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456" r:id="rId2"/>
    <p:sldId id="454" r:id="rId3"/>
    <p:sldId id="458" r:id="rId4"/>
    <p:sldId id="459" r:id="rId5"/>
    <p:sldId id="457" r:id="rId6"/>
    <p:sldId id="460" r:id="rId7"/>
    <p:sldId id="461" r:id="rId8"/>
    <p:sldId id="462" r:id="rId9"/>
    <p:sldId id="463" r:id="rId10"/>
    <p:sldId id="465" r:id="rId11"/>
    <p:sldId id="466" r:id="rId12"/>
    <p:sldId id="468" r:id="rId13"/>
    <p:sldId id="470" r:id="rId14"/>
    <p:sldId id="469" r:id="rId15"/>
    <p:sldId id="471"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4B649F"/>
    <a:srgbClr val="66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74" autoAdjust="0"/>
    <p:restoredTop sz="83115" autoAdjust="0"/>
  </p:normalViewPr>
  <p:slideViewPr>
    <p:cSldViewPr snapToGrid="0">
      <p:cViewPr varScale="1">
        <p:scale>
          <a:sx n="134" d="100"/>
          <a:sy n="134" d="100"/>
        </p:scale>
        <p:origin x="896" y="8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minxin" userId="b9a05478-9ca2-4ac2-b948-1b493583318e" providerId="ADAL" clId="{045067F5-C1AA-43DD-AA72-B64D1908B504}"/>
    <pc:docChg chg="undo redo custSel addSld delSld modSld sldOrd addSection delSection modSection">
      <pc:chgData name="laiminxin" userId="b9a05478-9ca2-4ac2-b948-1b493583318e" providerId="ADAL" clId="{045067F5-C1AA-43DD-AA72-B64D1908B504}" dt="2024-03-27T03:05:34.192" v="3825" actId="20577"/>
      <pc:docMkLst>
        <pc:docMk/>
      </pc:docMkLst>
      <pc:sldChg chg="modSp del mod">
        <pc:chgData name="laiminxin" userId="b9a05478-9ca2-4ac2-b948-1b493583318e" providerId="ADAL" clId="{045067F5-C1AA-43DD-AA72-B64D1908B504}" dt="2024-02-28T13:29:37.419" v="666" actId="47"/>
        <pc:sldMkLst>
          <pc:docMk/>
          <pc:sldMk cId="2457115483" sldId="397"/>
        </pc:sldMkLst>
        <pc:spChg chg="mod">
          <ac:chgData name="laiminxin" userId="b9a05478-9ca2-4ac2-b948-1b493583318e" providerId="ADAL" clId="{045067F5-C1AA-43DD-AA72-B64D1908B504}" dt="2024-02-28T12:19:04.631" v="15" actId="1076"/>
          <ac:spMkLst>
            <pc:docMk/>
            <pc:sldMk cId="2457115483" sldId="397"/>
            <ac:spMk id="8" creationId="{00000000-0000-0000-0000-000000000000}"/>
          </ac:spMkLst>
        </pc:spChg>
      </pc:sldChg>
      <pc:sldChg chg="del">
        <pc:chgData name="laiminxin" userId="b9a05478-9ca2-4ac2-b948-1b493583318e" providerId="ADAL" clId="{045067F5-C1AA-43DD-AA72-B64D1908B504}" dt="2024-02-28T13:29:39.160" v="667" actId="47"/>
        <pc:sldMkLst>
          <pc:docMk/>
          <pc:sldMk cId="4193525724" sldId="399"/>
        </pc:sldMkLst>
      </pc:sldChg>
      <pc:sldChg chg="del">
        <pc:chgData name="laiminxin" userId="b9a05478-9ca2-4ac2-b948-1b493583318e" providerId="ADAL" clId="{045067F5-C1AA-43DD-AA72-B64D1908B504}" dt="2024-02-28T13:29:36.301" v="665" actId="47"/>
        <pc:sldMkLst>
          <pc:docMk/>
          <pc:sldMk cId="3883774457" sldId="406"/>
        </pc:sldMkLst>
      </pc:sldChg>
      <pc:sldChg chg="addSp delSp modSp mod">
        <pc:chgData name="laiminxin" userId="b9a05478-9ca2-4ac2-b948-1b493583318e" providerId="ADAL" clId="{045067F5-C1AA-43DD-AA72-B64D1908B504}" dt="2024-02-28T13:27:46.913" v="584" actId="1076"/>
        <pc:sldMkLst>
          <pc:docMk/>
          <pc:sldMk cId="4063927030" sldId="407"/>
        </pc:sldMkLst>
        <pc:spChg chg="mod">
          <ac:chgData name="laiminxin" userId="b9a05478-9ca2-4ac2-b948-1b493583318e" providerId="ADAL" clId="{045067F5-C1AA-43DD-AA72-B64D1908B504}" dt="2024-02-28T13:27:35.594" v="582"/>
          <ac:spMkLst>
            <pc:docMk/>
            <pc:sldMk cId="4063927030" sldId="407"/>
            <ac:spMk id="3" creationId="{00000000-0000-0000-0000-000000000000}"/>
          </ac:spMkLst>
        </pc:spChg>
        <pc:spChg chg="mod">
          <ac:chgData name="laiminxin" userId="b9a05478-9ca2-4ac2-b948-1b493583318e" providerId="ADAL" clId="{045067F5-C1AA-43DD-AA72-B64D1908B504}" dt="2024-02-28T13:25:24.681" v="555" actId="404"/>
          <ac:spMkLst>
            <pc:docMk/>
            <pc:sldMk cId="4063927030" sldId="407"/>
            <ac:spMk id="4" creationId="{00000000-0000-0000-0000-000000000000}"/>
          </ac:spMkLst>
        </pc:spChg>
        <pc:spChg chg="add del mod">
          <ac:chgData name="laiminxin" userId="b9a05478-9ca2-4ac2-b948-1b493583318e" providerId="ADAL" clId="{045067F5-C1AA-43DD-AA72-B64D1908B504}" dt="2024-02-28T13:26:09.588" v="565" actId="478"/>
          <ac:spMkLst>
            <pc:docMk/>
            <pc:sldMk cId="4063927030" sldId="407"/>
            <ac:spMk id="5" creationId="{1200F76D-B393-4722-9B46-96926CC3EC94}"/>
          </ac:spMkLst>
        </pc:spChg>
        <pc:spChg chg="add del mod">
          <ac:chgData name="laiminxin" userId="b9a05478-9ca2-4ac2-b948-1b493583318e" providerId="ADAL" clId="{045067F5-C1AA-43DD-AA72-B64D1908B504}" dt="2024-02-28T13:26:09.588" v="565" actId="478"/>
          <ac:spMkLst>
            <pc:docMk/>
            <pc:sldMk cId="4063927030" sldId="407"/>
            <ac:spMk id="6" creationId="{2AFEB4A1-899B-4435-BCFD-B388C71BE754}"/>
          </ac:spMkLst>
        </pc:spChg>
        <pc:spChg chg="add del mod">
          <ac:chgData name="laiminxin" userId="b9a05478-9ca2-4ac2-b948-1b493583318e" providerId="ADAL" clId="{045067F5-C1AA-43DD-AA72-B64D1908B504}" dt="2024-02-28T13:26:09.588" v="565" actId="478"/>
          <ac:spMkLst>
            <pc:docMk/>
            <pc:sldMk cId="4063927030" sldId="407"/>
            <ac:spMk id="7" creationId="{D8FDCC39-C0A4-4E44-BC5A-91CD8037491E}"/>
          </ac:spMkLst>
        </pc:spChg>
        <pc:spChg chg="add del mod">
          <ac:chgData name="laiminxin" userId="b9a05478-9ca2-4ac2-b948-1b493583318e" providerId="ADAL" clId="{045067F5-C1AA-43DD-AA72-B64D1908B504}" dt="2024-02-28T13:26:09.588" v="565" actId="478"/>
          <ac:spMkLst>
            <pc:docMk/>
            <pc:sldMk cId="4063927030" sldId="407"/>
            <ac:spMk id="8" creationId="{003EB01D-1328-4A74-BC14-F006653CE4F5}"/>
          </ac:spMkLst>
        </pc:spChg>
        <pc:spChg chg="add del mod">
          <ac:chgData name="laiminxin" userId="b9a05478-9ca2-4ac2-b948-1b493583318e" providerId="ADAL" clId="{045067F5-C1AA-43DD-AA72-B64D1908B504}" dt="2024-02-28T13:26:09.588" v="565" actId="478"/>
          <ac:spMkLst>
            <pc:docMk/>
            <pc:sldMk cId="4063927030" sldId="407"/>
            <ac:spMk id="9" creationId="{F438B7BE-D0EB-4434-BC38-DCA19FB27099}"/>
          </ac:spMkLst>
        </pc:spChg>
        <pc:spChg chg="add del mod">
          <ac:chgData name="laiminxin" userId="b9a05478-9ca2-4ac2-b948-1b493583318e" providerId="ADAL" clId="{045067F5-C1AA-43DD-AA72-B64D1908B504}" dt="2024-02-28T13:26:09.588" v="565" actId="478"/>
          <ac:spMkLst>
            <pc:docMk/>
            <pc:sldMk cId="4063927030" sldId="407"/>
            <ac:spMk id="10" creationId="{E46B00BB-5F25-4EEF-AD8B-D1E62A4E3819}"/>
          </ac:spMkLst>
        </pc:spChg>
        <pc:spChg chg="add del mod">
          <ac:chgData name="laiminxin" userId="b9a05478-9ca2-4ac2-b948-1b493583318e" providerId="ADAL" clId="{045067F5-C1AA-43DD-AA72-B64D1908B504}" dt="2024-02-28T13:26:09.588" v="565" actId="478"/>
          <ac:spMkLst>
            <pc:docMk/>
            <pc:sldMk cId="4063927030" sldId="407"/>
            <ac:spMk id="11" creationId="{07572522-1D83-40D6-A6B9-EA3D9C1FC91D}"/>
          </ac:spMkLst>
        </pc:spChg>
        <pc:spChg chg="add del mod">
          <ac:chgData name="laiminxin" userId="b9a05478-9ca2-4ac2-b948-1b493583318e" providerId="ADAL" clId="{045067F5-C1AA-43DD-AA72-B64D1908B504}" dt="2024-02-28T13:26:09.588" v="565" actId="478"/>
          <ac:spMkLst>
            <pc:docMk/>
            <pc:sldMk cId="4063927030" sldId="407"/>
            <ac:spMk id="13" creationId="{D357DAE7-EC62-48EB-9EDC-C43F3863E918}"/>
          </ac:spMkLst>
        </pc:spChg>
        <pc:spChg chg="add del mod">
          <ac:chgData name="laiminxin" userId="b9a05478-9ca2-4ac2-b948-1b493583318e" providerId="ADAL" clId="{045067F5-C1AA-43DD-AA72-B64D1908B504}" dt="2024-02-28T13:26:09.588" v="565" actId="478"/>
          <ac:spMkLst>
            <pc:docMk/>
            <pc:sldMk cId="4063927030" sldId="407"/>
            <ac:spMk id="14" creationId="{9D096045-A43F-49B7-AF6C-7674202B9584}"/>
          </ac:spMkLst>
        </pc:spChg>
        <pc:spChg chg="add mod">
          <ac:chgData name="laiminxin" userId="b9a05478-9ca2-4ac2-b948-1b493583318e" providerId="ADAL" clId="{045067F5-C1AA-43DD-AA72-B64D1908B504}" dt="2024-02-28T13:27:46.913" v="584" actId="1076"/>
          <ac:spMkLst>
            <pc:docMk/>
            <pc:sldMk cId="4063927030" sldId="407"/>
            <ac:spMk id="17" creationId="{3EEA914E-CC4E-412F-8744-2F6DA109E4D7}"/>
          </ac:spMkLst>
        </pc:spChg>
        <pc:spChg chg="add mod">
          <ac:chgData name="laiminxin" userId="b9a05478-9ca2-4ac2-b948-1b493583318e" providerId="ADAL" clId="{045067F5-C1AA-43DD-AA72-B64D1908B504}" dt="2024-02-28T13:27:46.913" v="584" actId="1076"/>
          <ac:spMkLst>
            <pc:docMk/>
            <pc:sldMk cId="4063927030" sldId="407"/>
            <ac:spMk id="18" creationId="{2741B0E7-6380-4CA2-85F4-8B22E9E9EC4F}"/>
          </ac:spMkLst>
        </pc:spChg>
        <pc:picChg chg="add mod">
          <ac:chgData name="laiminxin" userId="b9a05478-9ca2-4ac2-b948-1b493583318e" providerId="ADAL" clId="{045067F5-C1AA-43DD-AA72-B64D1908B504}" dt="2024-02-28T13:27:46.913" v="584" actId="1076"/>
          <ac:picMkLst>
            <pc:docMk/>
            <pc:sldMk cId="4063927030" sldId="407"/>
            <ac:picMk id="16" creationId="{401DFD8C-82F4-4B2E-A4BF-0292F86B4D15}"/>
          </ac:picMkLst>
        </pc:picChg>
        <pc:cxnChg chg="add del mod">
          <ac:chgData name="laiminxin" userId="b9a05478-9ca2-4ac2-b948-1b493583318e" providerId="ADAL" clId="{045067F5-C1AA-43DD-AA72-B64D1908B504}" dt="2024-02-28T13:26:09.588" v="565" actId="478"/>
          <ac:cxnSpMkLst>
            <pc:docMk/>
            <pc:sldMk cId="4063927030" sldId="407"/>
            <ac:cxnSpMk id="12" creationId="{D6BA102D-9770-4AFA-A7F5-635A949420BF}"/>
          </ac:cxnSpMkLst>
        </pc:cxnChg>
        <pc:cxnChg chg="add del mod">
          <ac:chgData name="laiminxin" userId="b9a05478-9ca2-4ac2-b948-1b493583318e" providerId="ADAL" clId="{045067F5-C1AA-43DD-AA72-B64D1908B504}" dt="2024-02-28T13:26:09.588" v="565" actId="478"/>
          <ac:cxnSpMkLst>
            <pc:docMk/>
            <pc:sldMk cId="4063927030" sldId="407"/>
            <ac:cxnSpMk id="15" creationId="{507CAEB0-2971-465A-BF27-E67198D11CB2}"/>
          </ac:cxnSpMkLst>
        </pc:cxnChg>
      </pc:sldChg>
      <pc:sldChg chg="modSp mod">
        <pc:chgData name="laiminxin" userId="b9a05478-9ca2-4ac2-b948-1b493583318e" providerId="ADAL" clId="{045067F5-C1AA-43DD-AA72-B64D1908B504}" dt="2024-02-28T12:18:22.262" v="14"/>
        <pc:sldMkLst>
          <pc:docMk/>
          <pc:sldMk cId="2902555135" sldId="408"/>
        </pc:sldMkLst>
        <pc:spChg chg="mod">
          <ac:chgData name="laiminxin" userId="b9a05478-9ca2-4ac2-b948-1b493583318e" providerId="ADAL" clId="{045067F5-C1AA-43DD-AA72-B64D1908B504}" dt="2024-02-28T12:18:22.262" v="14"/>
          <ac:spMkLst>
            <pc:docMk/>
            <pc:sldMk cId="2902555135" sldId="408"/>
            <ac:spMk id="2" creationId="{00000000-0000-0000-0000-000000000000}"/>
          </ac:spMkLst>
        </pc:spChg>
      </pc:sldChg>
      <pc:sldChg chg="addSp delSp modSp add mod">
        <pc:chgData name="laiminxin" userId="b9a05478-9ca2-4ac2-b948-1b493583318e" providerId="ADAL" clId="{045067F5-C1AA-43DD-AA72-B64D1908B504}" dt="2024-02-29T09:32:18.248" v="1086" actId="1076"/>
        <pc:sldMkLst>
          <pc:docMk/>
          <pc:sldMk cId="864016764" sldId="409"/>
        </pc:sldMkLst>
        <pc:spChg chg="del mod">
          <ac:chgData name="laiminxin" userId="b9a05478-9ca2-4ac2-b948-1b493583318e" providerId="ADAL" clId="{045067F5-C1AA-43DD-AA72-B64D1908B504}" dt="2024-02-28T13:08:18.026" v="334" actId="478"/>
          <ac:spMkLst>
            <pc:docMk/>
            <pc:sldMk cId="864016764" sldId="409"/>
            <ac:spMk id="3" creationId="{00000000-0000-0000-0000-000000000000}"/>
          </ac:spMkLst>
        </pc:spChg>
        <pc:spChg chg="mod">
          <ac:chgData name="laiminxin" userId="b9a05478-9ca2-4ac2-b948-1b493583318e" providerId="ADAL" clId="{045067F5-C1AA-43DD-AA72-B64D1908B504}" dt="2024-02-28T12:38:27" v="39"/>
          <ac:spMkLst>
            <pc:docMk/>
            <pc:sldMk cId="864016764" sldId="409"/>
            <ac:spMk id="4" creationId="{00000000-0000-0000-0000-000000000000}"/>
          </ac:spMkLst>
        </pc:spChg>
        <pc:spChg chg="add mod">
          <ac:chgData name="laiminxin" userId="b9a05478-9ca2-4ac2-b948-1b493583318e" providerId="ADAL" clId="{045067F5-C1AA-43DD-AA72-B64D1908B504}" dt="2024-02-28T13:07:56.516" v="329"/>
          <ac:spMkLst>
            <pc:docMk/>
            <pc:sldMk cId="864016764" sldId="409"/>
            <ac:spMk id="5" creationId="{E4CB28F1-6CF3-4BAE-BAA1-E135952D8F98}"/>
          </ac:spMkLst>
        </pc:spChg>
        <pc:spChg chg="add mod">
          <ac:chgData name="laiminxin" userId="b9a05478-9ca2-4ac2-b948-1b493583318e" providerId="ADAL" clId="{045067F5-C1AA-43DD-AA72-B64D1908B504}" dt="2024-02-29T01:48:54.812" v="873" actId="113"/>
          <ac:spMkLst>
            <pc:docMk/>
            <pc:sldMk cId="864016764" sldId="409"/>
            <ac:spMk id="6" creationId="{E9CD7342-6831-4611-B756-A304C1632FCC}"/>
          </ac:spMkLst>
        </pc:spChg>
        <pc:spChg chg="add mod">
          <ac:chgData name="laiminxin" userId="b9a05478-9ca2-4ac2-b948-1b493583318e" providerId="ADAL" clId="{045067F5-C1AA-43DD-AA72-B64D1908B504}" dt="2024-02-29T09:32:18.248" v="1086" actId="1076"/>
          <ac:spMkLst>
            <pc:docMk/>
            <pc:sldMk cId="864016764" sldId="409"/>
            <ac:spMk id="7" creationId="{4824D565-3667-4796-950F-34EC27C0A04C}"/>
          </ac:spMkLst>
        </pc:spChg>
        <pc:spChg chg="add mod">
          <ac:chgData name="laiminxin" userId="b9a05478-9ca2-4ac2-b948-1b493583318e" providerId="ADAL" clId="{045067F5-C1AA-43DD-AA72-B64D1908B504}" dt="2024-02-29T01:52:38.387" v="887"/>
          <ac:spMkLst>
            <pc:docMk/>
            <pc:sldMk cId="864016764" sldId="409"/>
            <ac:spMk id="8" creationId="{47CDFBF4-9296-41E3-B4B1-B94611096819}"/>
          </ac:spMkLst>
        </pc:spChg>
        <pc:spChg chg="add mod">
          <ac:chgData name="laiminxin" userId="b9a05478-9ca2-4ac2-b948-1b493583318e" providerId="ADAL" clId="{045067F5-C1AA-43DD-AA72-B64D1908B504}" dt="2024-02-29T01:48:52.879" v="872" actId="113"/>
          <ac:spMkLst>
            <pc:docMk/>
            <pc:sldMk cId="864016764" sldId="409"/>
            <ac:spMk id="9" creationId="{B1733CC5-87C4-4B67-B6D0-6C74A5C533E1}"/>
          </ac:spMkLst>
        </pc:spChg>
        <pc:spChg chg="add del">
          <ac:chgData name="laiminxin" userId="b9a05478-9ca2-4ac2-b948-1b493583318e" providerId="ADAL" clId="{045067F5-C1AA-43DD-AA72-B64D1908B504}" dt="2024-02-28T13:00:02.096" v="236" actId="11529"/>
          <ac:spMkLst>
            <pc:docMk/>
            <pc:sldMk cId="864016764" sldId="409"/>
            <ac:spMk id="10" creationId="{3E62037C-CA17-4326-915B-0695DB43BCC1}"/>
          </ac:spMkLst>
        </pc:spChg>
        <pc:spChg chg="add del mod">
          <ac:chgData name="laiminxin" userId="b9a05478-9ca2-4ac2-b948-1b493583318e" providerId="ADAL" clId="{045067F5-C1AA-43DD-AA72-B64D1908B504}" dt="2024-02-28T13:01:21.875" v="252" actId="478"/>
          <ac:spMkLst>
            <pc:docMk/>
            <pc:sldMk cId="864016764" sldId="409"/>
            <ac:spMk id="11" creationId="{241AA646-FCD8-4240-826D-CF14C162CBFA}"/>
          </ac:spMkLst>
        </pc:spChg>
        <pc:spChg chg="add del">
          <ac:chgData name="laiminxin" userId="b9a05478-9ca2-4ac2-b948-1b493583318e" providerId="ADAL" clId="{045067F5-C1AA-43DD-AA72-B64D1908B504}" dt="2024-02-28T13:01:43.378" v="256" actId="478"/>
          <ac:spMkLst>
            <pc:docMk/>
            <pc:sldMk cId="864016764" sldId="409"/>
            <ac:spMk id="12" creationId="{55D87448-48DC-4807-B08F-3B12A361875D}"/>
          </ac:spMkLst>
        </pc:spChg>
        <pc:spChg chg="add del">
          <ac:chgData name="laiminxin" userId="b9a05478-9ca2-4ac2-b948-1b493583318e" providerId="ADAL" clId="{045067F5-C1AA-43DD-AA72-B64D1908B504}" dt="2024-02-28T13:02:09.527" v="260" actId="11529"/>
          <ac:spMkLst>
            <pc:docMk/>
            <pc:sldMk cId="864016764" sldId="409"/>
            <ac:spMk id="13" creationId="{EA6B4213-857B-4790-81CB-E5DACB7FA060}"/>
          </ac:spMkLst>
        </pc:spChg>
        <pc:spChg chg="add del mod">
          <ac:chgData name="laiminxin" userId="b9a05478-9ca2-4ac2-b948-1b493583318e" providerId="ADAL" clId="{045067F5-C1AA-43DD-AA72-B64D1908B504}" dt="2024-02-28T13:02:28.616" v="263" actId="478"/>
          <ac:spMkLst>
            <pc:docMk/>
            <pc:sldMk cId="864016764" sldId="409"/>
            <ac:spMk id="14" creationId="{B050DF11-585E-4848-95ED-773FA93418E3}"/>
          </ac:spMkLst>
        </pc:spChg>
        <pc:spChg chg="add del">
          <ac:chgData name="laiminxin" userId="b9a05478-9ca2-4ac2-b948-1b493583318e" providerId="ADAL" clId="{045067F5-C1AA-43DD-AA72-B64D1908B504}" dt="2024-02-28T13:03:11.600" v="265" actId="11529"/>
          <ac:spMkLst>
            <pc:docMk/>
            <pc:sldMk cId="864016764" sldId="409"/>
            <ac:spMk id="15" creationId="{0DBCB41A-8C3C-472E-BD4E-B5041CFE0A66}"/>
          </ac:spMkLst>
        </pc:spChg>
        <pc:spChg chg="add del">
          <ac:chgData name="laiminxin" userId="b9a05478-9ca2-4ac2-b948-1b493583318e" providerId="ADAL" clId="{045067F5-C1AA-43DD-AA72-B64D1908B504}" dt="2024-02-28T13:03:28.457" v="267" actId="478"/>
          <ac:spMkLst>
            <pc:docMk/>
            <pc:sldMk cId="864016764" sldId="409"/>
            <ac:spMk id="16" creationId="{A9A98952-8F36-4829-90FE-25D10B606B01}"/>
          </ac:spMkLst>
        </pc:spChg>
        <pc:spChg chg="add del mod">
          <ac:chgData name="laiminxin" userId="b9a05478-9ca2-4ac2-b948-1b493583318e" providerId="ADAL" clId="{045067F5-C1AA-43DD-AA72-B64D1908B504}" dt="2024-02-28T13:05:23.348" v="271" actId="11529"/>
          <ac:spMkLst>
            <pc:docMk/>
            <pc:sldMk cId="864016764" sldId="409"/>
            <ac:spMk id="17" creationId="{3EC997B2-F63C-4BDD-A39A-15A0E0930551}"/>
          </ac:spMkLst>
        </pc:spChg>
        <pc:spChg chg="add mod">
          <ac:chgData name="laiminxin" userId="b9a05478-9ca2-4ac2-b948-1b493583318e" providerId="ADAL" clId="{045067F5-C1AA-43DD-AA72-B64D1908B504}" dt="2024-02-28T13:07:03.882" v="318" actId="14100"/>
          <ac:spMkLst>
            <pc:docMk/>
            <pc:sldMk cId="864016764" sldId="409"/>
            <ac:spMk id="18" creationId="{ADAB540B-1D57-48DC-8895-3B44EBE1D4D7}"/>
          </ac:spMkLst>
        </pc:spChg>
      </pc:sldChg>
      <pc:sldChg chg="addSp delSp modSp add mod modNotesTx">
        <pc:chgData name="laiminxin" userId="b9a05478-9ca2-4ac2-b948-1b493583318e" providerId="ADAL" clId="{045067F5-C1AA-43DD-AA72-B64D1908B504}" dt="2024-02-28T13:29:29.021" v="664"/>
        <pc:sldMkLst>
          <pc:docMk/>
          <pc:sldMk cId="2167438538" sldId="410"/>
        </pc:sldMkLst>
        <pc:spChg chg="mod">
          <ac:chgData name="laiminxin" userId="b9a05478-9ca2-4ac2-b948-1b493583318e" providerId="ADAL" clId="{045067F5-C1AA-43DD-AA72-B64D1908B504}" dt="2024-02-28T13:29:01.929" v="660" actId="20577"/>
          <ac:spMkLst>
            <pc:docMk/>
            <pc:sldMk cId="2167438538" sldId="410"/>
            <ac:spMk id="3" creationId="{00000000-0000-0000-0000-000000000000}"/>
          </ac:spMkLst>
        </pc:spChg>
        <pc:spChg chg="mod">
          <ac:chgData name="laiminxin" userId="b9a05478-9ca2-4ac2-b948-1b493583318e" providerId="ADAL" clId="{045067F5-C1AA-43DD-AA72-B64D1908B504}" dt="2024-02-28T13:28:23.326" v="631" actId="1038"/>
          <ac:spMkLst>
            <pc:docMk/>
            <pc:sldMk cId="2167438538" sldId="410"/>
            <ac:spMk id="5" creationId="{1200F76D-B393-4722-9B46-96926CC3EC94}"/>
          </ac:spMkLst>
        </pc:spChg>
        <pc:spChg chg="mod">
          <ac:chgData name="laiminxin" userId="b9a05478-9ca2-4ac2-b948-1b493583318e" providerId="ADAL" clId="{045067F5-C1AA-43DD-AA72-B64D1908B504}" dt="2024-02-28T13:28:23.326" v="631" actId="1038"/>
          <ac:spMkLst>
            <pc:docMk/>
            <pc:sldMk cId="2167438538" sldId="410"/>
            <ac:spMk id="6" creationId="{2AFEB4A1-899B-4435-BCFD-B388C71BE754}"/>
          </ac:spMkLst>
        </pc:spChg>
        <pc:spChg chg="mod">
          <ac:chgData name="laiminxin" userId="b9a05478-9ca2-4ac2-b948-1b493583318e" providerId="ADAL" clId="{045067F5-C1AA-43DD-AA72-B64D1908B504}" dt="2024-02-28T13:28:23.326" v="631" actId="1038"/>
          <ac:spMkLst>
            <pc:docMk/>
            <pc:sldMk cId="2167438538" sldId="410"/>
            <ac:spMk id="7" creationId="{D8FDCC39-C0A4-4E44-BC5A-91CD8037491E}"/>
          </ac:spMkLst>
        </pc:spChg>
        <pc:spChg chg="mod">
          <ac:chgData name="laiminxin" userId="b9a05478-9ca2-4ac2-b948-1b493583318e" providerId="ADAL" clId="{045067F5-C1AA-43DD-AA72-B64D1908B504}" dt="2024-02-28T13:28:23.326" v="631" actId="1038"/>
          <ac:spMkLst>
            <pc:docMk/>
            <pc:sldMk cId="2167438538" sldId="410"/>
            <ac:spMk id="8" creationId="{003EB01D-1328-4A74-BC14-F006653CE4F5}"/>
          </ac:spMkLst>
        </pc:spChg>
        <pc:spChg chg="mod">
          <ac:chgData name="laiminxin" userId="b9a05478-9ca2-4ac2-b948-1b493583318e" providerId="ADAL" clId="{045067F5-C1AA-43DD-AA72-B64D1908B504}" dt="2024-02-28T13:28:23.326" v="631" actId="1038"/>
          <ac:spMkLst>
            <pc:docMk/>
            <pc:sldMk cId="2167438538" sldId="410"/>
            <ac:spMk id="9" creationId="{F438B7BE-D0EB-4434-BC38-DCA19FB27099}"/>
          </ac:spMkLst>
        </pc:spChg>
        <pc:spChg chg="mod">
          <ac:chgData name="laiminxin" userId="b9a05478-9ca2-4ac2-b948-1b493583318e" providerId="ADAL" clId="{045067F5-C1AA-43DD-AA72-B64D1908B504}" dt="2024-02-28T13:28:23.326" v="631" actId="1038"/>
          <ac:spMkLst>
            <pc:docMk/>
            <pc:sldMk cId="2167438538" sldId="410"/>
            <ac:spMk id="10" creationId="{E46B00BB-5F25-4EEF-AD8B-D1E62A4E3819}"/>
          </ac:spMkLst>
        </pc:spChg>
        <pc:spChg chg="mod">
          <ac:chgData name="laiminxin" userId="b9a05478-9ca2-4ac2-b948-1b493583318e" providerId="ADAL" clId="{045067F5-C1AA-43DD-AA72-B64D1908B504}" dt="2024-02-28T13:28:23.326" v="631" actId="1038"/>
          <ac:spMkLst>
            <pc:docMk/>
            <pc:sldMk cId="2167438538" sldId="410"/>
            <ac:spMk id="11" creationId="{07572522-1D83-40D6-A6B9-EA3D9C1FC91D}"/>
          </ac:spMkLst>
        </pc:spChg>
        <pc:spChg chg="mod">
          <ac:chgData name="laiminxin" userId="b9a05478-9ca2-4ac2-b948-1b493583318e" providerId="ADAL" clId="{045067F5-C1AA-43DD-AA72-B64D1908B504}" dt="2024-02-28T13:28:23.326" v="631" actId="1038"/>
          <ac:spMkLst>
            <pc:docMk/>
            <pc:sldMk cId="2167438538" sldId="410"/>
            <ac:spMk id="13" creationId="{D357DAE7-EC62-48EB-9EDC-C43F3863E918}"/>
          </ac:spMkLst>
        </pc:spChg>
        <pc:spChg chg="mod">
          <ac:chgData name="laiminxin" userId="b9a05478-9ca2-4ac2-b948-1b493583318e" providerId="ADAL" clId="{045067F5-C1AA-43DD-AA72-B64D1908B504}" dt="2024-02-28T13:28:23.326" v="631" actId="1038"/>
          <ac:spMkLst>
            <pc:docMk/>
            <pc:sldMk cId="2167438538" sldId="410"/>
            <ac:spMk id="14" creationId="{9D096045-A43F-49B7-AF6C-7674202B9584}"/>
          </ac:spMkLst>
        </pc:spChg>
        <pc:picChg chg="del">
          <ac:chgData name="laiminxin" userId="b9a05478-9ca2-4ac2-b948-1b493583318e" providerId="ADAL" clId="{045067F5-C1AA-43DD-AA72-B64D1908B504}" dt="2024-02-28T13:23:44.100" v="375" actId="478"/>
          <ac:picMkLst>
            <pc:docMk/>
            <pc:sldMk cId="2167438538" sldId="410"/>
            <ac:picMk id="16" creationId="{401DFD8C-82F4-4B2E-A4BF-0292F86B4D15}"/>
          </ac:picMkLst>
        </pc:picChg>
        <pc:picChg chg="add mod">
          <ac:chgData name="laiminxin" userId="b9a05478-9ca2-4ac2-b948-1b493583318e" providerId="ADAL" clId="{045067F5-C1AA-43DD-AA72-B64D1908B504}" dt="2024-02-28T13:29:14.713" v="663" actId="1076"/>
          <ac:picMkLst>
            <pc:docMk/>
            <pc:sldMk cId="2167438538" sldId="410"/>
            <ac:picMk id="17" creationId="{D06010A1-6C9A-4E4A-B894-2CD2F9241C49}"/>
          </ac:picMkLst>
        </pc:picChg>
        <pc:cxnChg chg="mod">
          <ac:chgData name="laiminxin" userId="b9a05478-9ca2-4ac2-b948-1b493583318e" providerId="ADAL" clId="{045067F5-C1AA-43DD-AA72-B64D1908B504}" dt="2024-02-28T13:28:23.326" v="631" actId="1038"/>
          <ac:cxnSpMkLst>
            <pc:docMk/>
            <pc:sldMk cId="2167438538" sldId="410"/>
            <ac:cxnSpMk id="12" creationId="{D6BA102D-9770-4AFA-A7F5-635A949420BF}"/>
          </ac:cxnSpMkLst>
        </pc:cxnChg>
        <pc:cxnChg chg="mod">
          <ac:chgData name="laiminxin" userId="b9a05478-9ca2-4ac2-b948-1b493583318e" providerId="ADAL" clId="{045067F5-C1AA-43DD-AA72-B64D1908B504}" dt="2024-02-28T13:28:23.326" v="631" actId="1038"/>
          <ac:cxnSpMkLst>
            <pc:docMk/>
            <pc:sldMk cId="2167438538" sldId="410"/>
            <ac:cxnSpMk id="15" creationId="{507CAEB0-2971-465A-BF27-E67198D11CB2}"/>
          </ac:cxnSpMkLst>
        </pc:cxnChg>
      </pc:sldChg>
      <pc:sldChg chg="addSp delSp modSp add mod">
        <pc:chgData name="laiminxin" userId="b9a05478-9ca2-4ac2-b948-1b493583318e" providerId="ADAL" clId="{045067F5-C1AA-43DD-AA72-B64D1908B504}" dt="2024-02-28T14:05:00.192" v="831"/>
        <pc:sldMkLst>
          <pc:docMk/>
          <pc:sldMk cId="2797906516" sldId="411"/>
        </pc:sldMkLst>
        <pc:spChg chg="mod">
          <ac:chgData name="laiminxin" userId="b9a05478-9ca2-4ac2-b948-1b493583318e" providerId="ADAL" clId="{045067F5-C1AA-43DD-AA72-B64D1908B504}" dt="2024-02-28T14:05:00.192" v="831"/>
          <ac:spMkLst>
            <pc:docMk/>
            <pc:sldMk cId="2797906516" sldId="411"/>
            <ac:spMk id="3" creationId="{00000000-0000-0000-0000-000000000000}"/>
          </ac:spMkLst>
        </pc:spChg>
        <pc:spChg chg="mod">
          <ac:chgData name="laiminxin" userId="b9a05478-9ca2-4ac2-b948-1b493583318e" providerId="ADAL" clId="{045067F5-C1AA-43DD-AA72-B64D1908B504}" dt="2024-02-28T13:41:59.909" v="714" actId="20577"/>
          <ac:spMkLst>
            <pc:docMk/>
            <pc:sldMk cId="2797906516" sldId="411"/>
            <ac:spMk id="4" creationId="{00000000-0000-0000-0000-000000000000}"/>
          </ac:spMkLst>
        </pc:spChg>
        <pc:spChg chg="add del">
          <ac:chgData name="laiminxin" userId="b9a05478-9ca2-4ac2-b948-1b493583318e" providerId="ADAL" clId="{045067F5-C1AA-43DD-AA72-B64D1908B504}" dt="2024-02-28T13:36:56.672" v="700" actId="22"/>
          <ac:spMkLst>
            <pc:docMk/>
            <pc:sldMk cId="2797906516" sldId="411"/>
            <ac:spMk id="8" creationId="{2A49C423-E0E2-47BB-B6BE-BA13299E62AD}"/>
          </ac:spMkLst>
        </pc:spChg>
        <pc:spChg chg="del">
          <ac:chgData name="laiminxin" userId="b9a05478-9ca2-4ac2-b948-1b493583318e" providerId="ADAL" clId="{045067F5-C1AA-43DD-AA72-B64D1908B504}" dt="2024-02-28T13:30:22.856" v="671" actId="478"/>
          <ac:spMkLst>
            <pc:docMk/>
            <pc:sldMk cId="2797906516" sldId="411"/>
            <ac:spMk id="17" creationId="{3EEA914E-CC4E-412F-8744-2F6DA109E4D7}"/>
          </ac:spMkLst>
        </pc:spChg>
        <pc:spChg chg="del">
          <ac:chgData name="laiminxin" userId="b9a05478-9ca2-4ac2-b948-1b493583318e" providerId="ADAL" clId="{045067F5-C1AA-43DD-AA72-B64D1908B504}" dt="2024-02-28T13:30:22.203" v="670" actId="478"/>
          <ac:spMkLst>
            <pc:docMk/>
            <pc:sldMk cId="2797906516" sldId="411"/>
            <ac:spMk id="18" creationId="{2741B0E7-6380-4CA2-85F4-8B22E9E9EC4F}"/>
          </ac:spMkLst>
        </pc:spChg>
        <pc:graphicFrameChg chg="add mod modGraphic">
          <ac:chgData name="laiminxin" userId="b9a05478-9ca2-4ac2-b948-1b493583318e" providerId="ADAL" clId="{045067F5-C1AA-43DD-AA72-B64D1908B504}" dt="2024-02-28T14:03:26.072" v="795" actId="1076"/>
          <ac:graphicFrameMkLst>
            <pc:docMk/>
            <pc:sldMk cId="2797906516" sldId="411"/>
            <ac:graphicFrameMk id="5" creationId="{273A72EC-D460-49E1-B4DF-9A1B540E977E}"/>
          </ac:graphicFrameMkLst>
        </pc:graphicFrameChg>
        <pc:picChg chg="del">
          <ac:chgData name="laiminxin" userId="b9a05478-9ca2-4ac2-b948-1b493583318e" providerId="ADAL" clId="{045067F5-C1AA-43DD-AA72-B64D1908B504}" dt="2024-02-28T13:30:20.941" v="669" actId="478"/>
          <ac:picMkLst>
            <pc:docMk/>
            <pc:sldMk cId="2797906516" sldId="411"/>
            <ac:picMk id="16" creationId="{401DFD8C-82F4-4B2E-A4BF-0292F86B4D15}"/>
          </ac:picMkLst>
        </pc:picChg>
      </pc:sldChg>
      <pc:sldChg chg="addSp delSp modSp add mod modNotesTx">
        <pc:chgData name="laiminxin" userId="b9a05478-9ca2-4ac2-b948-1b493583318e" providerId="ADAL" clId="{045067F5-C1AA-43DD-AA72-B64D1908B504}" dt="2024-03-07T02:28:20.204" v="1792" actId="20577"/>
        <pc:sldMkLst>
          <pc:docMk/>
          <pc:sldMk cId="1753584590" sldId="412"/>
        </pc:sldMkLst>
        <pc:spChg chg="mod">
          <ac:chgData name="laiminxin" userId="b9a05478-9ca2-4ac2-b948-1b493583318e" providerId="ADAL" clId="{045067F5-C1AA-43DD-AA72-B64D1908B504}" dt="2024-03-05T14:29:29.098" v="1540"/>
          <ac:spMkLst>
            <pc:docMk/>
            <pc:sldMk cId="1753584590" sldId="412"/>
            <ac:spMk id="3" creationId="{00000000-0000-0000-0000-000000000000}"/>
          </ac:spMkLst>
        </pc:spChg>
        <pc:graphicFrameChg chg="del mod modGraphic">
          <ac:chgData name="laiminxin" userId="b9a05478-9ca2-4ac2-b948-1b493583318e" providerId="ADAL" clId="{045067F5-C1AA-43DD-AA72-B64D1908B504}" dt="2024-02-28T13:42:54.325" v="746" actId="478"/>
          <ac:graphicFrameMkLst>
            <pc:docMk/>
            <pc:sldMk cId="1753584590" sldId="412"/>
            <ac:graphicFrameMk id="5" creationId="{273A72EC-D460-49E1-B4DF-9A1B540E977E}"/>
          </ac:graphicFrameMkLst>
        </pc:graphicFrameChg>
        <pc:picChg chg="add del mod">
          <ac:chgData name="laiminxin" userId="b9a05478-9ca2-4ac2-b948-1b493583318e" providerId="ADAL" clId="{045067F5-C1AA-43DD-AA72-B64D1908B504}" dt="2024-03-05T14:29:40.151" v="1543" actId="478"/>
          <ac:picMkLst>
            <pc:docMk/>
            <pc:sldMk cId="1753584590" sldId="412"/>
            <ac:picMk id="5" creationId="{038D5217-E0C8-4FFB-BFD2-2F7CBE571302}"/>
          </ac:picMkLst>
        </pc:picChg>
        <pc:picChg chg="add del mod">
          <ac:chgData name="laiminxin" userId="b9a05478-9ca2-4ac2-b948-1b493583318e" providerId="ADAL" clId="{045067F5-C1AA-43DD-AA72-B64D1908B504}" dt="2024-03-05T14:29:39.668" v="1542" actId="478"/>
          <ac:picMkLst>
            <pc:docMk/>
            <pc:sldMk cId="1753584590" sldId="412"/>
            <ac:picMk id="6" creationId="{755DE502-3EFF-499E-BB77-A826B26205B0}"/>
          </ac:picMkLst>
        </pc:picChg>
        <pc:picChg chg="add del mod">
          <ac:chgData name="laiminxin" userId="b9a05478-9ca2-4ac2-b948-1b493583318e" providerId="ADAL" clId="{045067F5-C1AA-43DD-AA72-B64D1908B504}" dt="2024-03-05T14:29:39.181" v="1541" actId="478"/>
          <ac:picMkLst>
            <pc:docMk/>
            <pc:sldMk cId="1753584590" sldId="412"/>
            <ac:picMk id="8" creationId="{7F24D431-5C48-43FF-8121-7FB1A0FF5366}"/>
          </ac:picMkLst>
        </pc:picChg>
        <pc:picChg chg="add del mod">
          <ac:chgData name="laiminxin" userId="b9a05478-9ca2-4ac2-b948-1b493583318e" providerId="ADAL" clId="{045067F5-C1AA-43DD-AA72-B64D1908B504}" dt="2024-03-05T14:29:40.715" v="1544" actId="478"/>
          <ac:picMkLst>
            <pc:docMk/>
            <pc:sldMk cId="1753584590" sldId="412"/>
            <ac:picMk id="9" creationId="{0CA0DDF2-C4BF-42B3-892E-3D1168F6DC39}"/>
          </ac:picMkLst>
        </pc:picChg>
        <pc:picChg chg="add mod">
          <ac:chgData name="laiminxin" userId="b9a05478-9ca2-4ac2-b948-1b493583318e" providerId="ADAL" clId="{045067F5-C1AA-43DD-AA72-B64D1908B504}" dt="2024-03-05T14:30:16.506" v="1549" actId="14100"/>
          <ac:picMkLst>
            <pc:docMk/>
            <pc:sldMk cId="1753584590" sldId="412"/>
            <ac:picMk id="11" creationId="{ECE22366-6048-4895-96D4-6EB512F910EA}"/>
          </ac:picMkLst>
        </pc:picChg>
        <pc:picChg chg="add mod">
          <ac:chgData name="laiminxin" userId="b9a05478-9ca2-4ac2-b948-1b493583318e" providerId="ADAL" clId="{045067F5-C1AA-43DD-AA72-B64D1908B504}" dt="2024-03-05T14:31:24.944" v="1555" actId="14100"/>
          <ac:picMkLst>
            <pc:docMk/>
            <pc:sldMk cId="1753584590" sldId="412"/>
            <ac:picMk id="13" creationId="{38C9E4AD-7F88-4B97-A005-96C96CA50814}"/>
          </ac:picMkLst>
        </pc:picChg>
      </pc:sldChg>
      <pc:sldChg chg="addSp delSp modSp add mod modNotesTx">
        <pc:chgData name="laiminxin" userId="b9a05478-9ca2-4ac2-b948-1b493583318e" providerId="ADAL" clId="{045067F5-C1AA-43DD-AA72-B64D1908B504}" dt="2024-03-06T03:24:47.684" v="1787" actId="20577"/>
        <pc:sldMkLst>
          <pc:docMk/>
          <pc:sldMk cId="1720549100" sldId="413"/>
        </pc:sldMkLst>
        <pc:spChg chg="mod">
          <ac:chgData name="laiminxin" userId="b9a05478-9ca2-4ac2-b948-1b493583318e" providerId="ADAL" clId="{045067F5-C1AA-43DD-AA72-B64D1908B504}" dt="2024-03-06T02:59:24.354" v="1782" actId="15"/>
          <ac:spMkLst>
            <pc:docMk/>
            <pc:sldMk cId="1720549100" sldId="413"/>
            <ac:spMk id="3" creationId="{00000000-0000-0000-0000-000000000000}"/>
          </ac:spMkLst>
        </pc:spChg>
        <pc:spChg chg="mod">
          <ac:chgData name="laiminxin" userId="b9a05478-9ca2-4ac2-b948-1b493583318e" providerId="ADAL" clId="{045067F5-C1AA-43DD-AA72-B64D1908B504}" dt="2024-02-29T09:56:21.264" v="1438"/>
          <ac:spMkLst>
            <pc:docMk/>
            <pc:sldMk cId="1720549100" sldId="413"/>
            <ac:spMk id="4" creationId="{00000000-0000-0000-0000-000000000000}"/>
          </ac:spMkLst>
        </pc:spChg>
        <pc:spChg chg="del">
          <ac:chgData name="laiminxin" userId="b9a05478-9ca2-4ac2-b948-1b493583318e" providerId="ADAL" clId="{045067F5-C1AA-43DD-AA72-B64D1908B504}" dt="2024-02-29T09:05:01.712" v="891" actId="478"/>
          <ac:spMkLst>
            <pc:docMk/>
            <pc:sldMk cId="1720549100" sldId="413"/>
            <ac:spMk id="5" creationId="{1200F76D-B393-4722-9B46-96926CC3EC94}"/>
          </ac:spMkLst>
        </pc:spChg>
        <pc:spChg chg="del">
          <ac:chgData name="laiminxin" userId="b9a05478-9ca2-4ac2-b948-1b493583318e" providerId="ADAL" clId="{045067F5-C1AA-43DD-AA72-B64D1908B504}" dt="2024-02-29T09:05:01.712" v="891" actId="478"/>
          <ac:spMkLst>
            <pc:docMk/>
            <pc:sldMk cId="1720549100" sldId="413"/>
            <ac:spMk id="6" creationId="{2AFEB4A1-899B-4435-BCFD-B388C71BE754}"/>
          </ac:spMkLst>
        </pc:spChg>
        <pc:spChg chg="del">
          <ac:chgData name="laiminxin" userId="b9a05478-9ca2-4ac2-b948-1b493583318e" providerId="ADAL" clId="{045067F5-C1AA-43DD-AA72-B64D1908B504}" dt="2024-02-29T09:05:01.712" v="891" actId="478"/>
          <ac:spMkLst>
            <pc:docMk/>
            <pc:sldMk cId="1720549100" sldId="413"/>
            <ac:spMk id="7" creationId="{D8FDCC39-C0A4-4E44-BC5A-91CD8037491E}"/>
          </ac:spMkLst>
        </pc:spChg>
        <pc:spChg chg="del">
          <ac:chgData name="laiminxin" userId="b9a05478-9ca2-4ac2-b948-1b493583318e" providerId="ADAL" clId="{045067F5-C1AA-43DD-AA72-B64D1908B504}" dt="2024-02-29T09:05:01.712" v="891" actId="478"/>
          <ac:spMkLst>
            <pc:docMk/>
            <pc:sldMk cId="1720549100" sldId="413"/>
            <ac:spMk id="8" creationId="{003EB01D-1328-4A74-BC14-F006653CE4F5}"/>
          </ac:spMkLst>
        </pc:spChg>
        <pc:spChg chg="del">
          <ac:chgData name="laiminxin" userId="b9a05478-9ca2-4ac2-b948-1b493583318e" providerId="ADAL" clId="{045067F5-C1AA-43DD-AA72-B64D1908B504}" dt="2024-02-29T09:05:01.712" v="891" actId="478"/>
          <ac:spMkLst>
            <pc:docMk/>
            <pc:sldMk cId="1720549100" sldId="413"/>
            <ac:spMk id="9" creationId="{F438B7BE-D0EB-4434-BC38-DCA19FB27099}"/>
          </ac:spMkLst>
        </pc:spChg>
        <pc:spChg chg="del">
          <ac:chgData name="laiminxin" userId="b9a05478-9ca2-4ac2-b948-1b493583318e" providerId="ADAL" clId="{045067F5-C1AA-43DD-AA72-B64D1908B504}" dt="2024-02-29T09:05:01.712" v="891" actId="478"/>
          <ac:spMkLst>
            <pc:docMk/>
            <pc:sldMk cId="1720549100" sldId="413"/>
            <ac:spMk id="10" creationId="{E46B00BB-5F25-4EEF-AD8B-D1E62A4E3819}"/>
          </ac:spMkLst>
        </pc:spChg>
        <pc:spChg chg="del">
          <ac:chgData name="laiminxin" userId="b9a05478-9ca2-4ac2-b948-1b493583318e" providerId="ADAL" clId="{045067F5-C1AA-43DD-AA72-B64D1908B504}" dt="2024-02-29T09:05:01.712" v="891" actId="478"/>
          <ac:spMkLst>
            <pc:docMk/>
            <pc:sldMk cId="1720549100" sldId="413"/>
            <ac:spMk id="11" creationId="{07572522-1D83-40D6-A6B9-EA3D9C1FC91D}"/>
          </ac:spMkLst>
        </pc:spChg>
        <pc:spChg chg="del">
          <ac:chgData name="laiminxin" userId="b9a05478-9ca2-4ac2-b948-1b493583318e" providerId="ADAL" clId="{045067F5-C1AA-43DD-AA72-B64D1908B504}" dt="2024-02-29T09:05:01.712" v="891" actId="478"/>
          <ac:spMkLst>
            <pc:docMk/>
            <pc:sldMk cId="1720549100" sldId="413"/>
            <ac:spMk id="13" creationId="{D357DAE7-EC62-48EB-9EDC-C43F3863E918}"/>
          </ac:spMkLst>
        </pc:spChg>
        <pc:spChg chg="del">
          <ac:chgData name="laiminxin" userId="b9a05478-9ca2-4ac2-b948-1b493583318e" providerId="ADAL" clId="{045067F5-C1AA-43DD-AA72-B64D1908B504}" dt="2024-02-29T09:05:01.712" v="891" actId="478"/>
          <ac:spMkLst>
            <pc:docMk/>
            <pc:sldMk cId="1720549100" sldId="413"/>
            <ac:spMk id="14" creationId="{9D096045-A43F-49B7-AF6C-7674202B9584}"/>
          </ac:spMkLst>
        </pc:spChg>
        <pc:spChg chg="add del mod">
          <ac:chgData name="laiminxin" userId="b9a05478-9ca2-4ac2-b948-1b493583318e" providerId="ADAL" clId="{045067F5-C1AA-43DD-AA72-B64D1908B504}" dt="2024-02-29T09:05:41.299" v="907" actId="478"/>
          <ac:spMkLst>
            <pc:docMk/>
            <pc:sldMk cId="1720549100" sldId="413"/>
            <ac:spMk id="16" creationId="{5BA5D3F1-7551-4A48-9065-EF7650193761}"/>
          </ac:spMkLst>
        </pc:spChg>
        <pc:picChg chg="del">
          <ac:chgData name="laiminxin" userId="b9a05478-9ca2-4ac2-b948-1b493583318e" providerId="ADAL" clId="{045067F5-C1AA-43DD-AA72-B64D1908B504}" dt="2024-02-29T09:05:01.712" v="891" actId="478"/>
          <ac:picMkLst>
            <pc:docMk/>
            <pc:sldMk cId="1720549100" sldId="413"/>
            <ac:picMk id="17" creationId="{D06010A1-6C9A-4E4A-B894-2CD2F9241C49}"/>
          </ac:picMkLst>
        </pc:picChg>
        <pc:cxnChg chg="del mod">
          <ac:chgData name="laiminxin" userId="b9a05478-9ca2-4ac2-b948-1b493583318e" providerId="ADAL" clId="{045067F5-C1AA-43DD-AA72-B64D1908B504}" dt="2024-02-29T09:05:01.712" v="891" actId="478"/>
          <ac:cxnSpMkLst>
            <pc:docMk/>
            <pc:sldMk cId="1720549100" sldId="413"/>
            <ac:cxnSpMk id="12" creationId="{D6BA102D-9770-4AFA-A7F5-635A949420BF}"/>
          </ac:cxnSpMkLst>
        </pc:cxnChg>
        <pc:cxnChg chg="del">
          <ac:chgData name="laiminxin" userId="b9a05478-9ca2-4ac2-b948-1b493583318e" providerId="ADAL" clId="{045067F5-C1AA-43DD-AA72-B64D1908B504}" dt="2024-02-29T09:05:01.712" v="891" actId="478"/>
          <ac:cxnSpMkLst>
            <pc:docMk/>
            <pc:sldMk cId="1720549100" sldId="413"/>
            <ac:cxnSpMk id="15" creationId="{507CAEB0-2971-465A-BF27-E67198D11CB2}"/>
          </ac:cxnSpMkLst>
        </pc:cxnChg>
      </pc:sldChg>
      <pc:sldChg chg="add del">
        <pc:chgData name="laiminxin" userId="b9a05478-9ca2-4ac2-b948-1b493583318e" providerId="ADAL" clId="{045067F5-C1AA-43DD-AA72-B64D1908B504}" dt="2024-02-29T09:05:07.144" v="895"/>
        <pc:sldMkLst>
          <pc:docMk/>
          <pc:sldMk cId="208058092" sldId="414"/>
        </pc:sldMkLst>
      </pc:sldChg>
      <pc:sldChg chg="add del">
        <pc:chgData name="laiminxin" userId="b9a05478-9ca2-4ac2-b948-1b493583318e" providerId="ADAL" clId="{045067F5-C1AA-43DD-AA72-B64D1908B504}" dt="2024-02-29T09:06:14.178" v="911"/>
        <pc:sldMkLst>
          <pc:docMk/>
          <pc:sldMk cId="415174493" sldId="414"/>
        </pc:sldMkLst>
      </pc:sldChg>
      <pc:sldChg chg="addSp delSp modSp add mod ord">
        <pc:chgData name="laiminxin" userId="b9a05478-9ca2-4ac2-b948-1b493583318e" providerId="ADAL" clId="{045067F5-C1AA-43DD-AA72-B64D1908B504}" dt="2024-03-19T12:36:57.280" v="2587"/>
        <pc:sldMkLst>
          <pc:docMk/>
          <pc:sldMk cId="2303597784" sldId="414"/>
        </pc:sldMkLst>
        <pc:spChg chg="mod">
          <ac:chgData name="laiminxin" userId="b9a05478-9ca2-4ac2-b948-1b493583318e" providerId="ADAL" clId="{045067F5-C1AA-43DD-AA72-B64D1908B504}" dt="2024-02-29T09:06:23.236" v="915" actId="20577"/>
          <ac:spMkLst>
            <pc:docMk/>
            <pc:sldMk cId="2303597784" sldId="414"/>
            <ac:spMk id="3" creationId="{00000000-0000-0000-0000-000000000000}"/>
          </ac:spMkLst>
        </pc:spChg>
        <pc:spChg chg="mod">
          <ac:chgData name="laiminxin" userId="b9a05478-9ca2-4ac2-b948-1b493583318e" providerId="ADAL" clId="{045067F5-C1AA-43DD-AA72-B64D1908B504}" dt="2024-03-13T01:45:46.466" v="1906" actId="20577"/>
          <ac:spMkLst>
            <pc:docMk/>
            <pc:sldMk cId="2303597784" sldId="414"/>
            <ac:spMk id="4" creationId="{00000000-0000-0000-0000-000000000000}"/>
          </ac:spMkLst>
        </pc:spChg>
        <pc:graphicFrameChg chg="del">
          <ac:chgData name="laiminxin" userId="b9a05478-9ca2-4ac2-b948-1b493583318e" providerId="ADAL" clId="{045067F5-C1AA-43DD-AA72-B64D1908B504}" dt="2024-02-29T09:06:18.960" v="913" actId="478"/>
          <ac:graphicFrameMkLst>
            <pc:docMk/>
            <pc:sldMk cId="2303597784" sldId="414"/>
            <ac:graphicFrameMk id="5" creationId="{273A72EC-D460-49E1-B4DF-9A1B540E977E}"/>
          </ac:graphicFrameMkLst>
        </pc:graphicFrameChg>
        <pc:graphicFrameChg chg="add mod modGraphic">
          <ac:chgData name="laiminxin" userId="b9a05478-9ca2-4ac2-b948-1b493583318e" providerId="ADAL" clId="{045067F5-C1AA-43DD-AA72-B64D1908B504}" dt="2024-03-13T03:57:23.531" v="2355" actId="20577"/>
          <ac:graphicFrameMkLst>
            <pc:docMk/>
            <pc:sldMk cId="2303597784" sldId="414"/>
            <ac:graphicFrameMk id="6" creationId="{48732662-A48B-43E0-A448-0D4727A590FC}"/>
          </ac:graphicFrameMkLst>
        </pc:graphicFrameChg>
      </pc:sldChg>
      <pc:sldChg chg="addSp modSp add mod ord">
        <pc:chgData name="laiminxin" userId="b9a05478-9ca2-4ac2-b948-1b493583318e" providerId="ADAL" clId="{045067F5-C1AA-43DD-AA72-B64D1908B504}" dt="2024-03-08T09:52:43.508" v="1855"/>
        <pc:sldMkLst>
          <pc:docMk/>
          <pc:sldMk cId="886953035" sldId="415"/>
        </pc:sldMkLst>
        <pc:spChg chg="add mod">
          <ac:chgData name="laiminxin" userId="b9a05478-9ca2-4ac2-b948-1b493583318e" providerId="ADAL" clId="{045067F5-C1AA-43DD-AA72-B64D1908B504}" dt="2024-03-08T09:52:14.798" v="1843" actId="1035"/>
          <ac:spMkLst>
            <pc:docMk/>
            <pc:sldMk cId="886953035" sldId="415"/>
            <ac:spMk id="2" creationId="{0CF315E9-E904-47A3-A761-B2516BF3B16C}"/>
          </ac:spMkLst>
        </pc:spChg>
        <pc:spChg chg="mod">
          <ac:chgData name="laiminxin" userId="b9a05478-9ca2-4ac2-b948-1b493583318e" providerId="ADAL" clId="{045067F5-C1AA-43DD-AA72-B64D1908B504}" dt="2024-03-05T14:28:49.336" v="1514" actId="20577"/>
          <ac:spMkLst>
            <pc:docMk/>
            <pc:sldMk cId="886953035" sldId="415"/>
            <ac:spMk id="3" creationId="{00000000-0000-0000-0000-000000000000}"/>
          </ac:spMkLst>
        </pc:spChg>
        <pc:spChg chg="add mod">
          <ac:chgData name="laiminxin" userId="b9a05478-9ca2-4ac2-b948-1b493583318e" providerId="ADAL" clId="{045067F5-C1AA-43DD-AA72-B64D1908B504}" dt="2024-03-08T09:51:27.384" v="1823" actId="14100"/>
          <ac:spMkLst>
            <pc:docMk/>
            <pc:sldMk cId="886953035" sldId="415"/>
            <ac:spMk id="10" creationId="{0019E08A-91A9-4249-BF45-3A99823E9BA7}"/>
          </ac:spMkLst>
        </pc:spChg>
        <pc:spChg chg="add mod">
          <ac:chgData name="laiminxin" userId="b9a05478-9ca2-4ac2-b948-1b493583318e" providerId="ADAL" clId="{045067F5-C1AA-43DD-AA72-B64D1908B504}" dt="2024-03-08T09:51:37.831" v="1829" actId="1076"/>
          <ac:spMkLst>
            <pc:docMk/>
            <pc:sldMk cId="886953035" sldId="415"/>
            <ac:spMk id="11" creationId="{210DBD7B-EF61-46DC-9CA2-2A1593E35E72}"/>
          </ac:spMkLst>
        </pc:spChg>
        <pc:spChg chg="add mod">
          <ac:chgData name="laiminxin" userId="b9a05478-9ca2-4ac2-b948-1b493583318e" providerId="ADAL" clId="{045067F5-C1AA-43DD-AA72-B64D1908B504}" dt="2024-03-08T09:52:34.276" v="1847" actId="1076"/>
          <ac:spMkLst>
            <pc:docMk/>
            <pc:sldMk cId="886953035" sldId="415"/>
            <ac:spMk id="12" creationId="{0CEC472F-0BFC-4BE3-8159-B48380E6A2E1}"/>
          </ac:spMkLst>
        </pc:spChg>
        <pc:spChg chg="add mod">
          <ac:chgData name="laiminxin" userId="b9a05478-9ca2-4ac2-b948-1b493583318e" providerId="ADAL" clId="{045067F5-C1AA-43DD-AA72-B64D1908B504}" dt="2024-03-08T09:52:43.508" v="1855"/>
          <ac:spMkLst>
            <pc:docMk/>
            <pc:sldMk cId="886953035" sldId="415"/>
            <ac:spMk id="13" creationId="{8EFF3E6A-26C6-4410-9524-34585A147A46}"/>
          </ac:spMkLst>
        </pc:spChg>
        <pc:picChg chg="mod">
          <ac:chgData name="laiminxin" userId="b9a05478-9ca2-4ac2-b948-1b493583318e" providerId="ADAL" clId="{045067F5-C1AA-43DD-AA72-B64D1908B504}" dt="2024-03-08T09:52:14.798" v="1843" actId="1035"/>
          <ac:picMkLst>
            <pc:docMk/>
            <pc:sldMk cId="886953035" sldId="415"/>
            <ac:picMk id="5" creationId="{038D5217-E0C8-4FFB-BFD2-2F7CBE571302}"/>
          </ac:picMkLst>
        </pc:picChg>
        <pc:picChg chg="mod">
          <ac:chgData name="laiminxin" userId="b9a05478-9ca2-4ac2-b948-1b493583318e" providerId="ADAL" clId="{045067F5-C1AA-43DD-AA72-B64D1908B504}" dt="2024-03-08T09:52:14.798" v="1843" actId="1035"/>
          <ac:picMkLst>
            <pc:docMk/>
            <pc:sldMk cId="886953035" sldId="415"/>
            <ac:picMk id="6" creationId="{755DE502-3EFF-499E-BB77-A826B26205B0}"/>
          </ac:picMkLst>
        </pc:picChg>
        <pc:picChg chg="mod">
          <ac:chgData name="laiminxin" userId="b9a05478-9ca2-4ac2-b948-1b493583318e" providerId="ADAL" clId="{045067F5-C1AA-43DD-AA72-B64D1908B504}" dt="2024-03-08T09:51:24.251" v="1822" actId="14100"/>
          <ac:picMkLst>
            <pc:docMk/>
            <pc:sldMk cId="886953035" sldId="415"/>
            <ac:picMk id="8" creationId="{7F24D431-5C48-43FF-8121-7FB1A0FF5366}"/>
          </ac:picMkLst>
        </pc:picChg>
        <pc:picChg chg="mod">
          <ac:chgData name="laiminxin" userId="b9a05478-9ca2-4ac2-b948-1b493583318e" providerId="ADAL" clId="{045067F5-C1AA-43DD-AA72-B64D1908B504}" dt="2024-03-08T09:51:34.791" v="1828" actId="14100"/>
          <ac:picMkLst>
            <pc:docMk/>
            <pc:sldMk cId="886953035" sldId="415"/>
            <ac:picMk id="9" creationId="{0CA0DDF2-C4BF-42B3-892E-3D1168F6DC39}"/>
          </ac:picMkLst>
        </pc:picChg>
      </pc:sldChg>
      <pc:sldChg chg="modSp add del mod">
        <pc:chgData name="laiminxin" userId="b9a05478-9ca2-4ac2-b948-1b493583318e" providerId="ADAL" clId="{045067F5-C1AA-43DD-AA72-B64D1908B504}" dt="2024-02-29T09:57:02.339" v="1446" actId="47"/>
        <pc:sldMkLst>
          <pc:docMk/>
          <pc:sldMk cId="2175328096" sldId="415"/>
        </pc:sldMkLst>
        <pc:spChg chg="mod">
          <ac:chgData name="laiminxin" userId="b9a05478-9ca2-4ac2-b948-1b493583318e" providerId="ADAL" clId="{045067F5-C1AA-43DD-AA72-B64D1908B504}" dt="2024-02-29T09:56:43.029" v="1445" actId="20577"/>
          <ac:spMkLst>
            <pc:docMk/>
            <pc:sldMk cId="2175328096" sldId="415"/>
            <ac:spMk id="4" creationId="{00000000-0000-0000-0000-000000000000}"/>
          </ac:spMkLst>
        </pc:spChg>
      </pc:sldChg>
      <pc:sldChg chg="delSp modSp add mod">
        <pc:chgData name="laiminxin" userId="b9a05478-9ca2-4ac2-b948-1b493583318e" providerId="ADAL" clId="{045067F5-C1AA-43DD-AA72-B64D1908B504}" dt="2024-03-13T04:14:44.460" v="2457"/>
        <pc:sldMkLst>
          <pc:docMk/>
          <pc:sldMk cId="2716030948" sldId="416"/>
        </pc:sldMkLst>
        <pc:spChg chg="mod">
          <ac:chgData name="laiminxin" userId="b9a05478-9ca2-4ac2-b948-1b493583318e" providerId="ADAL" clId="{045067F5-C1AA-43DD-AA72-B64D1908B504}" dt="2024-03-13T04:14:44.460" v="2457"/>
          <ac:spMkLst>
            <pc:docMk/>
            <pc:sldMk cId="2716030948" sldId="416"/>
            <ac:spMk id="3" creationId="{00000000-0000-0000-0000-000000000000}"/>
          </ac:spMkLst>
        </pc:spChg>
        <pc:spChg chg="mod">
          <ac:chgData name="laiminxin" userId="b9a05478-9ca2-4ac2-b948-1b493583318e" providerId="ADAL" clId="{045067F5-C1AA-43DD-AA72-B64D1908B504}" dt="2024-03-06T02:14:57.844" v="1619"/>
          <ac:spMkLst>
            <pc:docMk/>
            <pc:sldMk cId="2716030948" sldId="416"/>
            <ac:spMk id="4" creationId="{00000000-0000-0000-0000-000000000000}"/>
          </ac:spMkLst>
        </pc:spChg>
        <pc:picChg chg="del">
          <ac:chgData name="laiminxin" userId="b9a05478-9ca2-4ac2-b948-1b493583318e" providerId="ADAL" clId="{045067F5-C1AA-43DD-AA72-B64D1908B504}" dt="2024-03-06T02:14:59.570" v="1620" actId="478"/>
          <ac:picMkLst>
            <pc:docMk/>
            <pc:sldMk cId="2716030948" sldId="416"/>
            <ac:picMk id="11" creationId="{ECE22366-6048-4895-96D4-6EB512F910EA}"/>
          </ac:picMkLst>
        </pc:picChg>
        <pc:picChg chg="del">
          <ac:chgData name="laiminxin" userId="b9a05478-9ca2-4ac2-b948-1b493583318e" providerId="ADAL" clId="{045067F5-C1AA-43DD-AA72-B64D1908B504}" dt="2024-03-06T02:15:00.129" v="1621" actId="478"/>
          <ac:picMkLst>
            <pc:docMk/>
            <pc:sldMk cId="2716030948" sldId="416"/>
            <ac:picMk id="13" creationId="{38C9E4AD-7F88-4B97-A005-96C96CA50814}"/>
          </ac:picMkLst>
        </pc:picChg>
      </pc:sldChg>
      <pc:sldChg chg="addSp modSp add mod modNotesTx">
        <pc:chgData name="laiminxin" userId="b9a05478-9ca2-4ac2-b948-1b493583318e" providerId="ADAL" clId="{045067F5-C1AA-43DD-AA72-B64D1908B504}" dt="2024-03-13T04:30:09.379" v="2477" actId="20577"/>
        <pc:sldMkLst>
          <pc:docMk/>
          <pc:sldMk cId="2573154122" sldId="417"/>
        </pc:sldMkLst>
        <pc:spChg chg="mod">
          <ac:chgData name="laiminxin" userId="b9a05478-9ca2-4ac2-b948-1b493583318e" providerId="ADAL" clId="{045067F5-C1AA-43DD-AA72-B64D1908B504}" dt="2024-03-13T02:04:27.034" v="1982" actId="20577"/>
          <ac:spMkLst>
            <pc:docMk/>
            <pc:sldMk cId="2573154122" sldId="417"/>
            <ac:spMk id="3" creationId="{00000000-0000-0000-0000-000000000000}"/>
          </ac:spMkLst>
        </pc:spChg>
        <pc:spChg chg="mod">
          <ac:chgData name="laiminxin" userId="b9a05478-9ca2-4ac2-b948-1b493583318e" providerId="ADAL" clId="{045067F5-C1AA-43DD-AA72-B64D1908B504}" dt="2024-03-13T01:47:45.942" v="1916" actId="20577"/>
          <ac:spMkLst>
            <pc:docMk/>
            <pc:sldMk cId="2573154122" sldId="417"/>
            <ac:spMk id="4" creationId="{00000000-0000-0000-0000-000000000000}"/>
          </ac:spMkLst>
        </pc:spChg>
        <pc:spChg chg="add mod">
          <ac:chgData name="laiminxin" userId="b9a05478-9ca2-4ac2-b948-1b493583318e" providerId="ADAL" clId="{045067F5-C1AA-43DD-AA72-B64D1908B504}" dt="2024-03-13T02:13:15.757" v="2028" actId="1076"/>
          <ac:spMkLst>
            <pc:docMk/>
            <pc:sldMk cId="2573154122" sldId="417"/>
            <ac:spMk id="8" creationId="{6C761331-702F-4204-86E0-14609A7BD02B}"/>
          </ac:spMkLst>
        </pc:spChg>
        <pc:spChg chg="add mod">
          <ac:chgData name="laiminxin" userId="b9a05478-9ca2-4ac2-b948-1b493583318e" providerId="ADAL" clId="{045067F5-C1AA-43DD-AA72-B64D1908B504}" dt="2024-03-13T02:14:23.350" v="2045" actId="404"/>
          <ac:spMkLst>
            <pc:docMk/>
            <pc:sldMk cId="2573154122" sldId="417"/>
            <ac:spMk id="9" creationId="{C7AF28E6-7211-49DF-97AA-5BB4265E3229}"/>
          </ac:spMkLst>
        </pc:spChg>
        <pc:spChg chg="add mod">
          <ac:chgData name="laiminxin" userId="b9a05478-9ca2-4ac2-b948-1b493583318e" providerId="ADAL" clId="{045067F5-C1AA-43DD-AA72-B64D1908B504}" dt="2024-03-13T02:14:01.963" v="2034" actId="1076"/>
          <ac:spMkLst>
            <pc:docMk/>
            <pc:sldMk cId="2573154122" sldId="417"/>
            <ac:spMk id="12" creationId="{1A793F39-4D92-4441-A3F1-2AC04E746CED}"/>
          </ac:spMkLst>
        </pc:spChg>
        <pc:picChg chg="add mod">
          <ac:chgData name="laiminxin" userId="b9a05478-9ca2-4ac2-b948-1b493583318e" providerId="ADAL" clId="{045067F5-C1AA-43DD-AA72-B64D1908B504}" dt="2024-03-13T02:06:55.010" v="1986" actId="14100"/>
          <ac:picMkLst>
            <pc:docMk/>
            <pc:sldMk cId="2573154122" sldId="417"/>
            <ac:picMk id="5" creationId="{5C30E0AA-043D-48F2-92CD-AD55607EF90B}"/>
          </ac:picMkLst>
        </pc:picChg>
        <pc:picChg chg="add mod">
          <ac:chgData name="laiminxin" userId="b9a05478-9ca2-4ac2-b948-1b493583318e" providerId="ADAL" clId="{045067F5-C1AA-43DD-AA72-B64D1908B504}" dt="2024-03-13T02:14:26.645" v="2047" actId="14100"/>
          <ac:picMkLst>
            <pc:docMk/>
            <pc:sldMk cId="2573154122" sldId="417"/>
            <ac:picMk id="7" creationId="{5C1004A8-33EA-4AB2-8D9B-6319C822D175}"/>
          </ac:picMkLst>
        </pc:picChg>
        <pc:picChg chg="mod">
          <ac:chgData name="laiminxin" userId="b9a05478-9ca2-4ac2-b948-1b493583318e" providerId="ADAL" clId="{045067F5-C1AA-43DD-AA72-B64D1908B504}" dt="2024-03-13T01:53:51.150" v="1947" actId="1076"/>
          <ac:picMkLst>
            <pc:docMk/>
            <pc:sldMk cId="2573154122" sldId="417"/>
            <ac:picMk id="11" creationId="{ECE22366-6048-4895-96D4-6EB512F910EA}"/>
          </ac:picMkLst>
        </pc:picChg>
        <pc:picChg chg="mod">
          <ac:chgData name="laiminxin" userId="b9a05478-9ca2-4ac2-b948-1b493583318e" providerId="ADAL" clId="{045067F5-C1AA-43DD-AA72-B64D1908B504}" dt="2024-03-13T02:07:18.557" v="1995" actId="1076"/>
          <ac:picMkLst>
            <pc:docMk/>
            <pc:sldMk cId="2573154122" sldId="417"/>
            <ac:picMk id="13" creationId="{38C9E4AD-7F88-4B97-A005-96C96CA50814}"/>
          </ac:picMkLst>
        </pc:picChg>
      </pc:sldChg>
      <pc:sldChg chg="addSp delSp modSp add mod modNotesTx">
        <pc:chgData name="laiminxin" userId="b9a05478-9ca2-4ac2-b948-1b493583318e" providerId="ADAL" clId="{045067F5-C1AA-43DD-AA72-B64D1908B504}" dt="2024-03-13T02:18:53.578" v="2131" actId="20577"/>
        <pc:sldMkLst>
          <pc:docMk/>
          <pc:sldMk cId="1147110673" sldId="418"/>
        </pc:sldMkLst>
        <pc:spChg chg="mod">
          <ac:chgData name="laiminxin" userId="b9a05478-9ca2-4ac2-b948-1b493583318e" providerId="ADAL" clId="{045067F5-C1AA-43DD-AA72-B64D1908B504}" dt="2024-03-13T02:17:00.884" v="2074" actId="14100"/>
          <ac:spMkLst>
            <pc:docMk/>
            <pc:sldMk cId="1147110673" sldId="418"/>
            <ac:spMk id="3" creationId="{00000000-0000-0000-0000-000000000000}"/>
          </ac:spMkLst>
        </pc:spChg>
        <pc:spChg chg="del">
          <ac:chgData name="laiminxin" userId="b9a05478-9ca2-4ac2-b948-1b493583318e" providerId="ADAL" clId="{045067F5-C1AA-43DD-AA72-B64D1908B504}" dt="2024-03-13T02:16:13.444" v="2057" actId="478"/>
          <ac:spMkLst>
            <pc:docMk/>
            <pc:sldMk cId="1147110673" sldId="418"/>
            <ac:spMk id="8" creationId="{6C761331-702F-4204-86E0-14609A7BD02B}"/>
          </ac:spMkLst>
        </pc:spChg>
        <pc:spChg chg="del">
          <ac:chgData name="laiminxin" userId="b9a05478-9ca2-4ac2-b948-1b493583318e" providerId="ADAL" clId="{045067F5-C1AA-43DD-AA72-B64D1908B504}" dt="2024-03-13T02:16:07.926" v="2052" actId="478"/>
          <ac:spMkLst>
            <pc:docMk/>
            <pc:sldMk cId="1147110673" sldId="418"/>
            <ac:spMk id="9" creationId="{C7AF28E6-7211-49DF-97AA-5BB4265E3229}"/>
          </ac:spMkLst>
        </pc:spChg>
        <pc:spChg chg="del">
          <ac:chgData name="laiminxin" userId="b9a05478-9ca2-4ac2-b948-1b493583318e" providerId="ADAL" clId="{045067F5-C1AA-43DD-AA72-B64D1908B504}" dt="2024-03-13T02:16:06.390" v="2051" actId="478"/>
          <ac:spMkLst>
            <pc:docMk/>
            <pc:sldMk cId="1147110673" sldId="418"/>
            <ac:spMk id="12" creationId="{1A793F39-4D92-4441-A3F1-2AC04E746CED}"/>
          </ac:spMkLst>
        </pc:spChg>
        <pc:spChg chg="add mod">
          <ac:chgData name="laiminxin" userId="b9a05478-9ca2-4ac2-b948-1b493583318e" providerId="ADAL" clId="{045067F5-C1AA-43DD-AA72-B64D1908B504}" dt="2024-03-13T02:18:53.578" v="2131" actId="20577"/>
          <ac:spMkLst>
            <pc:docMk/>
            <pc:sldMk cId="1147110673" sldId="418"/>
            <ac:spMk id="14" creationId="{CAB01460-CD35-4055-A88F-D1F5905B531B}"/>
          </ac:spMkLst>
        </pc:spChg>
        <pc:spChg chg="add del mod">
          <ac:chgData name="laiminxin" userId="b9a05478-9ca2-4ac2-b948-1b493583318e" providerId="ADAL" clId="{045067F5-C1AA-43DD-AA72-B64D1908B504}" dt="2024-03-13T02:18:02.165" v="2114"/>
          <ac:spMkLst>
            <pc:docMk/>
            <pc:sldMk cId="1147110673" sldId="418"/>
            <ac:spMk id="15" creationId="{0232B43D-3E98-481C-A307-A5B186CA82DC}"/>
          </ac:spMkLst>
        </pc:spChg>
        <pc:spChg chg="add del mod">
          <ac:chgData name="laiminxin" userId="b9a05478-9ca2-4ac2-b948-1b493583318e" providerId="ADAL" clId="{045067F5-C1AA-43DD-AA72-B64D1908B504}" dt="2024-03-13T02:18:11.188" v="2116"/>
          <ac:spMkLst>
            <pc:docMk/>
            <pc:sldMk cId="1147110673" sldId="418"/>
            <ac:spMk id="16" creationId="{0EA46C8C-50FA-401A-B3F7-91DD8A5F1362}"/>
          </ac:spMkLst>
        </pc:spChg>
        <pc:spChg chg="add del">
          <ac:chgData name="laiminxin" userId="b9a05478-9ca2-4ac2-b948-1b493583318e" providerId="ADAL" clId="{045067F5-C1AA-43DD-AA72-B64D1908B504}" dt="2024-03-13T02:18:17.209" v="2118" actId="22"/>
          <ac:spMkLst>
            <pc:docMk/>
            <pc:sldMk cId="1147110673" sldId="418"/>
            <ac:spMk id="17" creationId="{0997BE8F-7764-44B4-8EF4-EA6F86779A31}"/>
          </ac:spMkLst>
        </pc:spChg>
        <pc:picChg chg="del">
          <ac:chgData name="laiminxin" userId="b9a05478-9ca2-4ac2-b948-1b493583318e" providerId="ADAL" clId="{045067F5-C1AA-43DD-AA72-B64D1908B504}" dt="2024-03-13T02:16:08.361" v="2053" actId="478"/>
          <ac:picMkLst>
            <pc:docMk/>
            <pc:sldMk cId="1147110673" sldId="418"/>
            <ac:picMk id="5" creationId="{5C30E0AA-043D-48F2-92CD-AD55607EF90B}"/>
          </ac:picMkLst>
        </pc:picChg>
        <pc:picChg chg="add mod">
          <ac:chgData name="laiminxin" userId="b9a05478-9ca2-4ac2-b948-1b493583318e" providerId="ADAL" clId="{045067F5-C1AA-43DD-AA72-B64D1908B504}" dt="2024-03-13T02:16:53.527" v="2073" actId="1076"/>
          <ac:picMkLst>
            <pc:docMk/>
            <pc:sldMk cId="1147110673" sldId="418"/>
            <ac:picMk id="6" creationId="{3AD028DB-04C4-4E8C-B6D1-66384E775D7C}"/>
          </ac:picMkLst>
        </pc:picChg>
        <pc:picChg chg="del">
          <ac:chgData name="laiminxin" userId="b9a05478-9ca2-4ac2-b948-1b493583318e" providerId="ADAL" clId="{045067F5-C1AA-43DD-AA72-B64D1908B504}" dt="2024-03-13T02:16:05.096" v="2050" actId="478"/>
          <ac:picMkLst>
            <pc:docMk/>
            <pc:sldMk cId="1147110673" sldId="418"/>
            <ac:picMk id="7" creationId="{5C1004A8-33EA-4AB2-8D9B-6319C822D175}"/>
          </ac:picMkLst>
        </pc:picChg>
        <pc:picChg chg="del">
          <ac:chgData name="laiminxin" userId="b9a05478-9ca2-4ac2-b948-1b493583318e" providerId="ADAL" clId="{045067F5-C1AA-43DD-AA72-B64D1908B504}" dt="2024-03-13T02:16:12.181" v="2055" actId="478"/>
          <ac:picMkLst>
            <pc:docMk/>
            <pc:sldMk cId="1147110673" sldId="418"/>
            <ac:picMk id="11" creationId="{ECE22366-6048-4895-96D4-6EB512F910EA}"/>
          </ac:picMkLst>
        </pc:picChg>
        <pc:picChg chg="del">
          <ac:chgData name="laiminxin" userId="b9a05478-9ca2-4ac2-b948-1b493583318e" providerId="ADAL" clId="{045067F5-C1AA-43DD-AA72-B64D1908B504}" dt="2024-03-13T02:16:12.710" v="2056" actId="478"/>
          <ac:picMkLst>
            <pc:docMk/>
            <pc:sldMk cId="1147110673" sldId="418"/>
            <ac:picMk id="13" creationId="{38C9E4AD-7F88-4B97-A005-96C96CA50814}"/>
          </ac:picMkLst>
        </pc:picChg>
      </pc:sldChg>
      <pc:sldChg chg="addSp delSp modSp add mod modNotesTx">
        <pc:chgData name="laiminxin" userId="b9a05478-9ca2-4ac2-b948-1b493583318e" providerId="ADAL" clId="{045067F5-C1AA-43DD-AA72-B64D1908B504}" dt="2024-03-13T04:30:25.188" v="2484"/>
        <pc:sldMkLst>
          <pc:docMk/>
          <pc:sldMk cId="2066828218" sldId="419"/>
        </pc:sldMkLst>
        <pc:spChg chg="mod">
          <ac:chgData name="laiminxin" userId="b9a05478-9ca2-4ac2-b948-1b493583318e" providerId="ADAL" clId="{045067F5-C1AA-43DD-AA72-B64D1908B504}" dt="2024-03-13T04:13:00.347" v="2388" actId="20577"/>
          <ac:spMkLst>
            <pc:docMk/>
            <pc:sldMk cId="2066828218" sldId="419"/>
            <ac:spMk id="3" creationId="{00000000-0000-0000-0000-000000000000}"/>
          </ac:spMkLst>
        </pc:spChg>
        <pc:spChg chg="mod">
          <ac:chgData name="laiminxin" userId="b9a05478-9ca2-4ac2-b948-1b493583318e" providerId="ADAL" clId="{045067F5-C1AA-43DD-AA72-B64D1908B504}" dt="2024-03-13T02:19:15.831" v="2134" actId="20577"/>
          <ac:spMkLst>
            <pc:docMk/>
            <pc:sldMk cId="2066828218" sldId="419"/>
            <ac:spMk id="14" creationId="{CAB01460-CD35-4055-A88F-D1F5905B531B}"/>
          </ac:spMkLst>
        </pc:spChg>
        <pc:picChg chg="add mod">
          <ac:chgData name="laiminxin" userId="b9a05478-9ca2-4ac2-b948-1b493583318e" providerId="ADAL" clId="{045067F5-C1AA-43DD-AA72-B64D1908B504}" dt="2024-03-13T02:20:30.666" v="2152" actId="1076"/>
          <ac:picMkLst>
            <pc:docMk/>
            <pc:sldMk cId="2066828218" sldId="419"/>
            <ac:picMk id="5" creationId="{9CF12C12-F8ED-4826-8DC4-EF7A140A0B4F}"/>
          </ac:picMkLst>
        </pc:picChg>
        <pc:picChg chg="del">
          <ac:chgData name="laiminxin" userId="b9a05478-9ca2-4ac2-b948-1b493583318e" providerId="ADAL" clId="{045067F5-C1AA-43DD-AA72-B64D1908B504}" dt="2024-03-13T02:19:12.712" v="2133" actId="478"/>
          <ac:picMkLst>
            <pc:docMk/>
            <pc:sldMk cId="2066828218" sldId="419"/>
            <ac:picMk id="6" creationId="{3AD028DB-04C4-4E8C-B6D1-66384E775D7C}"/>
          </ac:picMkLst>
        </pc:picChg>
      </pc:sldChg>
      <pc:sldChg chg="addSp delSp modSp add mod modNotesTx">
        <pc:chgData name="laiminxin" userId="b9a05478-9ca2-4ac2-b948-1b493583318e" providerId="ADAL" clId="{045067F5-C1AA-43DD-AA72-B64D1908B504}" dt="2024-03-13T04:30:19.332" v="2483"/>
        <pc:sldMkLst>
          <pc:docMk/>
          <pc:sldMk cId="3797761318" sldId="420"/>
        </pc:sldMkLst>
        <pc:spChg chg="mod">
          <ac:chgData name="laiminxin" userId="b9a05478-9ca2-4ac2-b948-1b493583318e" providerId="ADAL" clId="{045067F5-C1AA-43DD-AA72-B64D1908B504}" dt="2024-03-13T02:49:02.100" v="2321" actId="14100"/>
          <ac:spMkLst>
            <pc:docMk/>
            <pc:sldMk cId="3797761318" sldId="420"/>
            <ac:spMk id="3" creationId="{00000000-0000-0000-0000-000000000000}"/>
          </ac:spMkLst>
        </pc:spChg>
        <pc:spChg chg="add mod">
          <ac:chgData name="laiminxin" userId="b9a05478-9ca2-4ac2-b948-1b493583318e" providerId="ADAL" clId="{045067F5-C1AA-43DD-AA72-B64D1908B504}" dt="2024-03-13T02:49:12.702" v="2324" actId="14100"/>
          <ac:spMkLst>
            <pc:docMk/>
            <pc:sldMk cId="3797761318" sldId="420"/>
            <ac:spMk id="6" creationId="{6DCF9654-1463-4251-935A-3CFBA119D649}"/>
          </ac:spMkLst>
        </pc:spChg>
        <pc:spChg chg="del">
          <ac:chgData name="laiminxin" userId="b9a05478-9ca2-4ac2-b948-1b493583318e" providerId="ADAL" clId="{045067F5-C1AA-43DD-AA72-B64D1908B504}" dt="2024-03-13T02:21:01.619" v="2161" actId="478"/>
          <ac:spMkLst>
            <pc:docMk/>
            <pc:sldMk cId="3797761318" sldId="420"/>
            <ac:spMk id="8" creationId="{6C761331-702F-4204-86E0-14609A7BD02B}"/>
          </ac:spMkLst>
        </pc:spChg>
        <pc:spChg chg="del">
          <ac:chgData name="laiminxin" userId="b9a05478-9ca2-4ac2-b948-1b493583318e" providerId="ADAL" clId="{045067F5-C1AA-43DD-AA72-B64D1908B504}" dt="2024-03-13T02:20:56.383" v="2157" actId="478"/>
          <ac:spMkLst>
            <pc:docMk/>
            <pc:sldMk cId="3797761318" sldId="420"/>
            <ac:spMk id="9" creationId="{C7AF28E6-7211-49DF-97AA-5BB4265E3229}"/>
          </ac:spMkLst>
        </pc:spChg>
        <pc:spChg chg="del">
          <ac:chgData name="laiminxin" userId="b9a05478-9ca2-4ac2-b948-1b493583318e" providerId="ADAL" clId="{045067F5-C1AA-43DD-AA72-B64D1908B504}" dt="2024-03-13T02:20:54.823" v="2156" actId="478"/>
          <ac:spMkLst>
            <pc:docMk/>
            <pc:sldMk cId="3797761318" sldId="420"/>
            <ac:spMk id="12" creationId="{1A793F39-4D92-4441-A3F1-2AC04E746CED}"/>
          </ac:spMkLst>
        </pc:spChg>
        <pc:spChg chg="add mod">
          <ac:chgData name="laiminxin" userId="b9a05478-9ca2-4ac2-b948-1b493583318e" providerId="ADAL" clId="{045067F5-C1AA-43DD-AA72-B64D1908B504}" dt="2024-03-13T02:48:38.763" v="2306" actId="1076"/>
          <ac:spMkLst>
            <pc:docMk/>
            <pc:sldMk cId="3797761318" sldId="420"/>
            <ac:spMk id="14" creationId="{3BF8DE18-8C52-4687-BC67-CA652F5D16E0}"/>
          </ac:spMkLst>
        </pc:spChg>
        <pc:picChg chg="del">
          <ac:chgData name="laiminxin" userId="b9a05478-9ca2-4ac2-b948-1b493583318e" providerId="ADAL" clId="{045067F5-C1AA-43DD-AA72-B64D1908B504}" dt="2024-03-13T02:20:53.643" v="2154" actId="478"/>
          <ac:picMkLst>
            <pc:docMk/>
            <pc:sldMk cId="3797761318" sldId="420"/>
            <ac:picMk id="5" creationId="{5C30E0AA-043D-48F2-92CD-AD55607EF90B}"/>
          </ac:picMkLst>
        </pc:picChg>
        <pc:picChg chg="del">
          <ac:chgData name="laiminxin" userId="b9a05478-9ca2-4ac2-b948-1b493583318e" providerId="ADAL" clId="{045067F5-C1AA-43DD-AA72-B64D1908B504}" dt="2024-03-13T02:20:54.132" v="2155" actId="478"/>
          <ac:picMkLst>
            <pc:docMk/>
            <pc:sldMk cId="3797761318" sldId="420"/>
            <ac:picMk id="7" creationId="{5C1004A8-33EA-4AB2-8D9B-6319C822D175}"/>
          </ac:picMkLst>
        </pc:picChg>
        <pc:picChg chg="del">
          <ac:chgData name="laiminxin" userId="b9a05478-9ca2-4ac2-b948-1b493583318e" providerId="ADAL" clId="{045067F5-C1AA-43DD-AA72-B64D1908B504}" dt="2024-03-13T02:21:00.554" v="2160" actId="478"/>
          <ac:picMkLst>
            <pc:docMk/>
            <pc:sldMk cId="3797761318" sldId="420"/>
            <ac:picMk id="11" creationId="{ECE22366-6048-4895-96D4-6EB512F910EA}"/>
          </ac:picMkLst>
        </pc:picChg>
        <pc:picChg chg="del">
          <ac:chgData name="laiminxin" userId="b9a05478-9ca2-4ac2-b948-1b493583318e" providerId="ADAL" clId="{045067F5-C1AA-43DD-AA72-B64D1908B504}" dt="2024-03-13T02:20:59.499" v="2159" actId="478"/>
          <ac:picMkLst>
            <pc:docMk/>
            <pc:sldMk cId="3797761318" sldId="420"/>
            <ac:picMk id="13" creationId="{38C9E4AD-7F88-4B97-A005-96C96CA50814}"/>
          </ac:picMkLst>
        </pc:picChg>
      </pc:sldChg>
      <pc:sldChg chg="delSp modSp add mod">
        <pc:chgData name="laiminxin" userId="b9a05478-9ca2-4ac2-b948-1b493583318e" providerId="ADAL" clId="{045067F5-C1AA-43DD-AA72-B64D1908B504}" dt="2024-03-13T04:13:34.838" v="2423"/>
        <pc:sldMkLst>
          <pc:docMk/>
          <pc:sldMk cId="4177547638" sldId="421"/>
        </pc:sldMkLst>
        <pc:spChg chg="mod">
          <ac:chgData name="laiminxin" userId="b9a05478-9ca2-4ac2-b948-1b493583318e" providerId="ADAL" clId="{045067F5-C1AA-43DD-AA72-B64D1908B504}" dt="2024-03-13T04:13:34.838" v="2423"/>
          <ac:spMkLst>
            <pc:docMk/>
            <pc:sldMk cId="4177547638" sldId="421"/>
            <ac:spMk id="3" creationId="{00000000-0000-0000-0000-000000000000}"/>
          </ac:spMkLst>
        </pc:spChg>
        <pc:picChg chg="del">
          <ac:chgData name="laiminxin" userId="b9a05478-9ca2-4ac2-b948-1b493583318e" providerId="ADAL" clId="{045067F5-C1AA-43DD-AA72-B64D1908B504}" dt="2024-03-13T04:13:02.635" v="2389" actId="478"/>
          <ac:picMkLst>
            <pc:docMk/>
            <pc:sldMk cId="4177547638" sldId="421"/>
            <ac:picMk id="5" creationId="{9CF12C12-F8ED-4826-8DC4-EF7A140A0B4F}"/>
          </ac:picMkLst>
        </pc:picChg>
      </pc:sldChg>
      <pc:sldChg chg="modSp add mod modNotesTx">
        <pc:chgData name="laiminxin" userId="b9a05478-9ca2-4ac2-b948-1b493583318e" providerId="ADAL" clId="{045067F5-C1AA-43DD-AA72-B64D1908B504}" dt="2024-03-19T15:57:50.830" v="3129"/>
        <pc:sldMkLst>
          <pc:docMk/>
          <pc:sldMk cId="1497749949" sldId="422"/>
        </pc:sldMkLst>
        <pc:spChg chg="mod">
          <ac:chgData name="laiminxin" userId="b9a05478-9ca2-4ac2-b948-1b493583318e" providerId="ADAL" clId="{045067F5-C1AA-43DD-AA72-B64D1908B504}" dt="2024-03-19T15:57:50.830" v="3129"/>
          <ac:spMkLst>
            <pc:docMk/>
            <pc:sldMk cId="1497749949" sldId="422"/>
            <ac:spMk id="3" creationId="{00000000-0000-0000-0000-000000000000}"/>
          </ac:spMkLst>
        </pc:spChg>
        <pc:spChg chg="mod">
          <ac:chgData name="laiminxin" userId="b9a05478-9ca2-4ac2-b948-1b493583318e" providerId="ADAL" clId="{045067F5-C1AA-43DD-AA72-B64D1908B504}" dt="2024-03-19T12:31:48.232" v="2490"/>
          <ac:spMkLst>
            <pc:docMk/>
            <pc:sldMk cId="1497749949" sldId="422"/>
            <ac:spMk id="4" creationId="{00000000-0000-0000-0000-000000000000}"/>
          </ac:spMkLst>
        </pc:spChg>
      </pc:sldChg>
      <pc:sldChg chg="addSp modSp add mod">
        <pc:chgData name="laiminxin" userId="b9a05478-9ca2-4ac2-b948-1b493583318e" providerId="ADAL" clId="{045067F5-C1AA-43DD-AA72-B64D1908B504}" dt="2024-03-20T06:27:26.859" v="3602" actId="20577"/>
        <pc:sldMkLst>
          <pc:docMk/>
          <pc:sldMk cId="473022804" sldId="423"/>
        </pc:sldMkLst>
        <pc:spChg chg="mod">
          <ac:chgData name="laiminxin" userId="b9a05478-9ca2-4ac2-b948-1b493583318e" providerId="ADAL" clId="{045067F5-C1AA-43DD-AA72-B64D1908B504}" dt="2024-03-20T06:27:26.859" v="3602" actId="20577"/>
          <ac:spMkLst>
            <pc:docMk/>
            <pc:sldMk cId="473022804" sldId="423"/>
            <ac:spMk id="3" creationId="{00000000-0000-0000-0000-000000000000}"/>
          </ac:spMkLst>
        </pc:spChg>
        <pc:spChg chg="mod">
          <ac:chgData name="laiminxin" userId="b9a05478-9ca2-4ac2-b948-1b493583318e" providerId="ADAL" clId="{045067F5-C1AA-43DD-AA72-B64D1908B504}" dt="2024-03-19T12:37:20.679" v="2590" actId="20577"/>
          <ac:spMkLst>
            <pc:docMk/>
            <pc:sldMk cId="473022804" sldId="423"/>
            <ac:spMk id="4" creationId="{00000000-0000-0000-0000-000000000000}"/>
          </ac:spMkLst>
        </pc:spChg>
        <pc:spChg chg="add mod">
          <ac:chgData name="laiminxin" userId="b9a05478-9ca2-4ac2-b948-1b493583318e" providerId="ADAL" clId="{045067F5-C1AA-43DD-AA72-B64D1908B504}" dt="2024-03-20T06:26:07.126" v="3554" actId="14100"/>
          <ac:spMkLst>
            <pc:docMk/>
            <pc:sldMk cId="473022804" sldId="423"/>
            <ac:spMk id="6" creationId="{B1105806-C6D9-43A6-AD8C-ECCF7BEC1E41}"/>
          </ac:spMkLst>
        </pc:spChg>
        <pc:spChg chg="add mod">
          <ac:chgData name="laiminxin" userId="b9a05478-9ca2-4ac2-b948-1b493583318e" providerId="ADAL" clId="{045067F5-C1AA-43DD-AA72-B64D1908B504}" dt="2024-03-20T06:26:32.904" v="3561" actId="1076"/>
          <ac:spMkLst>
            <pc:docMk/>
            <pc:sldMk cId="473022804" sldId="423"/>
            <ac:spMk id="12" creationId="{2390DE27-B212-44B0-B673-A2C5B56A0761}"/>
          </ac:spMkLst>
        </pc:spChg>
        <pc:picChg chg="add mod">
          <ac:chgData name="laiminxin" userId="b9a05478-9ca2-4ac2-b948-1b493583318e" providerId="ADAL" clId="{045067F5-C1AA-43DD-AA72-B64D1908B504}" dt="2024-03-20T06:24:56.573" v="3540" actId="1076"/>
          <ac:picMkLst>
            <pc:docMk/>
            <pc:sldMk cId="473022804" sldId="423"/>
            <ac:picMk id="5" creationId="{28DA5B1F-6509-4769-B82F-C05F177F8028}"/>
          </ac:picMkLst>
        </pc:picChg>
        <pc:picChg chg="add mod">
          <ac:chgData name="laiminxin" userId="b9a05478-9ca2-4ac2-b948-1b493583318e" providerId="ADAL" clId="{045067F5-C1AA-43DD-AA72-B64D1908B504}" dt="2024-03-20T06:25:23.779" v="3547" actId="1076"/>
          <ac:picMkLst>
            <pc:docMk/>
            <pc:sldMk cId="473022804" sldId="423"/>
            <ac:picMk id="8" creationId="{D008E071-AA6F-46AD-B756-E5F488F922FF}"/>
          </ac:picMkLst>
        </pc:picChg>
        <pc:cxnChg chg="add mod">
          <ac:chgData name="laiminxin" userId="b9a05478-9ca2-4ac2-b948-1b493583318e" providerId="ADAL" clId="{045067F5-C1AA-43DD-AA72-B64D1908B504}" dt="2024-03-20T06:26:19.870" v="3556" actId="14100"/>
          <ac:cxnSpMkLst>
            <pc:docMk/>
            <pc:sldMk cId="473022804" sldId="423"/>
            <ac:cxnSpMk id="10" creationId="{FA8F70A9-28C6-4827-80D9-3ABEBC2FC5A4}"/>
          </ac:cxnSpMkLst>
        </pc:cxnChg>
      </pc:sldChg>
      <pc:sldChg chg="modSp add mod modNotesTx">
        <pc:chgData name="laiminxin" userId="b9a05478-9ca2-4ac2-b948-1b493583318e" providerId="ADAL" clId="{045067F5-C1AA-43DD-AA72-B64D1908B504}" dt="2024-03-20T02:48:53.909" v="3134" actId="113"/>
        <pc:sldMkLst>
          <pc:docMk/>
          <pc:sldMk cId="1123687035" sldId="424"/>
        </pc:sldMkLst>
        <pc:spChg chg="mod">
          <ac:chgData name="laiminxin" userId="b9a05478-9ca2-4ac2-b948-1b493583318e" providerId="ADAL" clId="{045067F5-C1AA-43DD-AA72-B64D1908B504}" dt="2024-03-20T02:48:53.909" v="3134" actId="113"/>
          <ac:spMkLst>
            <pc:docMk/>
            <pc:sldMk cId="1123687035" sldId="424"/>
            <ac:spMk id="3" creationId="{00000000-0000-0000-0000-000000000000}"/>
          </ac:spMkLst>
        </pc:spChg>
        <pc:spChg chg="mod">
          <ac:chgData name="laiminxin" userId="b9a05478-9ca2-4ac2-b948-1b493583318e" providerId="ADAL" clId="{045067F5-C1AA-43DD-AA72-B64D1908B504}" dt="2024-03-19T12:37:51.799" v="2601" actId="20577"/>
          <ac:spMkLst>
            <pc:docMk/>
            <pc:sldMk cId="1123687035" sldId="424"/>
            <ac:spMk id="4" creationId="{00000000-0000-0000-0000-000000000000}"/>
          </ac:spMkLst>
        </pc:spChg>
      </pc:sldChg>
      <pc:sldChg chg="addSp delSp modSp add mod modNotesTx">
        <pc:chgData name="laiminxin" userId="b9a05478-9ca2-4ac2-b948-1b493583318e" providerId="ADAL" clId="{045067F5-C1AA-43DD-AA72-B64D1908B504}" dt="2024-03-20T04:24:00.665" v="3257" actId="478"/>
        <pc:sldMkLst>
          <pc:docMk/>
          <pc:sldMk cId="3454392447" sldId="425"/>
        </pc:sldMkLst>
        <pc:spChg chg="mod">
          <ac:chgData name="laiminxin" userId="b9a05478-9ca2-4ac2-b948-1b493583318e" providerId="ADAL" clId="{045067F5-C1AA-43DD-AA72-B64D1908B504}" dt="2024-03-19T15:39:18.392" v="2942" actId="14100"/>
          <ac:spMkLst>
            <pc:docMk/>
            <pc:sldMk cId="3454392447" sldId="425"/>
            <ac:spMk id="3" creationId="{00000000-0000-0000-0000-000000000000}"/>
          </ac:spMkLst>
        </pc:spChg>
        <pc:spChg chg="add mod">
          <ac:chgData name="laiminxin" userId="b9a05478-9ca2-4ac2-b948-1b493583318e" providerId="ADAL" clId="{045067F5-C1AA-43DD-AA72-B64D1908B504}" dt="2024-03-19T15:51:28.670" v="2990" actId="14100"/>
          <ac:spMkLst>
            <pc:docMk/>
            <pc:sldMk cId="3454392447" sldId="425"/>
            <ac:spMk id="10" creationId="{9614C361-BA7B-44CD-BA40-D4DFCDDD5C16}"/>
          </ac:spMkLst>
        </pc:spChg>
        <pc:spChg chg="add mod">
          <ac:chgData name="laiminxin" userId="b9a05478-9ca2-4ac2-b948-1b493583318e" providerId="ADAL" clId="{045067F5-C1AA-43DD-AA72-B64D1908B504}" dt="2024-03-19T15:52:46.507" v="3051"/>
          <ac:spMkLst>
            <pc:docMk/>
            <pc:sldMk cId="3454392447" sldId="425"/>
            <ac:spMk id="11" creationId="{DC39E2E7-DE89-4B0D-82DF-E42BDA16F908}"/>
          </ac:spMkLst>
        </pc:spChg>
        <pc:picChg chg="del">
          <ac:chgData name="laiminxin" userId="b9a05478-9ca2-4ac2-b948-1b493583318e" providerId="ADAL" clId="{045067F5-C1AA-43DD-AA72-B64D1908B504}" dt="2024-03-19T15:37:03.908" v="2926" actId="478"/>
          <ac:picMkLst>
            <pc:docMk/>
            <pc:sldMk cId="3454392447" sldId="425"/>
            <ac:picMk id="5" creationId="{28DA5B1F-6509-4769-B82F-C05F177F8028}"/>
          </ac:picMkLst>
        </pc:picChg>
        <pc:picChg chg="add del mod">
          <ac:chgData name="laiminxin" userId="b9a05478-9ca2-4ac2-b948-1b493583318e" providerId="ADAL" clId="{045067F5-C1AA-43DD-AA72-B64D1908B504}" dt="2024-03-20T04:24:00.305" v="3256" actId="478"/>
          <ac:picMkLst>
            <pc:docMk/>
            <pc:sldMk cId="3454392447" sldId="425"/>
            <ac:picMk id="6" creationId="{6966097E-B52A-41BD-A732-1DB7020EEC24}"/>
          </ac:picMkLst>
        </pc:picChg>
        <pc:picChg chg="add del mod">
          <ac:chgData name="laiminxin" userId="b9a05478-9ca2-4ac2-b948-1b493583318e" providerId="ADAL" clId="{045067F5-C1AA-43DD-AA72-B64D1908B504}" dt="2024-03-20T04:24:00.665" v="3257" actId="478"/>
          <ac:picMkLst>
            <pc:docMk/>
            <pc:sldMk cId="3454392447" sldId="425"/>
            <ac:picMk id="8" creationId="{E9D75C01-6DF9-4010-995A-B33016561430}"/>
          </ac:picMkLst>
        </pc:picChg>
      </pc:sldChg>
      <pc:sldChg chg="delSp modSp add mod">
        <pc:chgData name="laiminxin" userId="b9a05478-9ca2-4ac2-b948-1b493583318e" providerId="ADAL" clId="{045067F5-C1AA-43DD-AA72-B64D1908B504}" dt="2024-03-20T02:50:30.167" v="3175"/>
        <pc:sldMkLst>
          <pc:docMk/>
          <pc:sldMk cId="2632927694" sldId="426"/>
        </pc:sldMkLst>
        <pc:spChg chg="mod">
          <ac:chgData name="laiminxin" userId="b9a05478-9ca2-4ac2-b948-1b493583318e" providerId="ADAL" clId="{045067F5-C1AA-43DD-AA72-B64D1908B504}" dt="2024-03-20T02:50:30.167" v="3175"/>
          <ac:spMkLst>
            <pc:docMk/>
            <pc:sldMk cId="2632927694" sldId="426"/>
            <ac:spMk id="3" creationId="{00000000-0000-0000-0000-000000000000}"/>
          </ac:spMkLst>
        </pc:spChg>
        <pc:spChg chg="mod">
          <ac:chgData name="laiminxin" userId="b9a05478-9ca2-4ac2-b948-1b493583318e" providerId="ADAL" clId="{045067F5-C1AA-43DD-AA72-B64D1908B504}" dt="2024-03-20T02:49:55.862" v="3140"/>
          <ac:spMkLst>
            <pc:docMk/>
            <pc:sldMk cId="2632927694" sldId="426"/>
            <ac:spMk id="4" creationId="{00000000-0000-0000-0000-000000000000}"/>
          </ac:spMkLst>
        </pc:spChg>
        <pc:spChg chg="mod">
          <ac:chgData name="laiminxin" userId="b9a05478-9ca2-4ac2-b948-1b493583318e" providerId="ADAL" clId="{045067F5-C1AA-43DD-AA72-B64D1908B504}" dt="2024-03-20T02:50:02.035" v="3144" actId="20577"/>
          <ac:spMkLst>
            <pc:docMk/>
            <pc:sldMk cId="2632927694" sldId="426"/>
            <ac:spMk id="10" creationId="{9614C361-BA7B-44CD-BA40-D4DFCDDD5C16}"/>
          </ac:spMkLst>
        </pc:spChg>
        <pc:spChg chg="del">
          <ac:chgData name="laiminxin" userId="b9a05478-9ca2-4ac2-b948-1b493583318e" providerId="ADAL" clId="{045067F5-C1AA-43DD-AA72-B64D1908B504}" dt="2024-03-20T02:49:59.900" v="3143" actId="478"/>
          <ac:spMkLst>
            <pc:docMk/>
            <pc:sldMk cId="2632927694" sldId="426"/>
            <ac:spMk id="11" creationId="{DC39E2E7-DE89-4B0D-82DF-E42BDA16F908}"/>
          </ac:spMkLst>
        </pc:spChg>
        <pc:picChg chg="del">
          <ac:chgData name="laiminxin" userId="b9a05478-9ca2-4ac2-b948-1b493583318e" providerId="ADAL" clId="{045067F5-C1AA-43DD-AA72-B64D1908B504}" dt="2024-03-20T02:49:58.064" v="3142" actId="478"/>
          <ac:picMkLst>
            <pc:docMk/>
            <pc:sldMk cId="2632927694" sldId="426"/>
            <ac:picMk id="6" creationId="{6966097E-B52A-41BD-A732-1DB7020EEC24}"/>
          </ac:picMkLst>
        </pc:picChg>
        <pc:picChg chg="del">
          <ac:chgData name="laiminxin" userId="b9a05478-9ca2-4ac2-b948-1b493583318e" providerId="ADAL" clId="{045067F5-C1AA-43DD-AA72-B64D1908B504}" dt="2024-03-20T02:49:57.499" v="3141" actId="478"/>
          <ac:picMkLst>
            <pc:docMk/>
            <pc:sldMk cId="2632927694" sldId="426"/>
            <ac:picMk id="8" creationId="{E9D75C01-6DF9-4010-995A-B33016561430}"/>
          </ac:picMkLst>
        </pc:picChg>
      </pc:sldChg>
      <pc:sldChg chg="addSp delSp modSp add mod">
        <pc:chgData name="laiminxin" userId="b9a05478-9ca2-4ac2-b948-1b493583318e" providerId="ADAL" clId="{045067F5-C1AA-43DD-AA72-B64D1908B504}" dt="2024-03-20T06:16:00.348" v="3477" actId="14100"/>
        <pc:sldMkLst>
          <pc:docMk/>
          <pc:sldMk cId="2129859010" sldId="427"/>
        </pc:sldMkLst>
        <pc:spChg chg="mod">
          <ac:chgData name="laiminxin" userId="b9a05478-9ca2-4ac2-b948-1b493583318e" providerId="ADAL" clId="{045067F5-C1AA-43DD-AA72-B64D1908B504}" dt="2024-03-20T06:16:00.348" v="3477" actId="14100"/>
          <ac:spMkLst>
            <pc:docMk/>
            <pc:sldMk cId="2129859010" sldId="427"/>
            <ac:spMk id="3" creationId="{00000000-0000-0000-0000-000000000000}"/>
          </ac:spMkLst>
        </pc:spChg>
        <pc:picChg chg="del">
          <ac:chgData name="laiminxin" userId="b9a05478-9ca2-4ac2-b948-1b493583318e" providerId="ADAL" clId="{045067F5-C1AA-43DD-AA72-B64D1908B504}" dt="2024-03-20T04:14:50.381" v="3198" actId="478"/>
          <ac:picMkLst>
            <pc:docMk/>
            <pc:sldMk cId="2129859010" sldId="427"/>
            <ac:picMk id="5" creationId="{28DA5B1F-6509-4769-B82F-C05F177F8028}"/>
          </ac:picMkLst>
        </pc:picChg>
        <pc:picChg chg="add del mod">
          <ac:chgData name="laiminxin" userId="b9a05478-9ca2-4ac2-b948-1b493583318e" providerId="ADAL" clId="{045067F5-C1AA-43DD-AA72-B64D1908B504}" dt="2024-03-20T04:21:15.385" v="3242" actId="478"/>
          <ac:picMkLst>
            <pc:docMk/>
            <pc:sldMk cId="2129859010" sldId="427"/>
            <ac:picMk id="6" creationId="{EC5B7341-646C-4CE3-BC08-DB32AE65F9A8}"/>
          </ac:picMkLst>
        </pc:picChg>
        <pc:picChg chg="add mod">
          <ac:chgData name="laiminxin" userId="b9a05478-9ca2-4ac2-b948-1b493583318e" providerId="ADAL" clId="{045067F5-C1AA-43DD-AA72-B64D1908B504}" dt="2024-03-20T06:15:43.319" v="3471" actId="1076"/>
          <ac:picMkLst>
            <pc:docMk/>
            <pc:sldMk cId="2129859010" sldId="427"/>
            <ac:picMk id="8" creationId="{91114819-3FF8-4652-BA11-C596669D94E3}"/>
          </ac:picMkLst>
        </pc:picChg>
        <pc:picChg chg="add del mod">
          <ac:chgData name="laiminxin" userId="b9a05478-9ca2-4ac2-b948-1b493583318e" providerId="ADAL" clId="{045067F5-C1AA-43DD-AA72-B64D1908B504}" dt="2024-03-20T06:12:09.641" v="3387" actId="478"/>
          <ac:picMkLst>
            <pc:docMk/>
            <pc:sldMk cId="2129859010" sldId="427"/>
            <ac:picMk id="10" creationId="{89682487-A121-458D-8E6B-6B0AB07E5CB9}"/>
          </ac:picMkLst>
        </pc:picChg>
        <pc:picChg chg="add del mod">
          <ac:chgData name="laiminxin" userId="b9a05478-9ca2-4ac2-b948-1b493583318e" providerId="ADAL" clId="{045067F5-C1AA-43DD-AA72-B64D1908B504}" dt="2024-03-20T06:12:09.122" v="3386" actId="478"/>
          <ac:picMkLst>
            <pc:docMk/>
            <pc:sldMk cId="2129859010" sldId="427"/>
            <ac:picMk id="12" creationId="{C7DCAA92-ED63-4850-ACB7-51C7D7D52A22}"/>
          </ac:picMkLst>
        </pc:picChg>
      </pc:sldChg>
      <pc:sldChg chg="addSp delSp modSp add mod">
        <pc:chgData name="laiminxin" userId="b9a05478-9ca2-4ac2-b948-1b493583318e" providerId="ADAL" clId="{045067F5-C1AA-43DD-AA72-B64D1908B504}" dt="2024-03-20T06:14:11.751" v="3451" actId="1076"/>
        <pc:sldMkLst>
          <pc:docMk/>
          <pc:sldMk cId="428396644" sldId="428"/>
        </pc:sldMkLst>
        <pc:spChg chg="mod">
          <ac:chgData name="laiminxin" userId="b9a05478-9ca2-4ac2-b948-1b493583318e" providerId="ADAL" clId="{045067F5-C1AA-43DD-AA72-B64D1908B504}" dt="2024-03-20T06:12:29.404" v="3394" actId="14100"/>
          <ac:spMkLst>
            <pc:docMk/>
            <pc:sldMk cId="428396644" sldId="428"/>
            <ac:spMk id="3" creationId="{00000000-0000-0000-0000-000000000000}"/>
          </ac:spMkLst>
        </pc:spChg>
        <pc:spChg chg="add mod">
          <ac:chgData name="laiminxin" userId="b9a05478-9ca2-4ac2-b948-1b493583318e" providerId="ADAL" clId="{045067F5-C1AA-43DD-AA72-B64D1908B504}" dt="2024-03-20T06:13:34.440" v="3429" actId="1076"/>
          <ac:spMkLst>
            <pc:docMk/>
            <pc:sldMk cId="428396644" sldId="428"/>
            <ac:spMk id="9" creationId="{114D5E3C-441E-4A97-9283-6D4C886A5D3C}"/>
          </ac:spMkLst>
        </pc:spChg>
        <pc:spChg chg="add mod">
          <ac:chgData name="laiminxin" userId="b9a05478-9ca2-4ac2-b948-1b493583318e" providerId="ADAL" clId="{045067F5-C1AA-43DD-AA72-B64D1908B504}" dt="2024-03-20T06:14:11.751" v="3451" actId="1076"/>
          <ac:spMkLst>
            <pc:docMk/>
            <pc:sldMk cId="428396644" sldId="428"/>
            <ac:spMk id="11" creationId="{5B37AA45-5549-4FD8-835E-D90F6E5CEA1F}"/>
          </ac:spMkLst>
        </pc:spChg>
        <pc:picChg chg="del mod">
          <ac:chgData name="laiminxin" userId="b9a05478-9ca2-4ac2-b948-1b493583318e" providerId="ADAL" clId="{045067F5-C1AA-43DD-AA72-B64D1908B504}" dt="2024-03-20T06:12:22.777" v="3391" actId="478"/>
          <ac:picMkLst>
            <pc:docMk/>
            <pc:sldMk cId="428396644" sldId="428"/>
            <ac:picMk id="8" creationId="{91114819-3FF8-4652-BA11-C596669D94E3}"/>
          </ac:picMkLst>
        </pc:picChg>
        <pc:picChg chg="mod">
          <ac:chgData name="laiminxin" userId="b9a05478-9ca2-4ac2-b948-1b493583318e" providerId="ADAL" clId="{045067F5-C1AA-43DD-AA72-B64D1908B504}" dt="2024-03-20T06:13:36.901" v="3431" actId="1076"/>
          <ac:picMkLst>
            <pc:docMk/>
            <pc:sldMk cId="428396644" sldId="428"/>
            <ac:picMk id="10" creationId="{89682487-A121-458D-8E6B-6B0AB07E5CB9}"/>
          </ac:picMkLst>
        </pc:picChg>
        <pc:picChg chg="mod">
          <ac:chgData name="laiminxin" userId="b9a05478-9ca2-4ac2-b948-1b493583318e" providerId="ADAL" clId="{045067F5-C1AA-43DD-AA72-B64D1908B504}" dt="2024-03-20T06:13:35.939" v="3430" actId="1076"/>
          <ac:picMkLst>
            <pc:docMk/>
            <pc:sldMk cId="428396644" sldId="428"/>
            <ac:picMk id="12" creationId="{C7DCAA92-ED63-4850-ACB7-51C7D7D52A22}"/>
          </ac:picMkLst>
        </pc:picChg>
      </pc:sldChg>
      <pc:sldChg chg="modSp add mod">
        <pc:chgData name="laiminxin" userId="b9a05478-9ca2-4ac2-b948-1b493583318e" providerId="ADAL" clId="{045067F5-C1AA-43DD-AA72-B64D1908B504}" dt="2024-03-27T03:05:34.192" v="3825" actId="20577"/>
        <pc:sldMkLst>
          <pc:docMk/>
          <pc:sldMk cId="4258019631" sldId="429"/>
        </pc:sldMkLst>
        <pc:spChg chg="mod">
          <ac:chgData name="laiminxin" userId="b9a05478-9ca2-4ac2-b948-1b493583318e" providerId="ADAL" clId="{045067F5-C1AA-43DD-AA72-B64D1908B504}" dt="2024-03-27T03:05:34.192" v="3825" actId="20577"/>
          <ac:spMkLst>
            <pc:docMk/>
            <pc:sldMk cId="4258019631" sldId="429"/>
            <ac:spMk id="3" creationId="{00000000-0000-0000-0000-000000000000}"/>
          </ac:spMkLst>
        </pc:spChg>
        <pc:spChg chg="mod">
          <ac:chgData name="laiminxin" userId="b9a05478-9ca2-4ac2-b948-1b493583318e" providerId="ADAL" clId="{045067F5-C1AA-43DD-AA72-B64D1908B504}" dt="2024-03-26T15:37:57.228" v="3605" actId="20577"/>
          <ac:spMkLst>
            <pc:docMk/>
            <pc:sldMk cId="4258019631" sldId="429"/>
            <ac:spMk id="4" creationId="{00000000-0000-0000-0000-000000000000}"/>
          </ac:spMkLst>
        </pc:spChg>
      </pc:sldChg>
      <pc:sldChg chg="modSp add mod modNotesTx">
        <pc:chgData name="laiminxin" userId="b9a05478-9ca2-4ac2-b948-1b493583318e" providerId="ADAL" clId="{045067F5-C1AA-43DD-AA72-B64D1908B504}" dt="2024-03-27T02:18:29.037" v="3816"/>
        <pc:sldMkLst>
          <pc:docMk/>
          <pc:sldMk cId="3516237725" sldId="430"/>
        </pc:sldMkLst>
        <pc:spChg chg="mod">
          <ac:chgData name="laiminxin" userId="b9a05478-9ca2-4ac2-b948-1b493583318e" providerId="ADAL" clId="{045067F5-C1AA-43DD-AA72-B64D1908B504}" dt="2024-03-27T02:18:29.037" v="3816"/>
          <ac:spMkLst>
            <pc:docMk/>
            <pc:sldMk cId="3516237725" sldId="430"/>
            <ac:spMk id="3" creationId="{00000000-0000-0000-0000-000000000000}"/>
          </ac:spMkLst>
        </pc:spChg>
        <pc:spChg chg="mod">
          <ac:chgData name="laiminxin" userId="b9a05478-9ca2-4ac2-b948-1b493583318e" providerId="ADAL" clId="{045067F5-C1AA-43DD-AA72-B64D1908B504}" dt="2024-03-27T02:16:42.738" v="3715" actId="20577"/>
          <ac:spMkLst>
            <pc:docMk/>
            <pc:sldMk cId="3516237725" sldId="430"/>
            <ac:spMk id="4" creationId="{00000000-0000-0000-0000-000000000000}"/>
          </ac:spMkLst>
        </pc:spChg>
      </pc:sldChg>
    </pc:docChg>
  </pc:docChgLst>
  <pc:docChgLst>
    <pc:chgData name="laiminxin" userId="b9a05478-9ca2-4ac2-b948-1b493583318e" providerId="ADAL" clId="{E2959F5B-0E92-4F02-9B48-9E48621FFABC}"/>
    <pc:docChg chg="modSld">
      <pc:chgData name="laiminxin" userId="b9a05478-9ca2-4ac2-b948-1b493583318e" providerId="ADAL" clId="{E2959F5B-0E92-4F02-9B48-9E48621FFABC}" dt="2024-08-07T03:31:31.081" v="110" actId="20577"/>
      <pc:docMkLst>
        <pc:docMk/>
      </pc:docMkLst>
      <pc:sldChg chg="modSp mod">
        <pc:chgData name="laiminxin" userId="b9a05478-9ca2-4ac2-b948-1b493583318e" providerId="ADAL" clId="{E2959F5B-0E92-4F02-9B48-9E48621FFABC}" dt="2024-08-07T03:18:12.751" v="78" actId="1076"/>
        <pc:sldMkLst>
          <pc:docMk/>
          <pc:sldMk cId="218679914" sldId="2899"/>
        </pc:sldMkLst>
        <pc:spChg chg="mod">
          <ac:chgData name="laiminxin" userId="b9a05478-9ca2-4ac2-b948-1b493583318e" providerId="ADAL" clId="{E2959F5B-0E92-4F02-9B48-9E48621FFABC}" dt="2024-08-07T03:18:12.751" v="78" actId="1076"/>
          <ac:spMkLst>
            <pc:docMk/>
            <pc:sldMk cId="218679914" sldId="2899"/>
            <ac:spMk id="10" creationId="{A8A8ED05-624C-41AC-8AFF-868C5843EF3E}"/>
          </ac:spMkLst>
        </pc:spChg>
      </pc:sldChg>
      <pc:sldChg chg="modSp mod modNotesTx">
        <pc:chgData name="laiminxin" userId="b9a05478-9ca2-4ac2-b948-1b493583318e" providerId="ADAL" clId="{E2959F5B-0E92-4F02-9B48-9E48621FFABC}" dt="2024-08-07T03:31:31.081" v="110" actId="20577"/>
        <pc:sldMkLst>
          <pc:docMk/>
          <pc:sldMk cId="667212495" sldId="2902"/>
        </pc:sldMkLst>
        <pc:spChg chg="mod">
          <ac:chgData name="laiminxin" userId="b9a05478-9ca2-4ac2-b948-1b493583318e" providerId="ADAL" clId="{E2959F5B-0E92-4F02-9B48-9E48621FFABC}" dt="2024-08-07T03:16:09.744" v="77" actId="20578"/>
          <ac:spMkLst>
            <pc:docMk/>
            <pc:sldMk cId="667212495" sldId="2902"/>
            <ac:spMk id="2" creationId="{26D57214-743C-4CE7-BE55-CBF5083619C3}"/>
          </ac:spMkLst>
        </pc:spChg>
      </pc:sldChg>
    </pc:docChg>
  </pc:docChgLst>
  <pc:docChgLst>
    <pc:chgData name="laiminxin" userId="b9a05478-9ca2-4ac2-b948-1b493583318e" providerId="ADAL" clId="{0F4A0E8F-6FE9-44BA-B2D9-AB3D18FF96B8}"/>
    <pc:docChg chg="undo custSel addSld delSld modSld modSection">
      <pc:chgData name="laiminxin" userId="b9a05478-9ca2-4ac2-b948-1b493583318e" providerId="ADAL" clId="{0F4A0E8F-6FE9-44BA-B2D9-AB3D18FF96B8}" dt="2024-05-29T03:02:15.867" v="2339"/>
      <pc:docMkLst>
        <pc:docMk/>
      </pc:docMkLst>
      <pc:sldChg chg="modSp add mod">
        <pc:chgData name="laiminxin" userId="b9a05478-9ca2-4ac2-b948-1b493583318e" providerId="ADAL" clId="{0F4A0E8F-6FE9-44BA-B2D9-AB3D18FF96B8}" dt="2024-04-17T03:11:38.165" v="491" actId="20577"/>
        <pc:sldMkLst>
          <pc:docMk/>
          <pc:sldMk cId="122111209" sldId="431"/>
        </pc:sldMkLst>
        <pc:spChg chg="mod">
          <ac:chgData name="laiminxin" userId="b9a05478-9ca2-4ac2-b948-1b493583318e" providerId="ADAL" clId="{0F4A0E8F-6FE9-44BA-B2D9-AB3D18FF96B8}" dt="2024-04-17T02:49:03.279" v="395"/>
          <ac:spMkLst>
            <pc:docMk/>
            <pc:sldMk cId="122111209" sldId="431"/>
            <ac:spMk id="3" creationId="{00000000-0000-0000-0000-000000000000}"/>
          </ac:spMkLst>
        </pc:spChg>
        <pc:spChg chg="mod">
          <ac:chgData name="laiminxin" userId="b9a05478-9ca2-4ac2-b948-1b493583318e" providerId="ADAL" clId="{0F4A0E8F-6FE9-44BA-B2D9-AB3D18FF96B8}" dt="2024-04-17T03:11:38.165" v="491" actId="20577"/>
          <ac:spMkLst>
            <pc:docMk/>
            <pc:sldMk cId="122111209" sldId="431"/>
            <ac:spMk id="4" creationId="{00000000-0000-0000-0000-000000000000}"/>
          </ac:spMkLst>
        </pc:spChg>
      </pc:sldChg>
      <pc:sldChg chg="modSp add mod modNotesTx">
        <pc:chgData name="laiminxin" userId="b9a05478-9ca2-4ac2-b948-1b493583318e" providerId="ADAL" clId="{0F4A0E8F-6FE9-44BA-B2D9-AB3D18FF96B8}" dt="2024-04-16T13:49:45.968" v="365"/>
        <pc:sldMkLst>
          <pc:docMk/>
          <pc:sldMk cId="2241495796" sldId="432"/>
        </pc:sldMkLst>
        <pc:spChg chg="mod">
          <ac:chgData name="laiminxin" userId="b9a05478-9ca2-4ac2-b948-1b493583318e" providerId="ADAL" clId="{0F4A0E8F-6FE9-44BA-B2D9-AB3D18FF96B8}" dt="2024-04-16T13:49:45.968" v="365"/>
          <ac:spMkLst>
            <pc:docMk/>
            <pc:sldMk cId="2241495796" sldId="432"/>
            <ac:spMk id="3" creationId="{00000000-0000-0000-0000-000000000000}"/>
          </ac:spMkLst>
        </pc:spChg>
        <pc:spChg chg="mod">
          <ac:chgData name="laiminxin" userId="b9a05478-9ca2-4ac2-b948-1b493583318e" providerId="ADAL" clId="{0F4A0E8F-6FE9-44BA-B2D9-AB3D18FF96B8}" dt="2024-04-16T13:15:55.310" v="118" actId="20577"/>
          <ac:spMkLst>
            <pc:docMk/>
            <pc:sldMk cId="2241495796" sldId="432"/>
            <ac:spMk id="4" creationId="{00000000-0000-0000-0000-000000000000}"/>
          </ac:spMkLst>
        </pc:spChg>
      </pc:sldChg>
      <pc:sldChg chg="add del">
        <pc:chgData name="laiminxin" userId="b9a05478-9ca2-4ac2-b948-1b493583318e" providerId="ADAL" clId="{0F4A0E8F-6FE9-44BA-B2D9-AB3D18FF96B8}" dt="2024-04-17T03:08:06.090" v="397"/>
        <pc:sldMkLst>
          <pc:docMk/>
          <pc:sldMk cId="451612045" sldId="433"/>
        </pc:sldMkLst>
      </pc:sldChg>
      <pc:sldChg chg="modSp add mod">
        <pc:chgData name="laiminxin" userId="b9a05478-9ca2-4ac2-b948-1b493583318e" providerId="ADAL" clId="{0F4A0E8F-6FE9-44BA-B2D9-AB3D18FF96B8}" dt="2024-04-17T03:43:38.063" v="624"/>
        <pc:sldMkLst>
          <pc:docMk/>
          <pc:sldMk cId="2729509245" sldId="433"/>
        </pc:sldMkLst>
        <pc:spChg chg="mod">
          <ac:chgData name="laiminxin" userId="b9a05478-9ca2-4ac2-b948-1b493583318e" providerId="ADAL" clId="{0F4A0E8F-6FE9-44BA-B2D9-AB3D18FF96B8}" dt="2024-04-17T03:43:38.063" v="624"/>
          <ac:spMkLst>
            <pc:docMk/>
            <pc:sldMk cId="2729509245" sldId="433"/>
            <ac:spMk id="3" creationId="{00000000-0000-0000-0000-000000000000}"/>
          </ac:spMkLst>
        </pc:spChg>
        <pc:spChg chg="mod">
          <ac:chgData name="laiminxin" userId="b9a05478-9ca2-4ac2-b948-1b493583318e" providerId="ADAL" clId="{0F4A0E8F-6FE9-44BA-B2D9-AB3D18FF96B8}" dt="2024-04-17T03:08:26.223" v="410"/>
          <ac:spMkLst>
            <pc:docMk/>
            <pc:sldMk cId="2729509245" sldId="433"/>
            <ac:spMk id="4" creationId="{00000000-0000-0000-0000-000000000000}"/>
          </ac:spMkLst>
        </pc:spChg>
      </pc:sldChg>
      <pc:sldChg chg="addSp delSp modSp new mod modNotesTx">
        <pc:chgData name="laiminxin" userId="b9a05478-9ca2-4ac2-b948-1b493583318e" providerId="ADAL" clId="{0F4A0E8F-6FE9-44BA-B2D9-AB3D18FF96B8}" dt="2024-04-23T08:07:21.960" v="766" actId="20577"/>
        <pc:sldMkLst>
          <pc:docMk/>
          <pc:sldMk cId="1781739607" sldId="434"/>
        </pc:sldMkLst>
        <pc:spChg chg="mod">
          <ac:chgData name="laiminxin" userId="b9a05478-9ca2-4ac2-b948-1b493583318e" providerId="ADAL" clId="{0F4A0E8F-6FE9-44BA-B2D9-AB3D18FF96B8}" dt="2024-04-23T08:02:06.209" v="717" actId="14100"/>
          <ac:spMkLst>
            <pc:docMk/>
            <pc:sldMk cId="1781739607" sldId="434"/>
            <ac:spMk id="2" creationId="{26D57214-743C-4CE7-BE55-CBF5083619C3}"/>
          </ac:spMkLst>
        </pc:spChg>
        <pc:spChg chg="mod">
          <ac:chgData name="laiminxin" userId="b9a05478-9ca2-4ac2-b948-1b493583318e" providerId="ADAL" clId="{0F4A0E8F-6FE9-44BA-B2D9-AB3D18FF96B8}" dt="2024-04-23T07:51:45.289" v="637" actId="20577"/>
          <ac:spMkLst>
            <pc:docMk/>
            <pc:sldMk cId="1781739607" sldId="434"/>
            <ac:spMk id="3" creationId="{3D406DE3-2726-4F05-9B9D-6C33C933AF9A}"/>
          </ac:spMkLst>
        </pc:spChg>
        <pc:spChg chg="add mod">
          <ac:chgData name="laiminxin" userId="b9a05478-9ca2-4ac2-b948-1b493583318e" providerId="ADAL" clId="{0F4A0E8F-6FE9-44BA-B2D9-AB3D18FF96B8}" dt="2024-04-23T08:05:27.775" v="758"/>
          <ac:spMkLst>
            <pc:docMk/>
            <pc:sldMk cId="1781739607" sldId="434"/>
            <ac:spMk id="8" creationId="{A06BF9AF-F095-4C19-8453-391C4FDE9630}"/>
          </ac:spMkLst>
        </pc:spChg>
        <pc:picChg chg="add mod">
          <ac:chgData name="laiminxin" userId="b9a05478-9ca2-4ac2-b948-1b493583318e" providerId="ADAL" clId="{0F4A0E8F-6FE9-44BA-B2D9-AB3D18FF96B8}" dt="2024-04-23T08:04:57.537" v="744" actId="1076"/>
          <ac:picMkLst>
            <pc:docMk/>
            <pc:sldMk cId="1781739607" sldId="434"/>
            <ac:picMk id="5" creationId="{4FA2DB2D-8B47-4913-AF85-BEBACE044A95}"/>
          </ac:picMkLst>
        </pc:picChg>
        <pc:picChg chg="add del mod">
          <ac:chgData name="laiminxin" userId="b9a05478-9ca2-4ac2-b948-1b493583318e" providerId="ADAL" clId="{0F4A0E8F-6FE9-44BA-B2D9-AB3D18FF96B8}" dt="2024-04-23T08:00:52.691" v="683" actId="478"/>
          <ac:picMkLst>
            <pc:docMk/>
            <pc:sldMk cId="1781739607" sldId="434"/>
            <ac:picMk id="1026" creationId="{89057660-7E2E-4FDD-A590-091E4DC448B7}"/>
          </ac:picMkLst>
        </pc:picChg>
        <pc:picChg chg="add del mod">
          <ac:chgData name="laiminxin" userId="b9a05478-9ca2-4ac2-b948-1b493583318e" providerId="ADAL" clId="{0F4A0E8F-6FE9-44BA-B2D9-AB3D18FF96B8}" dt="2024-04-23T08:01:02.792" v="686" actId="478"/>
          <ac:picMkLst>
            <pc:docMk/>
            <pc:sldMk cId="1781739607" sldId="434"/>
            <ac:picMk id="1028" creationId="{50116A83-E089-4536-86BA-2FFC3F9B217D}"/>
          </ac:picMkLst>
        </pc:picChg>
      </pc:sldChg>
      <pc:sldChg chg="new del">
        <pc:chgData name="laiminxin" userId="b9a05478-9ca2-4ac2-b948-1b493583318e" providerId="ADAL" clId="{0F4A0E8F-6FE9-44BA-B2D9-AB3D18FF96B8}" dt="2024-05-08T02:34:02.025" v="1834" actId="47"/>
        <pc:sldMkLst>
          <pc:docMk/>
          <pc:sldMk cId="918589485" sldId="435"/>
        </pc:sldMkLst>
      </pc:sldChg>
      <pc:sldChg chg="add del">
        <pc:chgData name="laiminxin" userId="b9a05478-9ca2-4ac2-b948-1b493583318e" providerId="ADAL" clId="{0F4A0E8F-6FE9-44BA-B2D9-AB3D18FF96B8}" dt="2024-04-23T08:07:26.362" v="768"/>
        <pc:sldMkLst>
          <pc:docMk/>
          <pc:sldMk cId="2045387355" sldId="436"/>
        </pc:sldMkLst>
      </pc:sldChg>
      <pc:sldChg chg="addSp delSp modSp add mod modNotesTx">
        <pc:chgData name="laiminxin" userId="b9a05478-9ca2-4ac2-b948-1b493583318e" providerId="ADAL" clId="{0F4A0E8F-6FE9-44BA-B2D9-AB3D18FF96B8}" dt="2024-04-23T08:10:00.424" v="821"/>
        <pc:sldMkLst>
          <pc:docMk/>
          <pc:sldMk cId="2534327890" sldId="436"/>
        </pc:sldMkLst>
        <pc:spChg chg="mod">
          <ac:chgData name="laiminxin" userId="b9a05478-9ca2-4ac2-b948-1b493583318e" providerId="ADAL" clId="{0F4A0E8F-6FE9-44BA-B2D9-AB3D18FF96B8}" dt="2024-04-23T08:07:31.560" v="771" actId="20577"/>
          <ac:spMkLst>
            <pc:docMk/>
            <pc:sldMk cId="2534327890" sldId="436"/>
            <ac:spMk id="2" creationId="{26D57214-743C-4CE7-BE55-CBF5083619C3}"/>
          </ac:spMkLst>
        </pc:spChg>
        <pc:spChg chg="mod">
          <ac:chgData name="laiminxin" userId="b9a05478-9ca2-4ac2-b948-1b493583318e" providerId="ADAL" clId="{0F4A0E8F-6FE9-44BA-B2D9-AB3D18FF96B8}" dt="2024-04-23T08:09:11.824" v="807" actId="20577"/>
          <ac:spMkLst>
            <pc:docMk/>
            <pc:sldMk cId="2534327890" sldId="436"/>
            <ac:spMk id="8" creationId="{A06BF9AF-F095-4C19-8453-391C4FDE9630}"/>
          </ac:spMkLst>
        </pc:spChg>
        <pc:picChg chg="del">
          <ac:chgData name="laiminxin" userId="b9a05478-9ca2-4ac2-b948-1b493583318e" providerId="ADAL" clId="{0F4A0E8F-6FE9-44BA-B2D9-AB3D18FF96B8}" dt="2024-04-23T08:08:48.154" v="801" actId="478"/>
          <ac:picMkLst>
            <pc:docMk/>
            <pc:sldMk cId="2534327890" sldId="436"/>
            <ac:picMk id="5" creationId="{4FA2DB2D-8B47-4913-AF85-BEBACE044A95}"/>
          </ac:picMkLst>
        </pc:picChg>
        <pc:picChg chg="add mod">
          <ac:chgData name="laiminxin" userId="b9a05478-9ca2-4ac2-b948-1b493583318e" providerId="ADAL" clId="{0F4A0E8F-6FE9-44BA-B2D9-AB3D18FF96B8}" dt="2024-04-23T08:09:29.410" v="817" actId="1076"/>
          <ac:picMkLst>
            <pc:docMk/>
            <pc:sldMk cId="2534327890" sldId="436"/>
            <ac:picMk id="2050" creationId="{670DE83A-7453-41FC-B6A6-5CB4ED893F4D}"/>
          </ac:picMkLst>
        </pc:picChg>
      </pc:sldChg>
      <pc:sldChg chg="addSp delSp modSp add modNotesTx">
        <pc:chgData name="laiminxin" userId="b9a05478-9ca2-4ac2-b948-1b493583318e" providerId="ADAL" clId="{0F4A0E8F-6FE9-44BA-B2D9-AB3D18FF96B8}" dt="2024-04-23T08:10:50.312" v="832"/>
        <pc:sldMkLst>
          <pc:docMk/>
          <pc:sldMk cId="829444888" sldId="437"/>
        </pc:sldMkLst>
        <pc:picChg chg="del">
          <ac:chgData name="laiminxin" userId="b9a05478-9ca2-4ac2-b948-1b493583318e" providerId="ADAL" clId="{0F4A0E8F-6FE9-44BA-B2D9-AB3D18FF96B8}" dt="2024-04-23T08:10:23.683" v="823" actId="478"/>
          <ac:picMkLst>
            <pc:docMk/>
            <pc:sldMk cId="829444888" sldId="437"/>
            <ac:picMk id="2050" creationId="{670DE83A-7453-41FC-B6A6-5CB4ED893F4D}"/>
          </ac:picMkLst>
        </pc:picChg>
        <pc:picChg chg="add mod">
          <ac:chgData name="laiminxin" userId="b9a05478-9ca2-4ac2-b948-1b493583318e" providerId="ADAL" clId="{0F4A0E8F-6FE9-44BA-B2D9-AB3D18FF96B8}" dt="2024-04-23T08:10:34.452" v="827" actId="1076"/>
          <ac:picMkLst>
            <pc:docMk/>
            <pc:sldMk cId="829444888" sldId="437"/>
            <ac:picMk id="3074" creationId="{48444853-FC01-407A-AB70-A39B36F79719}"/>
          </ac:picMkLst>
        </pc:picChg>
      </pc:sldChg>
      <pc:sldChg chg="addSp delSp modSp add mod modNotesTx">
        <pc:chgData name="laiminxin" userId="b9a05478-9ca2-4ac2-b948-1b493583318e" providerId="ADAL" clId="{0F4A0E8F-6FE9-44BA-B2D9-AB3D18FF96B8}" dt="2024-04-24T02:15:06.115" v="1144" actId="1076"/>
        <pc:sldMkLst>
          <pc:docMk/>
          <pc:sldMk cId="2877526792" sldId="438"/>
        </pc:sldMkLst>
        <pc:spChg chg="mod">
          <ac:chgData name="laiminxin" userId="b9a05478-9ca2-4ac2-b948-1b493583318e" providerId="ADAL" clId="{0F4A0E8F-6FE9-44BA-B2D9-AB3D18FF96B8}" dt="2024-04-23T14:30:25.762" v="844" actId="15"/>
          <ac:spMkLst>
            <pc:docMk/>
            <pc:sldMk cId="2877526792" sldId="438"/>
            <ac:spMk id="2" creationId="{26D57214-743C-4CE7-BE55-CBF5083619C3}"/>
          </ac:spMkLst>
        </pc:spChg>
        <pc:spChg chg="add mod">
          <ac:chgData name="laiminxin" userId="b9a05478-9ca2-4ac2-b948-1b493583318e" providerId="ADAL" clId="{0F4A0E8F-6FE9-44BA-B2D9-AB3D18FF96B8}" dt="2024-04-24T02:15:06.115" v="1144" actId="1076"/>
          <ac:spMkLst>
            <pc:docMk/>
            <pc:sldMk cId="2877526792" sldId="438"/>
            <ac:spMk id="5" creationId="{CD38212F-FE23-40A0-9970-44CF877ACD1E}"/>
          </ac:spMkLst>
        </pc:spChg>
        <pc:spChg chg="add mod">
          <ac:chgData name="laiminxin" userId="b9a05478-9ca2-4ac2-b948-1b493583318e" providerId="ADAL" clId="{0F4A0E8F-6FE9-44BA-B2D9-AB3D18FF96B8}" dt="2024-04-24T02:12:08.848" v="1049" actId="1076"/>
          <ac:spMkLst>
            <pc:docMk/>
            <pc:sldMk cId="2877526792" sldId="438"/>
            <ac:spMk id="6" creationId="{1FEB3319-26B1-4345-9B70-A2A9443216A9}"/>
          </ac:spMkLst>
        </pc:spChg>
        <pc:spChg chg="add mod">
          <ac:chgData name="laiminxin" userId="b9a05478-9ca2-4ac2-b948-1b493583318e" providerId="ADAL" clId="{0F4A0E8F-6FE9-44BA-B2D9-AB3D18FF96B8}" dt="2024-04-24T02:11:21.051" v="1039" actId="14100"/>
          <ac:spMkLst>
            <pc:docMk/>
            <pc:sldMk cId="2877526792" sldId="438"/>
            <ac:spMk id="7" creationId="{0F8C8578-DBB2-4533-A07B-A3333A596C0F}"/>
          </ac:spMkLst>
        </pc:spChg>
        <pc:spChg chg="mod">
          <ac:chgData name="laiminxin" userId="b9a05478-9ca2-4ac2-b948-1b493583318e" providerId="ADAL" clId="{0F4A0E8F-6FE9-44BA-B2D9-AB3D18FF96B8}" dt="2024-04-23T14:35:54.975" v="966" actId="1076"/>
          <ac:spMkLst>
            <pc:docMk/>
            <pc:sldMk cId="2877526792" sldId="438"/>
            <ac:spMk id="8" creationId="{A06BF9AF-F095-4C19-8453-391C4FDE9630}"/>
          </ac:spMkLst>
        </pc:spChg>
        <pc:spChg chg="add mod">
          <ac:chgData name="laiminxin" userId="b9a05478-9ca2-4ac2-b948-1b493583318e" providerId="ADAL" clId="{0F4A0E8F-6FE9-44BA-B2D9-AB3D18FF96B8}" dt="2024-04-24T02:13:00.325" v="1075" actId="1035"/>
          <ac:spMkLst>
            <pc:docMk/>
            <pc:sldMk cId="2877526792" sldId="438"/>
            <ac:spMk id="11" creationId="{A0BF0BBD-F6CD-4CD9-8D2C-3D599F379C8B}"/>
          </ac:spMkLst>
        </pc:spChg>
        <pc:spChg chg="add mod">
          <ac:chgData name="laiminxin" userId="b9a05478-9ca2-4ac2-b948-1b493583318e" providerId="ADAL" clId="{0F4A0E8F-6FE9-44BA-B2D9-AB3D18FF96B8}" dt="2024-04-24T02:13:00.325" v="1075" actId="1035"/>
          <ac:spMkLst>
            <pc:docMk/>
            <pc:sldMk cId="2877526792" sldId="438"/>
            <ac:spMk id="13" creationId="{BD356D6A-34CD-4EAA-B99B-1FE7F63B5C99}"/>
          </ac:spMkLst>
        </pc:spChg>
        <pc:spChg chg="add mod">
          <ac:chgData name="laiminxin" userId="b9a05478-9ca2-4ac2-b948-1b493583318e" providerId="ADAL" clId="{0F4A0E8F-6FE9-44BA-B2D9-AB3D18FF96B8}" dt="2024-04-24T02:13:59.077" v="1129" actId="1037"/>
          <ac:spMkLst>
            <pc:docMk/>
            <pc:sldMk cId="2877526792" sldId="438"/>
            <ac:spMk id="15" creationId="{4E9E5A1B-0CD2-4809-9828-165267DB80DD}"/>
          </ac:spMkLst>
        </pc:spChg>
        <pc:spChg chg="add mod">
          <ac:chgData name="laiminxin" userId="b9a05478-9ca2-4ac2-b948-1b493583318e" providerId="ADAL" clId="{0F4A0E8F-6FE9-44BA-B2D9-AB3D18FF96B8}" dt="2024-04-24T02:13:59.077" v="1129" actId="1037"/>
          <ac:spMkLst>
            <pc:docMk/>
            <pc:sldMk cId="2877526792" sldId="438"/>
            <ac:spMk id="17" creationId="{B0B9F170-119E-4112-B76A-043B417EEE55}"/>
          </ac:spMkLst>
        </pc:spChg>
        <pc:spChg chg="add mod">
          <ac:chgData name="laiminxin" userId="b9a05478-9ca2-4ac2-b948-1b493583318e" providerId="ADAL" clId="{0F4A0E8F-6FE9-44BA-B2D9-AB3D18FF96B8}" dt="2024-04-24T02:13:59.077" v="1129" actId="1037"/>
          <ac:spMkLst>
            <pc:docMk/>
            <pc:sldMk cId="2877526792" sldId="438"/>
            <ac:spMk id="19" creationId="{0AC9CB31-A7E7-4A28-BB8B-712AADEF5C40}"/>
          </ac:spMkLst>
        </pc:spChg>
        <pc:spChg chg="add mod">
          <ac:chgData name="laiminxin" userId="b9a05478-9ca2-4ac2-b948-1b493583318e" providerId="ADAL" clId="{0F4A0E8F-6FE9-44BA-B2D9-AB3D18FF96B8}" dt="2024-04-24T02:13:59.077" v="1129" actId="1037"/>
          <ac:spMkLst>
            <pc:docMk/>
            <pc:sldMk cId="2877526792" sldId="438"/>
            <ac:spMk id="21" creationId="{B55CF65B-DC0E-4CA1-BC44-67667561A1DA}"/>
          </ac:spMkLst>
        </pc:spChg>
        <pc:spChg chg="add mod">
          <ac:chgData name="laiminxin" userId="b9a05478-9ca2-4ac2-b948-1b493583318e" providerId="ADAL" clId="{0F4A0E8F-6FE9-44BA-B2D9-AB3D18FF96B8}" dt="2024-04-24T02:13:59.077" v="1129" actId="1037"/>
          <ac:spMkLst>
            <pc:docMk/>
            <pc:sldMk cId="2877526792" sldId="438"/>
            <ac:spMk id="23" creationId="{87D4EAD6-42CF-46D6-9B9D-BEC961B2BD51}"/>
          </ac:spMkLst>
        </pc:spChg>
        <pc:spChg chg="add mod">
          <ac:chgData name="laiminxin" userId="b9a05478-9ca2-4ac2-b948-1b493583318e" providerId="ADAL" clId="{0F4A0E8F-6FE9-44BA-B2D9-AB3D18FF96B8}" dt="2024-04-24T02:13:59.077" v="1129" actId="1037"/>
          <ac:spMkLst>
            <pc:docMk/>
            <pc:sldMk cId="2877526792" sldId="438"/>
            <ac:spMk id="24" creationId="{7FDC9F5F-3E95-4010-AB17-8860BE5648F0}"/>
          </ac:spMkLst>
        </pc:spChg>
        <pc:spChg chg="add mod">
          <ac:chgData name="laiminxin" userId="b9a05478-9ca2-4ac2-b948-1b493583318e" providerId="ADAL" clId="{0F4A0E8F-6FE9-44BA-B2D9-AB3D18FF96B8}" dt="2024-04-24T02:13:03.512" v="1076" actId="13822"/>
          <ac:spMkLst>
            <pc:docMk/>
            <pc:sldMk cId="2877526792" sldId="438"/>
            <ac:spMk id="25" creationId="{0D30EDA3-4741-47F6-85A9-4E596E5A213E}"/>
          </ac:spMkLst>
        </pc:spChg>
        <pc:spChg chg="add mod">
          <ac:chgData name="laiminxin" userId="b9a05478-9ca2-4ac2-b948-1b493583318e" providerId="ADAL" clId="{0F4A0E8F-6FE9-44BA-B2D9-AB3D18FF96B8}" dt="2024-04-24T02:13:00.325" v="1075" actId="1035"/>
          <ac:spMkLst>
            <pc:docMk/>
            <pc:sldMk cId="2877526792" sldId="438"/>
            <ac:spMk id="26" creationId="{345833F0-3160-4E5E-A017-690FADC75A76}"/>
          </ac:spMkLst>
        </pc:spChg>
        <pc:spChg chg="add mod">
          <ac:chgData name="laiminxin" userId="b9a05478-9ca2-4ac2-b948-1b493583318e" providerId="ADAL" clId="{0F4A0E8F-6FE9-44BA-B2D9-AB3D18FF96B8}" dt="2024-04-24T02:14:36.904" v="1143" actId="14100"/>
          <ac:spMkLst>
            <pc:docMk/>
            <pc:sldMk cId="2877526792" sldId="438"/>
            <ac:spMk id="28" creationId="{13537B63-8EA4-4B85-8DD7-372BD42B2ECB}"/>
          </ac:spMkLst>
        </pc:spChg>
        <pc:picChg chg="del">
          <ac:chgData name="laiminxin" userId="b9a05478-9ca2-4ac2-b948-1b493583318e" providerId="ADAL" clId="{0F4A0E8F-6FE9-44BA-B2D9-AB3D18FF96B8}" dt="2024-04-23T14:30:19.268" v="841" actId="478"/>
          <ac:picMkLst>
            <pc:docMk/>
            <pc:sldMk cId="2877526792" sldId="438"/>
            <ac:picMk id="3074" creationId="{48444853-FC01-407A-AB70-A39B36F79719}"/>
          </ac:picMkLst>
        </pc:picChg>
      </pc:sldChg>
      <pc:sldChg chg="delSp modSp add del mod">
        <pc:chgData name="laiminxin" userId="b9a05478-9ca2-4ac2-b948-1b493583318e" providerId="ADAL" clId="{0F4A0E8F-6FE9-44BA-B2D9-AB3D18FF96B8}" dt="2024-05-08T02:34:02.025" v="1834" actId="47"/>
        <pc:sldMkLst>
          <pc:docMk/>
          <pc:sldMk cId="3555883588" sldId="439"/>
        </pc:sldMkLst>
        <pc:spChg chg="mod">
          <ac:chgData name="laiminxin" userId="b9a05478-9ca2-4ac2-b948-1b493583318e" providerId="ADAL" clId="{0F4A0E8F-6FE9-44BA-B2D9-AB3D18FF96B8}" dt="2024-04-23T14:36:34.567" v="971"/>
          <ac:spMkLst>
            <pc:docMk/>
            <pc:sldMk cId="3555883588" sldId="439"/>
            <ac:spMk id="2" creationId="{26D57214-743C-4CE7-BE55-CBF5083619C3}"/>
          </ac:spMkLst>
        </pc:spChg>
        <pc:spChg chg="del">
          <ac:chgData name="laiminxin" userId="b9a05478-9ca2-4ac2-b948-1b493583318e" providerId="ADAL" clId="{0F4A0E8F-6FE9-44BA-B2D9-AB3D18FF96B8}" dt="2024-04-23T14:36:40.907" v="975" actId="478"/>
          <ac:spMkLst>
            <pc:docMk/>
            <pc:sldMk cId="3555883588" sldId="439"/>
            <ac:spMk id="5" creationId="{CD38212F-FE23-40A0-9970-44CF877ACD1E}"/>
          </ac:spMkLst>
        </pc:spChg>
        <pc:spChg chg="del">
          <ac:chgData name="laiminxin" userId="b9a05478-9ca2-4ac2-b948-1b493583318e" providerId="ADAL" clId="{0F4A0E8F-6FE9-44BA-B2D9-AB3D18FF96B8}" dt="2024-04-23T14:36:39.450" v="974" actId="478"/>
          <ac:spMkLst>
            <pc:docMk/>
            <pc:sldMk cId="3555883588" sldId="439"/>
            <ac:spMk id="6" creationId="{1FEB3319-26B1-4345-9B70-A2A9443216A9}"/>
          </ac:spMkLst>
        </pc:spChg>
        <pc:spChg chg="del mod">
          <ac:chgData name="laiminxin" userId="b9a05478-9ca2-4ac2-b948-1b493583318e" providerId="ADAL" clId="{0F4A0E8F-6FE9-44BA-B2D9-AB3D18FF96B8}" dt="2024-04-23T14:36:38.561" v="973" actId="478"/>
          <ac:spMkLst>
            <pc:docMk/>
            <pc:sldMk cId="3555883588" sldId="439"/>
            <ac:spMk id="7" creationId="{0F8C8578-DBB2-4533-A07B-A3333A596C0F}"/>
          </ac:spMkLst>
        </pc:spChg>
      </pc:sldChg>
      <pc:sldChg chg="modSp add mod">
        <pc:chgData name="laiminxin" userId="b9a05478-9ca2-4ac2-b948-1b493583318e" providerId="ADAL" clId="{0F4A0E8F-6FE9-44BA-B2D9-AB3D18FF96B8}" dt="2024-04-24T03:52:44.532" v="1680" actId="20577"/>
        <pc:sldMkLst>
          <pc:docMk/>
          <pc:sldMk cId="396656791" sldId="440"/>
        </pc:sldMkLst>
        <pc:spChg chg="mod">
          <ac:chgData name="laiminxin" userId="b9a05478-9ca2-4ac2-b948-1b493583318e" providerId="ADAL" clId="{0F4A0E8F-6FE9-44BA-B2D9-AB3D18FF96B8}" dt="2024-04-24T03:52:44.532" v="1680" actId="20577"/>
          <ac:spMkLst>
            <pc:docMk/>
            <pc:sldMk cId="396656791" sldId="440"/>
            <ac:spMk id="4" creationId="{00000000-0000-0000-0000-000000000000}"/>
          </ac:spMkLst>
        </pc:spChg>
        <pc:graphicFrameChg chg="mod modGraphic">
          <ac:chgData name="laiminxin" userId="b9a05478-9ca2-4ac2-b948-1b493583318e" providerId="ADAL" clId="{0F4A0E8F-6FE9-44BA-B2D9-AB3D18FF96B8}" dt="2024-04-24T02:35:56.486" v="1613"/>
          <ac:graphicFrameMkLst>
            <pc:docMk/>
            <pc:sldMk cId="396656791" sldId="440"/>
            <ac:graphicFrameMk id="6" creationId="{48732662-A48B-43E0-A448-0D4727A590FC}"/>
          </ac:graphicFrameMkLst>
        </pc:graphicFrameChg>
      </pc:sldChg>
      <pc:sldChg chg="modSp add mod">
        <pc:chgData name="laiminxin" userId="b9a05478-9ca2-4ac2-b948-1b493583318e" providerId="ADAL" clId="{0F4A0E8F-6FE9-44BA-B2D9-AB3D18FF96B8}" dt="2024-04-24T02:41:29.721" v="1674"/>
        <pc:sldMkLst>
          <pc:docMk/>
          <pc:sldMk cId="4016522337" sldId="441"/>
        </pc:sldMkLst>
        <pc:spChg chg="mod">
          <ac:chgData name="laiminxin" userId="b9a05478-9ca2-4ac2-b948-1b493583318e" providerId="ADAL" clId="{0F4A0E8F-6FE9-44BA-B2D9-AB3D18FF96B8}" dt="2024-04-24T02:41:29.721" v="1674"/>
          <ac:spMkLst>
            <pc:docMk/>
            <pc:sldMk cId="4016522337" sldId="441"/>
            <ac:spMk id="3" creationId="{00000000-0000-0000-0000-000000000000}"/>
          </ac:spMkLst>
        </pc:spChg>
        <pc:spChg chg="mod">
          <ac:chgData name="laiminxin" userId="b9a05478-9ca2-4ac2-b948-1b493583318e" providerId="ADAL" clId="{0F4A0E8F-6FE9-44BA-B2D9-AB3D18FF96B8}" dt="2024-04-24T02:36:18.039" v="1622" actId="20577"/>
          <ac:spMkLst>
            <pc:docMk/>
            <pc:sldMk cId="4016522337" sldId="441"/>
            <ac:spMk id="4" creationId="{00000000-0000-0000-0000-000000000000}"/>
          </ac:spMkLst>
        </pc:spChg>
      </pc:sldChg>
      <pc:sldChg chg="modSp add mod">
        <pc:chgData name="laiminxin" userId="b9a05478-9ca2-4ac2-b948-1b493583318e" providerId="ADAL" clId="{0F4A0E8F-6FE9-44BA-B2D9-AB3D18FF96B8}" dt="2024-05-08T02:33:51.828" v="1833" actId="20577"/>
        <pc:sldMkLst>
          <pc:docMk/>
          <pc:sldMk cId="1522110689" sldId="442"/>
        </pc:sldMkLst>
        <pc:spChg chg="mod">
          <ac:chgData name="laiminxin" userId="b9a05478-9ca2-4ac2-b948-1b493583318e" providerId="ADAL" clId="{0F4A0E8F-6FE9-44BA-B2D9-AB3D18FF96B8}" dt="2024-05-08T02:33:51.828" v="1833" actId="20577"/>
          <ac:spMkLst>
            <pc:docMk/>
            <pc:sldMk cId="1522110689" sldId="442"/>
            <ac:spMk id="4" creationId="{00000000-0000-0000-0000-000000000000}"/>
          </ac:spMkLst>
        </pc:spChg>
        <pc:graphicFrameChg chg="mod modGraphic">
          <ac:chgData name="laiminxin" userId="b9a05478-9ca2-4ac2-b948-1b493583318e" providerId="ADAL" clId="{0F4A0E8F-6FE9-44BA-B2D9-AB3D18FF96B8}" dt="2024-05-08T02:00:00.881" v="1809"/>
          <ac:graphicFrameMkLst>
            <pc:docMk/>
            <pc:sldMk cId="1522110689" sldId="442"/>
            <ac:graphicFrameMk id="6" creationId="{48732662-A48B-43E0-A448-0D4727A590FC}"/>
          </ac:graphicFrameMkLst>
        </pc:graphicFrameChg>
      </pc:sldChg>
      <pc:sldChg chg="modSp add mod">
        <pc:chgData name="laiminxin" userId="b9a05478-9ca2-4ac2-b948-1b493583318e" providerId="ADAL" clId="{0F4A0E8F-6FE9-44BA-B2D9-AB3D18FF96B8}" dt="2024-05-08T03:42:59.812" v="1985" actId="20577"/>
        <pc:sldMkLst>
          <pc:docMk/>
          <pc:sldMk cId="1990384975" sldId="443"/>
        </pc:sldMkLst>
        <pc:spChg chg="mod">
          <ac:chgData name="laiminxin" userId="b9a05478-9ca2-4ac2-b948-1b493583318e" providerId="ADAL" clId="{0F4A0E8F-6FE9-44BA-B2D9-AB3D18FF96B8}" dt="2024-05-08T03:42:59.812" v="1985" actId="20577"/>
          <ac:spMkLst>
            <pc:docMk/>
            <pc:sldMk cId="1990384975" sldId="443"/>
            <ac:spMk id="3" creationId="{00000000-0000-0000-0000-000000000000}"/>
          </ac:spMkLst>
        </pc:spChg>
        <pc:spChg chg="mod">
          <ac:chgData name="laiminxin" userId="b9a05478-9ca2-4ac2-b948-1b493583318e" providerId="ADAL" clId="{0F4A0E8F-6FE9-44BA-B2D9-AB3D18FF96B8}" dt="2024-05-08T02:32:45.736" v="1814" actId="20577"/>
          <ac:spMkLst>
            <pc:docMk/>
            <pc:sldMk cId="1990384975" sldId="443"/>
            <ac:spMk id="4" creationId="{00000000-0000-0000-0000-000000000000}"/>
          </ac:spMkLst>
        </pc:spChg>
      </pc:sldChg>
      <pc:sldChg chg="modSp add mod">
        <pc:chgData name="laiminxin" userId="b9a05478-9ca2-4ac2-b948-1b493583318e" providerId="ADAL" clId="{0F4A0E8F-6FE9-44BA-B2D9-AB3D18FF96B8}" dt="2024-05-08T02:33:43.751" v="1831" actId="20577"/>
        <pc:sldMkLst>
          <pc:docMk/>
          <pc:sldMk cId="3178394611" sldId="444"/>
        </pc:sldMkLst>
        <pc:spChg chg="mod">
          <ac:chgData name="laiminxin" userId="b9a05478-9ca2-4ac2-b948-1b493583318e" providerId="ADAL" clId="{0F4A0E8F-6FE9-44BA-B2D9-AB3D18FF96B8}" dt="2024-05-08T02:33:43.751" v="1831" actId="20577"/>
          <ac:spMkLst>
            <pc:docMk/>
            <pc:sldMk cId="3178394611" sldId="444"/>
            <ac:spMk id="4" creationId="{00000000-0000-0000-0000-000000000000}"/>
          </ac:spMkLst>
        </pc:spChg>
      </pc:sldChg>
      <pc:sldChg chg="addSp delSp modSp add mod">
        <pc:chgData name="laiminxin" userId="b9a05478-9ca2-4ac2-b948-1b493583318e" providerId="ADAL" clId="{0F4A0E8F-6FE9-44BA-B2D9-AB3D18FF96B8}" dt="2024-05-08T03:36:18.026" v="1984"/>
        <pc:sldMkLst>
          <pc:docMk/>
          <pc:sldMk cId="2684580673" sldId="445"/>
        </pc:sldMkLst>
        <pc:spChg chg="mod">
          <ac:chgData name="laiminxin" userId="b9a05478-9ca2-4ac2-b948-1b493583318e" providerId="ADAL" clId="{0F4A0E8F-6FE9-44BA-B2D9-AB3D18FF96B8}" dt="2024-05-08T03:36:18.026" v="1984"/>
          <ac:spMkLst>
            <pc:docMk/>
            <pc:sldMk cId="2684580673" sldId="445"/>
            <ac:spMk id="2" creationId="{26D57214-743C-4CE7-BE55-CBF5083619C3}"/>
          </ac:spMkLst>
        </pc:spChg>
        <pc:spChg chg="mod">
          <ac:chgData name="laiminxin" userId="b9a05478-9ca2-4ac2-b948-1b493583318e" providerId="ADAL" clId="{0F4A0E8F-6FE9-44BA-B2D9-AB3D18FF96B8}" dt="2024-05-08T02:34:21.038" v="1839" actId="20577"/>
          <ac:spMkLst>
            <pc:docMk/>
            <pc:sldMk cId="2684580673" sldId="445"/>
            <ac:spMk id="3" creationId="{3D406DE3-2726-4F05-9B9D-6C33C933AF9A}"/>
          </ac:spMkLst>
        </pc:spChg>
        <pc:spChg chg="add del">
          <ac:chgData name="laiminxin" userId="b9a05478-9ca2-4ac2-b948-1b493583318e" providerId="ADAL" clId="{0F4A0E8F-6FE9-44BA-B2D9-AB3D18FF96B8}" dt="2024-05-08T02:54:47.272" v="1921"/>
          <ac:spMkLst>
            <pc:docMk/>
            <pc:sldMk cId="2684580673" sldId="445"/>
            <ac:spMk id="4" creationId="{2D2A34E3-F234-4DC8-9976-20E839628C9C}"/>
          </ac:spMkLst>
        </pc:spChg>
        <pc:spChg chg="del">
          <ac:chgData name="laiminxin" userId="b9a05478-9ca2-4ac2-b948-1b493583318e" providerId="ADAL" clId="{0F4A0E8F-6FE9-44BA-B2D9-AB3D18FF96B8}" dt="2024-05-08T02:34:35.213" v="1844" actId="478"/>
          <ac:spMkLst>
            <pc:docMk/>
            <pc:sldMk cId="2684580673" sldId="445"/>
            <ac:spMk id="5" creationId="{CD38212F-FE23-40A0-9970-44CF877ACD1E}"/>
          </ac:spMkLst>
        </pc:spChg>
        <pc:spChg chg="del">
          <ac:chgData name="laiminxin" userId="b9a05478-9ca2-4ac2-b948-1b493583318e" providerId="ADAL" clId="{0F4A0E8F-6FE9-44BA-B2D9-AB3D18FF96B8}" dt="2024-05-08T02:34:31.649" v="1843" actId="478"/>
          <ac:spMkLst>
            <pc:docMk/>
            <pc:sldMk cId="2684580673" sldId="445"/>
            <ac:spMk id="6" creationId="{1FEB3319-26B1-4345-9B70-A2A9443216A9}"/>
          </ac:spMkLst>
        </pc:spChg>
        <pc:spChg chg="del">
          <ac:chgData name="laiminxin" userId="b9a05478-9ca2-4ac2-b948-1b493583318e" providerId="ADAL" clId="{0F4A0E8F-6FE9-44BA-B2D9-AB3D18FF96B8}" dt="2024-05-08T02:34:23.873" v="1840" actId="478"/>
          <ac:spMkLst>
            <pc:docMk/>
            <pc:sldMk cId="2684580673" sldId="445"/>
            <ac:spMk id="7" creationId="{0F8C8578-DBB2-4533-A07B-A3333A596C0F}"/>
          </ac:spMkLst>
        </pc:spChg>
        <pc:spChg chg="del mod">
          <ac:chgData name="laiminxin" userId="b9a05478-9ca2-4ac2-b948-1b493583318e" providerId="ADAL" clId="{0F4A0E8F-6FE9-44BA-B2D9-AB3D18FF96B8}" dt="2024-05-08T02:40:35.913" v="1880" actId="478"/>
          <ac:spMkLst>
            <pc:docMk/>
            <pc:sldMk cId="2684580673" sldId="445"/>
            <ac:spMk id="8" creationId="{A06BF9AF-F095-4C19-8453-391C4FDE9630}"/>
          </ac:spMkLst>
        </pc:spChg>
        <pc:spChg chg="add del">
          <ac:chgData name="laiminxin" userId="b9a05478-9ca2-4ac2-b948-1b493583318e" providerId="ADAL" clId="{0F4A0E8F-6FE9-44BA-B2D9-AB3D18FF96B8}" dt="2024-05-08T02:58:27.789" v="1950"/>
          <ac:spMkLst>
            <pc:docMk/>
            <pc:sldMk cId="2684580673" sldId="445"/>
            <ac:spMk id="9" creationId="{8793E843-B990-4F92-BD0A-0C94E74F62A9}"/>
          </ac:spMkLst>
        </pc:spChg>
        <pc:spChg chg="del">
          <ac:chgData name="laiminxin" userId="b9a05478-9ca2-4ac2-b948-1b493583318e" providerId="ADAL" clId="{0F4A0E8F-6FE9-44BA-B2D9-AB3D18FF96B8}" dt="2024-05-08T02:34:31.649" v="1843" actId="478"/>
          <ac:spMkLst>
            <pc:docMk/>
            <pc:sldMk cId="2684580673" sldId="445"/>
            <ac:spMk id="11" creationId="{A0BF0BBD-F6CD-4CD9-8D2C-3D599F379C8B}"/>
          </ac:spMkLst>
        </pc:spChg>
        <pc:spChg chg="del">
          <ac:chgData name="laiminxin" userId="b9a05478-9ca2-4ac2-b948-1b493583318e" providerId="ADAL" clId="{0F4A0E8F-6FE9-44BA-B2D9-AB3D18FF96B8}" dt="2024-05-08T02:34:31.649" v="1843" actId="478"/>
          <ac:spMkLst>
            <pc:docMk/>
            <pc:sldMk cId="2684580673" sldId="445"/>
            <ac:spMk id="13" creationId="{BD356D6A-34CD-4EAA-B99B-1FE7F63B5C99}"/>
          </ac:spMkLst>
        </pc:spChg>
        <pc:spChg chg="del">
          <ac:chgData name="laiminxin" userId="b9a05478-9ca2-4ac2-b948-1b493583318e" providerId="ADAL" clId="{0F4A0E8F-6FE9-44BA-B2D9-AB3D18FF96B8}" dt="2024-05-08T02:34:31.649" v="1843" actId="478"/>
          <ac:spMkLst>
            <pc:docMk/>
            <pc:sldMk cId="2684580673" sldId="445"/>
            <ac:spMk id="15" creationId="{4E9E5A1B-0CD2-4809-9828-165267DB80DD}"/>
          </ac:spMkLst>
        </pc:spChg>
        <pc:spChg chg="del">
          <ac:chgData name="laiminxin" userId="b9a05478-9ca2-4ac2-b948-1b493583318e" providerId="ADAL" clId="{0F4A0E8F-6FE9-44BA-B2D9-AB3D18FF96B8}" dt="2024-05-08T02:34:31.649" v="1843" actId="478"/>
          <ac:spMkLst>
            <pc:docMk/>
            <pc:sldMk cId="2684580673" sldId="445"/>
            <ac:spMk id="17" creationId="{B0B9F170-119E-4112-B76A-043B417EEE55}"/>
          </ac:spMkLst>
        </pc:spChg>
        <pc:spChg chg="del">
          <ac:chgData name="laiminxin" userId="b9a05478-9ca2-4ac2-b948-1b493583318e" providerId="ADAL" clId="{0F4A0E8F-6FE9-44BA-B2D9-AB3D18FF96B8}" dt="2024-05-08T02:34:31.649" v="1843" actId="478"/>
          <ac:spMkLst>
            <pc:docMk/>
            <pc:sldMk cId="2684580673" sldId="445"/>
            <ac:spMk id="19" creationId="{0AC9CB31-A7E7-4A28-BB8B-712AADEF5C40}"/>
          </ac:spMkLst>
        </pc:spChg>
        <pc:spChg chg="del">
          <ac:chgData name="laiminxin" userId="b9a05478-9ca2-4ac2-b948-1b493583318e" providerId="ADAL" clId="{0F4A0E8F-6FE9-44BA-B2D9-AB3D18FF96B8}" dt="2024-05-08T02:34:31.649" v="1843" actId="478"/>
          <ac:spMkLst>
            <pc:docMk/>
            <pc:sldMk cId="2684580673" sldId="445"/>
            <ac:spMk id="21" creationId="{B55CF65B-DC0E-4CA1-BC44-67667561A1DA}"/>
          </ac:spMkLst>
        </pc:spChg>
        <pc:spChg chg="del">
          <ac:chgData name="laiminxin" userId="b9a05478-9ca2-4ac2-b948-1b493583318e" providerId="ADAL" clId="{0F4A0E8F-6FE9-44BA-B2D9-AB3D18FF96B8}" dt="2024-05-08T02:34:31.649" v="1843" actId="478"/>
          <ac:spMkLst>
            <pc:docMk/>
            <pc:sldMk cId="2684580673" sldId="445"/>
            <ac:spMk id="23" creationId="{87D4EAD6-42CF-46D6-9B9D-BEC961B2BD51}"/>
          </ac:spMkLst>
        </pc:spChg>
        <pc:spChg chg="del">
          <ac:chgData name="laiminxin" userId="b9a05478-9ca2-4ac2-b948-1b493583318e" providerId="ADAL" clId="{0F4A0E8F-6FE9-44BA-B2D9-AB3D18FF96B8}" dt="2024-05-08T02:34:31.649" v="1843" actId="478"/>
          <ac:spMkLst>
            <pc:docMk/>
            <pc:sldMk cId="2684580673" sldId="445"/>
            <ac:spMk id="24" creationId="{7FDC9F5F-3E95-4010-AB17-8860BE5648F0}"/>
          </ac:spMkLst>
        </pc:spChg>
        <pc:spChg chg="del">
          <ac:chgData name="laiminxin" userId="b9a05478-9ca2-4ac2-b948-1b493583318e" providerId="ADAL" clId="{0F4A0E8F-6FE9-44BA-B2D9-AB3D18FF96B8}" dt="2024-05-08T02:34:31.649" v="1843" actId="478"/>
          <ac:spMkLst>
            <pc:docMk/>
            <pc:sldMk cId="2684580673" sldId="445"/>
            <ac:spMk id="25" creationId="{0D30EDA3-4741-47F6-85A9-4E596E5A213E}"/>
          </ac:spMkLst>
        </pc:spChg>
        <pc:spChg chg="del">
          <ac:chgData name="laiminxin" userId="b9a05478-9ca2-4ac2-b948-1b493583318e" providerId="ADAL" clId="{0F4A0E8F-6FE9-44BA-B2D9-AB3D18FF96B8}" dt="2024-05-08T02:34:31.649" v="1843" actId="478"/>
          <ac:spMkLst>
            <pc:docMk/>
            <pc:sldMk cId="2684580673" sldId="445"/>
            <ac:spMk id="26" creationId="{345833F0-3160-4E5E-A017-690FADC75A76}"/>
          </ac:spMkLst>
        </pc:spChg>
        <pc:spChg chg="del">
          <ac:chgData name="laiminxin" userId="b9a05478-9ca2-4ac2-b948-1b493583318e" providerId="ADAL" clId="{0F4A0E8F-6FE9-44BA-B2D9-AB3D18FF96B8}" dt="2024-05-08T02:34:31.649" v="1843" actId="478"/>
          <ac:spMkLst>
            <pc:docMk/>
            <pc:sldMk cId="2684580673" sldId="445"/>
            <ac:spMk id="28" creationId="{13537B63-8EA4-4B85-8DD7-372BD42B2ECB}"/>
          </ac:spMkLst>
        </pc:spChg>
      </pc:sldChg>
      <pc:sldChg chg="modSp add mod">
        <pc:chgData name="laiminxin" userId="b9a05478-9ca2-4ac2-b948-1b493583318e" providerId="ADAL" clId="{0F4A0E8F-6FE9-44BA-B2D9-AB3D18FF96B8}" dt="2024-05-08T02:58:11.710" v="1946" actId="20577"/>
        <pc:sldMkLst>
          <pc:docMk/>
          <pc:sldMk cId="675529542" sldId="446"/>
        </pc:sldMkLst>
        <pc:spChg chg="mod">
          <ac:chgData name="laiminxin" userId="b9a05478-9ca2-4ac2-b948-1b493583318e" providerId="ADAL" clId="{0F4A0E8F-6FE9-44BA-B2D9-AB3D18FF96B8}" dt="2024-05-08T02:58:11.710" v="1946" actId="20577"/>
          <ac:spMkLst>
            <pc:docMk/>
            <pc:sldMk cId="675529542" sldId="446"/>
            <ac:spMk id="2" creationId="{26D57214-743C-4CE7-BE55-CBF5083619C3}"/>
          </ac:spMkLst>
        </pc:spChg>
      </pc:sldChg>
      <pc:sldChg chg="modSp add mod">
        <pc:chgData name="laiminxin" userId="b9a05478-9ca2-4ac2-b948-1b493583318e" providerId="ADAL" clId="{0F4A0E8F-6FE9-44BA-B2D9-AB3D18FF96B8}" dt="2024-05-15T03:08:05.856" v="2107"/>
        <pc:sldMkLst>
          <pc:docMk/>
          <pc:sldMk cId="4016248246" sldId="447"/>
        </pc:sldMkLst>
        <pc:spChg chg="mod">
          <ac:chgData name="laiminxin" userId="b9a05478-9ca2-4ac2-b948-1b493583318e" providerId="ADAL" clId="{0F4A0E8F-6FE9-44BA-B2D9-AB3D18FF96B8}" dt="2024-05-15T03:08:05.856" v="2107"/>
          <ac:spMkLst>
            <pc:docMk/>
            <pc:sldMk cId="4016248246" sldId="447"/>
            <ac:spMk id="3" creationId="{00000000-0000-0000-0000-000000000000}"/>
          </ac:spMkLst>
        </pc:spChg>
      </pc:sldChg>
      <pc:sldChg chg="modSp add mod">
        <pc:chgData name="laiminxin" userId="b9a05478-9ca2-4ac2-b948-1b493583318e" providerId="ADAL" clId="{0F4A0E8F-6FE9-44BA-B2D9-AB3D18FF96B8}" dt="2024-05-22T02:54:05.855" v="2161" actId="113"/>
        <pc:sldMkLst>
          <pc:docMk/>
          <pc:sldMk cId="1669751966" sldId="448"/>
        </pc:sldMkLst>
        <pc:spChg chg="mod">
          <ac:chgData name="laiminxin" userId="b9a05478-9ca2-4ac2-b948-1b493583318e" providerId="ADAL" clId="{0F4A0E8F-6FE9-44BA-B2D9-AB3D18FF96B8}" dt="2024-05-22T02:54:05.855" v="2161" actId="113"/>
          <ac:spMkLst>
            <pc:docMk/>
            <pc:sldMk cId="1669751966" sldId="448"/>
            <ac:spMk id="3" creationId="{00000000-0000-0000-0000-000000000000}"/>
          </ac:spMkLst>
        </pc:spChg>
        <pc:spChg chg="mod">
          <ac:chgData name="laiminxin" userId="b9a05478-9ca2-4ac2-b948-1b493583318e" providerId="ADAL" clId="{0F4A0E8F-6FE9-44BA-B2D9-AB3D18FF96B8}" dt="2024-05-22T02:20:35.806" v="2112" actId="20577"/>
          <ac:spMkLst>
            <pc:docMk/>
            <pc:sldMk cId="1669751966" sldId="448"/>
            <ac:spMk id="4" creationId="{00000000-0000-0000-0000-000000000000}"/>
          </ac:spMkLst>
        </pc:spChg>
      </pc:sldChg>
      <pc:sldChg chg="modSp add mod">
        <pc:chgData name="laiminxin" userId="b9a05478-9ca2-4ac2-b948-1b493583318e" providerId="ADAL" clId="{0F4A0E8F-6FE9-44BA-B2D9-AB3D18FF96B8}" dt="2024-05-29T03:02:15.867" v="2339"/>
        <pc:sldMkLst>
          <pc:docMk/>
          <pc:sldMk cId="3193170210" sldId="449"/>
        </pc:sldMkLst>
        <pc:spChg chg="mod">
          <ac:chgData name="laiminxin" userId="b9a05478-9ca2-4ac2-b948-1b493583318e" providerId="ADAL" clId="{0F4A0E8F-6FE9-44BA-B2D9-AB3D18FF96B8}" dt="2024-05-29T03:02:15.867" v="2339"/>
          <ac:spMkLst>
            <pc:docMk/>
            <pc:sldMk cId="3193170210" sldId="449"/>
            <ac:spMk id="3" creationId="{00000000-0000-0000-0000-000000000000}"/>
          </ac:spMkLst>
        </pc:spChg>
        <pc:spChg chg="mod">
          <ac:chgData name="laiminxin" userId="b9a05478-9ca2-4ac2-b948-1b493583318e" providerId="ADAL" clId="{0F4A0E8F-6FE9-44BA-B2D9-AB3D18FF96B8}" dt="2024-05-29T03:00:52.154" v="2164" actId="20577"/>
          <ac:spMkLst>
            <pc:docMk/>
            <pc:sldMk cId="3193170210" sldId="449"/>
            <ac:spMk id="4" creationId="{00000000-0000-0000-0000-000000000000}"/>
          </ac:spMkLst>
        </pc:spChg>
      </pc:sldChg>
    </pc:docChg>
  </pc:docChgLst>
  <pc:docChgLst>
    <pc:chgData name="minxin" userId="b9a05478-9ca2-4ac2-b948-1b493583318e" providerId="ADAL" clId="{6073DBB0-62B0-4BEF-8C1F-D7EE121B0A6E}"/>
    <pc:docChg chg="undo custSel addSld delSld modSld modMainMaster">
      <pc:chgData name="minxin" userId="b9a05478-9ca2-4ac2-b948-1b493583318e" providerId="ADAL" clId="{6073DBB0-62B0-4BEF-8C1F-D7EE121B0A6E}" dt="2023-04-05T04:00:21.819" v="44" actId="478"/>
      <pc:docMkLst>
        <pc:docMk/>
      </pc:docMkLst>
      <pc:sldChg chg="modSp mod">
        <pc:chgData name="minxin" userId="b9a05478-9ca2-4ac2-b948-1b493583318e" providerId="ADAL" clId="{6073DBB0-62B0-4BEF-8C1F-D7EE121B0A6E}" dt="2023-04-05T03:46:01.404" v="27"/>
        <pc:sldMkLst>
          <pc:docMk/>
          <pc:sldMk cId="4193525724" sldId="399"/>
        </pc:sldMkLst>
        <pc:spChg chg="mod">
          <ac:chgData name="minxin" userId="b9a05478-9ca2-4ac2-b948-1b493583318e" providerId="ADAL" clId="{6073DBB0-62B0-4BEF-8C1F-D7EE121B0A6E}" dt="2023-04-05T03:46:01.404" v="27"/>
          <ac:spMkLst>
            <pc:docMk/>
            <pc:sldMk cId="4193525724" sldId="399"/>
            <ac:spMk id="9" creationId="{00000000-0000-0000-0000-000000000000}"/>
          </ac:spMkLst>
        </pc:spChg>
      </pc:sldChg>
      <pc:sldChg chg="modSp mod">
        <pc:chgData name="minxin" userId="b9a05478-9ca2-4ac2-b948-1b493583318e" providerId="ADAL" clId="{6073DBB0-62B0-4BEF-8C1F-D7EE121B0A6E}" dt="2023-04-05T03:43:21.420" v="7" actId="27636"/>
        <pc:sldMkLst>
          <pc:docMk/>
          <pc:sldMk cId="3883774457" sldId="406"/>
        </pc:sldMkLst>
        <pc:spChg chg="mod">
          <ac:chgData name="minxin" userId="b9a05478-9ca2-4ac2-b948-1b493583318e" providerId="ADAL" clId="{6073DBB0-62B0-4BEF-8C1F-D7EE121B0A6E}" dt="2023-04-05T03:43:21.420" v="7" actId="27636"/>
          <ac:spMkLst>
            <pc:docMk/>
            <pc:sldMk cId="3883774457" sldId="406"/>
            <ac:spMk id="5" creationId="{00000000-0000-0000-0000-000000000000}"/>
          </ac:spMkLst>
        </pc:spChg>
      </pc:sldChg>
      <pc:sldChg chg="addSp delSp modSp new del mod modClrScheme chgLayout">
        <pc:chgData name="minxin" userId="b9a05478-9ca2-4ac2-b948-1b493583318e" providerId="ADAL" clId="{6073DBB0-62B0-4BEF-8C1F-D7EE121B0A6E}" dt="2023-04-05T03:46:39.767" v="30" actId="47"/>
        <pc:sldMkLst>
          <pc:docMk/>
          <pc:sldMk cId="2391897112" sldId="409"/>
        </pc:sldMkLst>
        <pc:spChg chg="del">
          <ac:chgData name="minxin" userId="b9a05478-9ca2-4ac2-b948-1b493583318e" providerId="ADAL" clId="{6073DBB0-62B0-4BEF-8C1F-D7EE121B0A6E}" dt="2023-04-05T03:46:33.781" v="29" actId="700"/>
          <ac:spMkLst>
            <pc:docMk/>
            <pc:sldMk cId="2391897112" sldId="409"/>
            <ac:spMk id="2" creationId="{1F593CBA-F457-4FCD-9481-E43078CE39FE}"/>
          </ac:spMkLst>
        </pc:spChg>
        <pc:spChg chg="del mod ord">
          <ac:chgData name="minxin" userId="b9a05478-9ca2-4ac2-b948-1b493583318e" providerId="ADAL" clId="{6073DBB0-62B0-4BEF-8C1F-D7EE121B0A6E}" dt="2023-04-05T03:46:33.781" v="29" actId="700"/>
          <ac:spMkLst>
            <pc:docMk/>
            <pc:sldMk cId="2391897112" sldId="409"/>
            <ac:spMk id="3" creationId="{FE4B8984-BE0D-4493-906E-8194A7694A09}"/>
          </ac:spMkLst>
        </pc:spChg>
        <pc:spChg chg="add mod ord">
          <ac:chgData name="minxin" userId="b9a05478-9ca2-4ac2-b948-1b493583318e" providerId="ADAL" clId="{6073DBB0-62B0-4BEF-8C1F-D7EE121B0A6E}" dt="2023-04-05T03:46:33.781" v="29" actId="700"/>
          <ac:spMkLst>
            <pc:docMk/>
            <pc:sldMk cId="2391897112" sldId="409"/>
            <ac:spMk id="4" creationId="{FD60F694-A2B4-46EC-8200-641791E4C3B8}"/>
          </ac:spMkLst>
        </pc:spChg>
      </pc:sldChg>
      <pc:sldMasterChg chg="addSp delSp modSp mod modSldLayout">
        <pc:chgData name="minxin" userId="b9a05478-9ca2-4ac2-b948-1b493583318e" providerId="ADAL" clId="{6073DBB0-62B0-4BEF-8C1F-D7EE121B0A6E}" dt="2023-04-05T04:00:21.819" v="44" actId="478"/>
        <pc:sldMasterMkLst>
          <pc:docMk/>
          <pc:sldMasterMk cId="2774892512" sldId="2147483648"/>
        </pc:sldMasterMkLst>
        <pc:spChg chg="del">
          <ac:chgData name="minxin" userId="b9a05478-9ca2-4ac2-b948-1b493583318e" providerId="ADAL" clId="{6073DBB0-62B0-4BEF-8C1F-D7EE121B0A6E}" dt="2023-04-05T03:48:13.044" v="41" actId="478"/>
          <ac:spMkLst>
            <pc:docMk/>
            <pc:sldMasterMk cId="2774892512" sldId="2147483648"/>
            <ac:spMk id="3" creationId="{80FC510A-EAAE-41C0-9423-6423A04A3ED8}"/>
          </ac:spMkLst>
        </pc:spChg>
        <pc:spChg chg="add del mod">
          <ac:chgData name="minxin" userId="b9a05478-9ca2-4ac2-b948-1b493583318e" providerId="ADAL" clId="{6073DBB0-62B0-4BEF-8C1F-D7EE121B0A6E}" dt="2023-04-05T04:00:21.819" v="44" actId="478"/>
          <ac:spMkLst>
            <pc:docMk/>
            <pc:sldMasterMk cId="2774892512" sldId="2147483648"/>
            <ac:spMk id="8" creationId="{665A856C-C4E9-412D-8FD6-E1412AD074F8}"/>
          </ac:spMkLst>
        </pc:spChg>
        <pc:spChg chg="del">
          <ac:chgData name="minxin" userId="b9a05478-9ca2-4ac2-b948-1b493583318e" providerId="ADAL" clId="{6073DBB0-62B0-4BEF-8C1F-D7EE121B0A6E}" dt="2023-04-05T03:48:01.825" v="39" actId="478"/>
          <ac:spMkLst>
            <pc:docMk/>
            <pc:sldMasterMk cId="2774892512" sldId="2147483648"/>
            <ac:spMk id="11" creationId="{00000000-0000-0000-0000-000000000000}"/>
          </ac:spMkLst>
        </pc:spChg>
        <pc:spChg chg="add del mod">
          <ac:chgData name="minxin" userId="b9a05478-9ca2-4ac2-b948-1b493583318e" providerId="ADAL" clId="{6073DBB0-62B0-4BEF-8C1F-D7EE121B0A6E}" dt="2023-04-05T03:48:50.342" v="43"/>
          <ac:spMkLst>
            <pc:docMk/>
            <pc:sldMasterMk cId="2774892512" sldId="2147483648"/>
            <ac:spMk id="12" creationId="{0E27D05D-0F8B-474E-BB2E-897A363859F9}"/>
          </ac:spMkLst>
        </pc:spChg>
        <pc:sldLayoutChg chg="addSp delSp modSp mod">
          <pc:chgData name="minxin" userId="b9a05478-9ca2-4ac2-b948-1b493583318e" providerId="ADAL" clId="{6073DBB0-62B0-4BEF-8C1F-D7EE121B0A6E}" dt="2023-04-05T03:47:40.516" v="37"/>
          <pc:sldLayoutMkLst>
            <pc:docMk/>
            <pc:sldMasterMk cId="2774892512" sldId="2147483648"/>
            <pc:sldLayoutMk cId="1018414354" sldId="2147483660"/>
          </pc:sldLayoutMkLst>
          <pc:spChg chg="add mod">
            <ac:chgData name="minxin" userId="b9a05478-9ca2-4ac2-b948-1b493583318e" providerId="ADAL" clId="{6073DBB0-62B0-4BEF-8C1F-D7EE121B0A6E}" dt="2023-04-05T03:47:40.516" v="37"/>
            <ac:spMkLst>
              <pc:docMk/>
              <pc:sldMasterMk cId="2774892512" sldId="2147483648"/>
              <pc:sldLayoutMk cId="1018414354" sldId="2147483660"/>
              <ac:spMk id="8" creationId="{C193504F-4D85-4813-9206-E502B221B030}"/>
            </ac:spMkLst>
          </pc:spChg>
          <pc:spChg chg="mod">
            <ac:chgData name="minxin" userId="b9a05478-9ca2-4ac2-b948-1b493583318e" providerId="ADAL" clId="{6073DBB0-62B0-4BEF-8C1F-D7EE121B0A6E}" dt="2023-04-05T03:45:21.298" v="25" actId="404"/>
            <ac:spMkLst>
              <pc:docMk/>
              <pc:sldMasterMk cId="2774892512" sldId="2147483648"/>
              <pc:sldLayoutMk cId="1018414354" sldId="2147483660"/>
              <ac:spMk id="11" creationId="{80FC510A-EAAE-41C0-9423-6423A04A3ED8}"/>
            </ac:spMkLst>
          </pc:spChg>
          <pc:spChg chg="del">
            <ac:chgData name="minxin" userId="b9a05478-9ca2-4ac2-b948-1b493583318e" providerId="ADAL" clId="{6073DBB0-62B0-4BEF-8C1F-D7EE121B0A6E}" dt="2023-04-05T03:47:39.837" v="36" actId="478"/>
            <ac:spMkLst>
              <pc:docMk/>
              <pc:sldMasterMk cId="2774892512" sldId="2147483648"/>
              <pc:sldLayoutMk cId="1018414354" sldId="2147483660"/>
              <ac:spMk id="12" creationId="{00000000-0000-0000-0000-000000000000}"/>
            </ac:spMkLst>
          </pc:spChg>
        </pc:sldLayoutChg>
        <pc:sldLayoutChg chg="addSp delSp modSp mod">
          <pc:chgData name="minxin" userId="b9a05478-9ca2-4ac2-b948-1b493583318e" providerId="ADAL" clId="{6073DBB0-62B0-4BEF-8C1F-D7EE121B0A6E}" dt="2023-04-05T03:47:33.925" v="35"/>
          <pc:sldLayoutMkLst>
            <pc:docMk/>
            <pc:sldMasterMk cId="2774892512" sldId="2147483648"/>
            <pc:sldLayoutMk cId="1792718968" sldId="2147483661"/>
          </pc:sldLayoutMkLst>
          <pc:spChg chg="mod">
            <ac:chgData name="minxin" userId="b9a05478-9ca2-4ac2-b948-1b493583318e" providerId="ADAL" clId="{6073DBB0-62B0-4BEF-8C1F-D7EE121B0A6E}" dt="2023-04-05T03:45:03.374" v="19" actId="404"/>
            <ac:spMkLst>
              <pc:docMk/>
              <pc:sldMasterMk cId="2774892512" sldId="2147483648"/>
              <pc:sldLayoutMk cId="1792718968" sldId="2147483661"/>
              <ac:spMk id="7" creationId="{00000000-0000-0000-0000-000000000000}"/>
            </ac:spMkLst>
          </pc:spChg>
          <pc:spChg chg="del">
            <ac:chgData name="minxin" userId="b9a05478-9ca2-4ac2-b948-1b493583318e" providerId="ADAL" clId="{6073DBB0-62B0-4BEF-8C1F-D7EE121B0A6E}" dt="2023-04-05T03:47:33.397" v="34" actId="478"/>
            <ac:spMkLst>
              <pc:docMk/>
              <pc:sldMasterMk cId="2774892512" sldId="2147483648"/>
              <pc:sldLayoutMk cId="1792718968" sldId="2147483661"/>
              <ac:spMk id="9" creationId="{00000000-0000-0000-0000-000000000000}"/>
            </ac:spMkLst>
          </pc:spChg>
          <pc:spChg chg="add mod">
            <ac:chgData name="minxin" userId="b9a05478-9ca2-4ac2-b948-1b493583318e" providerId="ADAL" clId="{6073DBB0-62B0-4BEF-8C1F-D7EE121B0A6E}" dt="2023-04-05T03:47:33.925" v="35"/>
            <ac:spMkLst>
              <pc:docMk/>
              <pc:sldMasterMk cId="2774892512" sldId="2147483648"/>
              <pc:sldLayoutMk cId="1792718968" sldId="2147483661"/>
              <ac:spMk id="10" creationId="{57537F9B-7295-4D17-859A-94BD2F1BB6ED}"/>
            </ac:spMkLst>
          </pc:spChg>
        </pc:sldLayoutChg>
        <pc:sldLayoutChg chg="addSp delSp modSp mod">
          <pc:chgData name="minxin" userId="b9a05478-9ca2-4ac2-b948-1b493583318e" providerId="ADAL" clId="{6073DBB0-62B0-4BEF-8C1F-D7EE121B0A6E}" dt="2023-04-05T03:47:42.411" v="38"/>
          <pc:sldLayoutMkLst>
            <pc:docMk/>
            <pc:sldMasterMk cId="2774892512" sldId="2147483648"/>
            <pc:sldLayoutMk cId="3425432125" sldId="2147483662"/>
          </pc:sldLayoutMkLst>
          <pc:spChg chg="del mod">
            <ac:chgData name="minxin" userId="b9a05478-9ca2-4ac2-b948-1b493583318e" providerId="ADAL" clId="{6073DBB0-62B0-4BEF-8C1F-D7EE121B0A6E}" dt="2023-04-05T03:47:14.420" v="32" actId="478"/>
            <ac:spMkLst>
              <pc:docMk/>
              <pc:sldMasterMk cId="2774892512" sldId="2147483648"/>
              <pc:sldLayoutMk cId="3425432125" sldId="2147483662"/>
              <ac:spMk id="6" creationId="{00000000-0000-0000-0000-000000000000}"/>
            </ac:spMkLst>
          </pc:spChg>
          <pc:spChg chg="add mod">
            <ac:chgData name="minxin" userId="b9a05478-9ca2-4ac2-b948-1b493583318e" providerId="ADAL" clId="{6073DBB0-62B0-4BEF-8C1F-D7EE121B0A6E}" dt="2023-04-05T03:47:42.411" v="38"/>
            <ac:spMkLst>
              <pc:docMk/>
              <pc:sldMasterMk cId="2774892512" sldId="2147483648"/>
              <pc:sldLayoutMk cId="3425432125" sldId="2147483662"/>
              <ac:spMk id="8" creationId="{9F3794BE-5838-4A69-A659-473FA23DB1E7}"/>
            </ac:spMkLst>
          </pc:spChg>
        </pc:sldLayoutChg>
        <pc:sldLayoutChg chg="modSp mod">
          <pc:chgData name="minxin" userId="b9a05478-9ca2-4ac2-b948-1b493583318e" providerId="ADAL" clId="{6073DBB0-62B0-4BEF-8C1F-D7EE121B0A6E}" dt="2023-04-05T03:47:23.159" v="33" actId="1076"/>
          <pc:sldLayoutMkLst>
            <pc:docMk/>
            <pc:sldMasterMk cId="2774892512" sldId="2147483648"/>
            <pc:sldLayoutMk cId="3151343785" sldId="2147483663"/>
          </pc:sldLayoutMkLst>
          <pc:spChg chg="mod">
            <ac:chgData name="minxin" userId="b9a05478-9ca2-4ac2-b948-1b493583318e" providerId="ADAL" clId="{6073DBB0-62B0-4BEF-8C1F-D7EE121B0A6E}" dt="2023-04-05T03:47:23.159" v="33" actId="1076"/>
            <ac:spMkLst>
              <pc:docMk/>
              <pc:sldMasterMk cId="2774892512" sldId="2147483648"/>
              <pc:sldLayoutMk cId="3151343785" sldId="2147483663"/>
              <ac:spMk id="2" creationId="{00000000-0000-0000-0000-000000000000}"/>
            </ac:spMkLst>
          </pc:spChg>
        </pc:sldLayoutChg>
      </pc:sldMasterChg>
    </pc:docChg>
  </pc:docChgLst>
  <pc:docChgLst>
    <pc:chgData name="laiminxin" userId="b9a05478-9ca2-4ac2-b948-1b493583318e" providerId="ADAL" clId="{0494FC64-AB57-4259-A90A-95AF8017A3F5}"/>
    <pc:docChg chg="undo custSel addSld modSld sldOrd">
      <pc:chgData name="laiminxin" userId="b9a05478-9ca2-4ac2-b948-1b493583318e" providerId="ADAL" clId="{0494FC64-AB57-4259-A90A-95AF8017A3F5}" dt="2024-07-31T03:26:10.113" v="901" actId="20577"/>
      <pc:docMkLst>
        <pc:docMk/>
      </pc:docMkLst>
      <pc:sldChg chg="modSp mod ord modNotesTx">
        <pc:chgData name="laiminxin" userId="b9a05478-9ca2-4ac2-b948-1b493583318e" providerId="ADAL" clId="{0494FC64-AB57-4259-A90A-95AF8017A3F5}" dt="2024-07-31T03:26:10.113" v="901" actId="20577"/>
        <pc:sldMkLst>
          <pc:docMk/>
          <pc:sldMk cId="3610768363" sldId="2896"/>
        </pc:sldMkLst>
        <pc:spChg chg="mod">
          <ac:chgData name="laiminxin" userId="b9a05478-9ca2-4ac2-b948-1b493583318e" providerId="ADAL" clId="{0494FC64-AB57-4259-A90A-95AF8017A3F5}" dt="2024-07-31T03:15:57.388" v="870" actId="20577"/>
          <ac:spMkLst>
            <pc:docMk/>
            <pc:sldMk cId="3610768363" sldId="2896"/>
            <ac:spMk id="2" creationId="{26D57214-743C-4CE7-BE55-CBF5083619C3}"/>
          </ac:spMkLst>
        </pc:spChg>
        <pc:spChg chg="mod">
          <ac:chgData name="laiminxin" userId="b9a05478-9ca2-4ac2-b948-1b493583318e" providerId="ADAL" clId="{0494FC64-AB57-4259-A90A-95AF8017A3F5}" dt="2024-07-30T14:42:48.576" v="59" actId="20577"/>
          <ac:spMkLst>
            <pc:docMk/>
            <pc:sldMk cId="3610768363" sldId="2896"/>
            <ac:spMk id="3" creationId="{3D406DE3-2726-4F05-9B9D-6C33C933AF9A}"/>
          </ac:spMkLst>
        </pc:spChg>
      </pc:sldChg>
      <pc:sldChg chg="modSp add mod">
        <pc:chgData name="laiminxin" userId="b9a05478-9ca2-4ac2-b948-1b493583318e" providerId="ADAL" clId="{0494FC64-AB57-4259-A90A-95AF8017A3F5}" dt="2024-07-31T03:03:48.491" v="824" actId="20578"/>
        <pc:sldMkLst>
          <pc:docMk/>
          <pc:sldMk cId="1965141603" sldId="2897"/>
        </pc:sldMkLst>
        <pc:spChg chg="mod">
          <ac:chgData name="laiminxin" userId="b9a05478-9ca2-4ac2-b948-1b493583318e" providerId="ADAL" clId="{0494FC64-AB57-4259-A90A-95AF8017A3F5}" dt="2024-07-31T03:03:48.491" v="824" actId="20578"/>
          <ac:spMkLst>
            <pc:docMk/>
            <pc:sldMk cId="1965141603" sldId="2897"/>
            <ac:spMk id="3" creationId="{00000000-0000-0000-0000-000000000000}"/>
          </ac:spMkLst>
        </pc:spChg>
        <pc:spChg chg="mod">
          <ac:chgData name="laiminxin" userId="b9a05478-9ca2-4ac2-b948-1b493583318e" providerId="ADAL" clId="{0494FC64-AB57-4259-A90A-95AF8017A3F5}" dt="2024-07-30T14:41:37.992" v="29" actId="20577"/>
          <ac:spMkLst>
            <pc:docMk/>
            <pc:sldMk cId="1965141603" sldId="2897"/>
            <ac:spMk id="4" creationId="{00000000-0000-0000-0000-000000000000}"/>
          </ac:spMkLst>
        </pc:spChg>
      </pc:sldChg>
      <pc:sldChg chg="addSp modSp add mod modNotesTx">
        <pc:chgData name="laiminxin" userId="b9a05478-9ca2-4ac2-b948-1b493583318e" providerId="ADAL" clId="{0494FC64-AB57-4259-A90A-95AF8017A3F5}" dt="2024-07-31T03:15:01.055" v="866" actId="20577"/>
        <pc:sldMkLst>
          <pc:docMk/>
          <pc:sldMk cId="2476116037" sldId="2898"/>
        </pc:sldMkLst>
        <pc:spChg chg="mod">
          <ac:chgData name="laiminxin" userId="b9a05478-9ca2-4ac2-b948-1b493583318e" providerId="ADAL" clId="{0494FC64-AB57-4259-A90A-95AF8017A3F5}" dt="2024-07-30T14:52:06.346" v="222"/>
          <ac:spMkLst>
            <pc:docMk/>
            <pc:sldMk cId="2476116037" sldId="2898"/>
            <ac:spMk id="2" creationId="{26D57214-743C-4CE7-BE55-CBF5083619C3}"/>
          </ac:spMkLst>
        </pc:spChg>
        <pc:spChg chg="add mod">
          <ac:chgData name="laiminxin" userId="b9a05478-9ca2-4ac2-b948-1b493583318e" providerId="ADAL" clId="{0494FC64-AB57-4259-A90A-95AF8017A3F5}" dt="2024-07-30T14:50:54.808" v="194" actId="1036"/>
          <ac:spMkLst>
            <pc:docMk/>
            <pc:sldMk cId="2476116037" sldId="2898"/>
            <ac:spMk id="4" creationId="{3CBDAD34-7701-4FBE-A858-910FA4685572}"/>
          </ac:spMkLst>
        </pc:spChg>
        <pc:spChg chg="add mod">
          <ac:chgData name="laiminxin" userId="b9a05478-9ca2-4ac2-b948-1b493583318e" providerId="ADAL" clId="{0494FC64-AB57-4259-A90A-95AF8017A3F5}" dt="2024-07-30T14:50:54.808" v="194" actId="1036"/>
          <ac:spMkLst>
            <pc:docMk/>
            <pc:sldMk cId="2476116037" sldId="2898"/>
            <ac:spMk id="5" creationId="{1F50DE17-6653-4C88-93EA-A10E697C42D7}"/>
          </ac:spMkLst>
        </pc:spChg>
        <pc:spChg chg="add mod">
          <ac:chgData name="laiminxin" userId="b9a05478-9ca2-4ac2-b948-1b493583318e" providerId="ADAL" clId="{0494FC64-AB57-4259-A90A-95AF8017A3F5}" dt="2024-07-30T14:50:54.808" v="194" actId="1036"/>
          <ac:spMkLst>
            <pc:docMk/>
            <pc:sldMk cId="2476116037" sldId="2898"/>
            <ac:spMk id="6" creationId="{EFF535DC-B364-4D04-B556-2BAB09A4F06E}"/>
          </ac:spMkLst>
        </pc:spChg>
        <pc:spChg chg="add mod">
          <ac:chgData name="laiminxin" userId="b9a05478-9ca2-4ac2-b948-1b493583318e" providerId="ADAL" clId="{0494FC64-AB57-4259-A90A-95AF8017A3F5}" dt="2024-07-30T14:50:54.808" v="194" actId="1036"/>
          <ac:spMkLst>
            <pc:docMk/>
            <pc:sldMk cId="2476116037" sldId="2898"/>
            <ac:spMk id="7" creationId="{CF95B79D-C8E8-4E2D-B15D-93C460152284}"/>
          </ac:spMkLst>
        </pc:spChg>
        <pc:spChg chg="add mod">
          <ac:chgData name="laiminxin" userId="b9a05478-9ca2-4ac2-b948-1b493583318e" providerId="ADAL" clId="{0494FC64-AB57-4259-A90A-95AF8017A3F5}" dt="2024-07-30T14:50:54.808" v="194" actId="1036"/>
          <ac:spMkLst>
            <pc:docMk/>
            <pc:sldMk cId="2476116037" sldId="2898"/>
            <ac:spMk id="8" creationId="{044C8D66-1150-4490-80A7-9D3E199C919E}"/>
          </ac:spMkLst>
        </pc:spChg>
        <pc:spChg chg="add mod">
          <ac:chgData name="laiminxin" userId="b9a05478-9ca2-4ac2-b948-1b493583318e" providerId="ADAL" clId="{0494FC64-AB57-4259-A90A-95AF8017A3F5}" dt="2024-07-30T14:50:54.808" v="194" actId="1036"/>
          <ac:spMkLst>
            <pc:docMk/>
            <pc:sldMk cId="2476116037" sldId="2898"/>
            <ac:spMk id="9" creationId="{496ADDE0-49CE-43E1-A8C0-37C1CA5D6ECD}"/>
          </ac:spMkLst>
        </pc:spChg>
        <pc:spChg chg="add mod">
          <ac:chgData name="laiminxin" userId="b9a05478-9ca2-4ac2-b948-1b493583318e" providerId="ADAL" clId="{0494FC64-AB57-4259-A90A-95AF8017A3F5}" dt="2024-07-30T14:50:54.808" v="194" actId="1036"/>
          <ac:spMkLst>
            <pc:docMk/>
            <pc:sldMk cId="2476116037" sldId="2898"/>
            <ac:spMk id="10" creationId="{064BD54B-7AC9-4D88-BB40-4C7450AEAD2C}"/>
          </ac:spMkLst>
        </pc:spChg>
        <pc:spChg chg="add mod">
          <ac:chgData name="laiminxin" userId="b9a05478-9ca2-4ac2-b948-1b493583318e" providerId="ADAL" clId="{0494FC64-AB57-4259-A90A-95AF8017A3F5}" dt="2024-07-30T14:50:54.808" v="194" actId="1036"/>
          <ac:spMkLst>
            <pc:docMk/>
            <pc:sldMk cId="2476116037" sldId="2898"/>
            <ac:spMk id="13" creationId="{4C3E84EA-A6D0-4E70-BB23-8C6122C13358}"/>
          </ac:spMkLst>
        </pc:spChg>
        <pc:spChg chg="add mod">
          <ac:chgData name="laiminxin" userId="b9a05478-9ca2-4ac2-b948-1b493583318e" providerId="ADAL" clId="{0494FC64-AB57-4259-A90A-95AF8017A3F5}" dt="2024-07-30T14:50:54.808" v="194" actId="1036"/>
          <ac:spMkLst>
            <pc:docMk/>
            <pc:sldMk cId="2476116037" sldId="2898"/>
            <ac:spMk id="14" creationId="{2115EB37-8378-4422-8C4E-B188523C1040}"/>
          </ac:spMkLst>
        </pc:spChg>
        <pc:spChg chg="add mod">
          <ac:chgData name="laiminxin" userId="b9a05478-9ca2-4ac2-b948-1b493583318e" providerId="ADAL" clId="{0494FC64-AB57-4259-A90A-95AF8017A3F5}" dt="2024-07-30T14:50:54.808" v="194" actId="1036"/>
          <ac:spMkLst>
            <pc:docMk/>
            <pc:sldMk cId="2476116037" sldId="2898"/>
            <ac:spMk id="15" creationId="{2F97CCF0-AECA-4F3D-B3F4-A30881A892DA}"/>
          </ac:spMkLst>
        </pc:spChg>
        <pc:spChg chg="add mod">
          <ac:chgData name="laiminxin" userId="b9a05478-9ca2-4ac2-b948-1b493583318e" providerId="ADAL" clId="{0494FC64-AB57-4259-A90A-95AF8017A3F5}" dt="2024-07-30T14:50:54.808" v="194" actId="1036"/>
          <ac:spMkLst>
            <pc:docMk/>
            <pc:sldMk cId="2476116037" sldId="2898"/>
            <ac:spMk id="16" creationId="{03FDA1BB-C6C5-4D9D-8584-8E8BE7755048}"/>
          </ac:spMkLst>
        </pc:spChg>
        <pc:spChg chg="add mod">
          <ac:chgData name="laiminxin" userId="b9a05478-9ca2-4ac2-b948-1b493583318e" providerId="ADAL" clId="{0494FC64-AB57-4259-A90A-95AF8017A3F5}" dt="2024-07-30T14:50:54.808" v="194" actId="1036"/>
          <ac:spMkLst>
            <pc:docMk/>
            <pc:sldMk cId="2476116037" sldId="2898"/>
            <ac:spMk id="17" creationId="{D2E6E619-B207-42B8-BC57-D842F741057D}"/>
          </ac:spMkLst>
        </pc:spChg>
        <pc:spChg chg="add mod">
          <ac:chgData name="laiminxin" userId="b9a05478-9ca2-4ac2-b948-1b493583318e" providerId="ADAL" clId="{0494FC64-AB57-4259-A90A-95AF8017A3F5}" dt="2024-07-30T14:50:54.808" v="194" actId="1036"/>
          <ac:spMkLst>
            <pc:docMk/>
            <pc:sldMk cId="2476116037" sldId="2898"/>
            <ac:spMk id="18" creationId="{F24A49D5-4FA7-4A89-BF8B-1F7126DE1407}"/>
          </ac:spMkLst>
        </pc:spChg>
        <pc:spChg chg="add mod">
          <ac:chgData name="laiminxin" userId="b9a05478-9ca2-4ac2-b948-1b493583318e" providerId="ADAL" clId="{0494FC64-AB57-4259-A90A-95AF8017A3F5}" dt="2024-07-30T14:50:54.808" v="194" actId="1036"/>
          <ac:spMkLst>
            <pc:docMk/>
            <pc:sldMk cId="2476116037" sldId="2898"/>
            <ac:spMk id="19" creationId="{AD2765D8-6700-4711-9CB7-5BA46B027567}"/>
          </ac:spMkLst>
        </pc:spChg>
        <pc:spChg chg="add mod">
          <ac:chgData name="laiminxin" userId="b9a05478-9ca2-4ac2-b948-1b493583318e" providerId="ADAL" clId="{0494FC64-AB57-4259-A90A-95AF8017A3F5}" dt="2024-07-30T14:50:54.808" v="194" actId="1036"/>
          <ac:spMkLst>
            <pc:docMk/>
            <pc:sldMk cId="2476116037" sldId="2898"/>
            <ac:spMk id="22" creationId="{D284CBEA-2F75-4F9B-BC44-C6DA18BF55EA}"/>
          </ac:spMkLst>
        </pc:spChg>
        <pc:spChg chg="add mod">
          <ac:chgData name="laiminxin" userId="b9a05478-9ca2-4ac2-b948-1b493583318e" providerId="ADAL" clId="{0494FC64-AB57-4259-A90A-95AF8017A3F5}" dt="2024-07-30T14:50:54.808" v="194" actId="1036"/>
          <ac:spMkLst>
            <pc:docMk/>
            <pc:sldMk cId="2476116037" sldId="2898"/>
            <ac:spMk id="23" creationId="{02967EE9-9E2B-4444-8F1B-5D734E32D29B}"/>
          </ac:spMkLst>
        </pc:spChg>
        <pc:spChg chg="add mod">
          <ac:chgData name="laiminxin" userId="b9a05478-9ca2-4ac2-b948-1b493583318e" providerId="ADAL" clId="{0494FC64-AB57-4259-A90A-95AF8017A3F5}" dt="2024-07-30T14:50:54.808" v="194" actId="1036"/>
          <ac:spMkLst>
            <pc:docMk/>
            <pc:sldMk cId="2476116037" sldId="2898"/>
            <ac:spMk id="25" creationId="{0FBB43D0-0428-48AF-9ABC-CFA787E87961}"/>
          </ac:spMkLst>
        </pc:spChg>
        <pc:spChg chg="add mod">
          <ac:chgData name="laiminxin" userId="b9a05478-9ca2-4ac2-b948-1b493583318e" providerId="ADAL" clId="{0494FC64-AB57-4259-A90A-95AF8017A3F5}" dt="2024-07-30T14:50:54.808" v="194" actId="1036"/>
          <ac:spMkLst>
            <pc:docMk/>
            <pc:sldMk cId="2476116037" sldId="2898"/>
            <ac:spMk id="27" creationId="{1AEB912F-5D91-4900-8AB2-4BFAB08EF9A3}"/>
          </ac:spMkLst>
        </pc:spChg>
        <pc:spChg chg="add mod">
          <ac:chgData name="laiminxin" userId="b9a05478-9ca2-4ac2-b948-1b493583318e" providerId="ADAL" clId="{0494FC64-AB57-4259-A90A-95AF8017A3F5}" dt="2024-07-30T14:50:54.808" v="194" actId="1036"/>
          <ac:spMkLst>
            <pc:docMk/>
            <pc:sldMk cId="2476116037" sldId="2898"/>
            <ac:spMk id="28" creationId="{7288CBA9-A5F3-4EAC-8DEA-A3B7ED24DE82}"/>
          </ac:spMkLst>
        </pc:spChg>
        <pc:spChg chg="add mod">
          <ac:chgData name="laiminxin" userId="b9a05478-9ca2-4ac2-b948-1b493583318e" providerId="ADAL" clId="{0494FC64-AB57-4259-A90A-95AF8017A3F5}" dt="2024-07-30T14:50:54.808" v="194" actId="1036"/>
          <ac:spMkLst>
            <pc:docMk/>
            <pc:sldMk cId="2476116037" sldId="2898"/>
            <ac:spMk id="29" creationId="{0D992695-DC8B-4DE6-AC21-3AA5FBF8D00D}"/>
          </ac:spMkLst>
        </pc:spChg>
        <pc:spChg chg="add mod">
          <ac:chgData name="laiminxin" userId="b9a05478-9ca2-4ac2-b948-1b493583318e" providerId="ADAL" clId="{0494FC64-AB57-4259-A90A-95AF8017A3F5}" dt="2024-07-30T14:50:54.808" v="194" actId="1036"/>
          <ac:spMkLst>
            <pc:docMk/>
            <pc:sldMk cId="2476116037" sldId="2898"/>
            <ac:spMk id="30" creationId="{AC90B1C7-C840-4ECA-9DDB-D5813B456C39}"/>
          </ac:spMkLst>
        </pc:spChg>
        <pc:spChg chg="add mod">
          <ac:chgData name="laiminxin" userId="b9a05478-9ca2-4ac2-b948-1b493583318e" providerId="ADAL" clId="{0494FC64-AB57-4259-A90A-95AF8017A3F5}" dt="2024-07-30T14:50:54.808" v="194" actId="1036"/>
          <ac:spMkLst>
            <pc:docMk/>
            <pc:sldMk cId="2476116037" sldId="2898"/>
            <ac:spMk id="31" creationId="{C869A05C-D9C6-43CD-98C8-70E092F172C9}"/>
          </ac:spMkLst>
        </pc:spChg>
        <pc:spChg chg="add mod">
          <ac:chgData name="laiminxin" userId="b9a05478-9ca2-4ac2-b948-1b493583318e" providerId="ADAL" clId="{0494FC64-AB57-4259-A90A-95AF8017A3F5}" dt="2024-07-30T14:50:54.808" v="194" actId="1036"/>
          <ac:spMkLst>
            <pc:docMk/>
            <pc:sldMk cId="2476116037" sldId="2898"/>
            <ac:spMk id="32" creationId="{3E9E8F69-8D75-4F5F-B193-A3B73A2A4036}"/>
          </ac:spMkLst>
        </pc:spChg>
        <pc:spChg chg="add mod">
          <ac:chgData name="laiminxin" userId="b9a05478-9ca2-4ac2-b948-1b493583318e" providerId="ADAL" clId="{0494FC64-AB57-4259-A90A-95AF8017A3F5}" dt="2024-07-30T14:50:54.808" v="194" actId="1036"/>
          <ac:spMkLst>
            <pc:docMk/>
            <pc:sldMk cId="2476116037" sldId="2898"/>
            <ac:spMk id="33" creationId="{4209DD79-3A8D-4A29-AE02-9D282F98A170}"/>
          </ac:spMkLst>
        </pc:spChg>
        <pc:spChg chg="add mod">
          <ac:chgData name="laiminxin" userId="b9a05478-9ca2-4ac2-b948-1b493583318e" providerId="ADAL" clId="{0494FC64-AB57-4259-A90A-95AF8017A3F5}" dt="2024-07-30T14:50:54.808" v="194" actId="1036"/>
          <ac:spMkLst>
            <pc:docMk/>
            <pc:sldMk cId="2476116037" sldId="2898"/>
            <ac:spMk id="34" creationId="{E5F1FC43-D55B-4346-A188-AAA64B7FE763}"/>
          </ac:spMkLst>
        </pc:spChg>
        <pc:spChg chg="add mod">
          <ac:chgData name="laiminxin" userId="b9a05478-9ca2-4ac2-b948-1b493583318e" providerId="ADAL" clId="{0494FC64-AB57-4259-A90A-95AF8017A3F5}" dt="2024-07-30T14:50:54.808" v="194" actId="1036"/>
          <ac:spMkLst>
            <pc:docMk/>
            <pc:sldMk cId="2476116037" sldId="2898"/>
            <ac:spMk id="37" creationId="{3764BE00-AEDA-46DE-A769-88AE7DEF3AFF}"/>
          </ac:spMkLst>
        </pc:spChg>
        <pc:spChg chg="add mod">
          <ac:chgData name="laiminxin" userId="b9a05478-9ca2-4ac2-b948-1b493583318e" providerId="ADAL" clId="{0494FC64-AB57-4259-A90A-95AF8017A3F5}" dt="2024-07-30T14:50:54.808" v="194" actId="1036"/>
          <ac:spMkLst>
            <pc:docMk/>
            <pc:sldMk cId="2476116037" sldId="2898"/>
            <ac:spMk id="38" creationId="{2EB325E0-FF50-4F10-A45D-33A278250665}"/>
          </ac:spMkLst>
        </pc:spChg>
        <pc:spChg chg="add mod">
          <ac:chgData name="laiminxin" userId="b9a05478-9ca2-4ac2-b948-1b493583318e" providerId="ADAL" clId="{0494FC64-AB57-4259-A90A-95AF8017A3F5}" dt="2024-07-30T14:50:54.808" v="194" actId="1036"/>
          <ac:spMkLst>
            <pc:docMk/>
            <pc:sldMk cId="2476116037" sldId="2898"/>
            <ac:spMk id="39" creationId="{4BFF481E-49D5-4649-AB8C-6A543C651724}"/>
          </ac:spMkLst>
        </pc:spChg>
        <pc:spChg chg="add mod">
          <ac:chgData name="laiminxin" userId="b9a05478-9ca2-4ac2-b948-1b493583318e" providerId="ADAL" clId="{0494FC64-AB57-4259-A90A-95AF8017A3F5}" dt="2024-07-30T14:50:54.808" v="194" actId="1036"/>
          <ac:spMkLst>
            <pc:docMk/>
            <pc:sldMk cId="2476116037" sldId="2898"/>
            <ac:spMk id="45" creationId="{F2FA7017-B5EC-42B6-886D-FBE2E3F0BDDF}"/>
          </ac:spMkLst>
        </pc:spChg>
        <pc:spChg chg="add mod">
          <ac:chgData name="laiminxin" userId="b9a05478-9ca2-4ac2-b948-1b493583318e" providerId="ADAL" clId="{0494FC64-AB57-4259-A90A-95AF8017A3F5}" dt="2024-07-30T14:50:54.808" v="194" actId="1036"/>
          <ac:spMkLst>
            <pc:docMk/>
            <pc:sldMk cId="2476116037" sldId="2898"/>
            <ac:spMk id="46" creationId="{7F57DEE3-8F02-41CC-9D9B-8AC07C2FF39A}"/>
          </ac:spMkLst>
        </pc:spChg>
        <pc:spChg chg="add mod">
          <ac:chgData name="laiminxin" userId="b9a05478-9ca2-4ac2-b948-1b493583318e" providerId="ADAL" clId="{0494FC64-AB57-4259-A90A-95AF8017A3F5}" dt="2024-07-30T14:50:54.808" v="194" actId="1036"/>
          <ac:spMkLst>
            <pc:docMk/>
            <pc:sldMk cId="2476116037" sldId="2898"/>
            <ac:spMk id="49" creationId="{892AAD9A-25FD-46FE-B303-77731FE13998}"/>
          </ac:spMkLst>
        </pc:spChg>
        <pc:graphicFrameChg chg="add mod modGraphic">
          <ac:chgData name="laiminxin" userId="b9a05478-9ca2-4ac2-b948-1b493583318e" providerId="ADAL" clId="{0494FC64-AB57-4259-A90A-95AF8017A3F5}" dt="2024-07-31T03:09:48.975" v="826" actId="14734"/>
          <ac:graphicFrameMkLst>
            <pc:docMk/>
            <pc:sldMk cId="2476116037" sldId="2898"/>
            <ac:graphicFrameMk id="50" creationId="{D74C17FC-BB93-4943-9229-2F284E33ACA4}"/>
          </ac:graphicFrameMkLst>
        </pc:graphicFrameChg>
        <pc:picChg chg="add mod">
          <ac:chgData name="laiminxin" userId="b9a05478-9ca2-4ac2-b948-1b493583318e" providerId="ADAL" clId="{0494FC64-AB57-4259-A90A-95AF8017A3F5}" dt="2024-07-30T14:50:54.808" v="194" actId="1036"/>
          <ac:picMkLst>
            <pc:docMk/>
            <pc:sldMk cId="2476116037" sldId="2898"/>
            <ac:picMk id="11" creationId="{733A48B1-9705-4999-83F2-A58E728D36D2}"/>
          </ac:picMkLst>
        </pc:picChg>
        <pc:picChg chg="add mod">
          <ac:chgData name="laiminxin" userId="b9a05478-9ca2-4ac2-b948-1b493583318e" providerId="ADAL" clId="{0494FC64-AB57-4259-A90A-95AF8017A3F5}" dt="2024-07-30T14:50:54.808" v="194" actId="1036"/>
          <ac:picMkLst>
            <pc:docMk/>
            <pc:sldMk cId="2476116037" sldId="2898"/>
            <ac:picMk id="12" creationId="{31BCF33F-C6E3-4EC4-8704-F2AF903DCA78}"/>
          </ac:picMkLst>
        </pc:picChg>
        <pc:picChg chg="add mod">
          <ac:chgData name="laiminxin" userId="b9a05478-9ca2-4ac2-b948-1b493583318e" providerId="ADAL" clId="{0494FC64-AB57-4259-A90A-95AF8017A3F5}" dt="2024-07-30T14:50:54.808" v="194" actId="1036"/>
          <ac:picMkLst>
            <pc:docMk/>
            <pc:sldMk cId="2476116037" sldId="2898"/>
            <ac:picMk id="20" creationId="{8D1A89DE-4D53-4B68-BED9-1F082A981E2B}"/>
          </ac:picMkLst>
        </pc:picChg>
        <pc:picChg chg="add mod">
          <ac:chgData name="laiminxin" userId="b9a05478-9ca2-4ac2-b948-1b493583318e" providerId="ADAL" clId="{0494FC64-AB57-4259-A90A-95AF8017A3F5}" dt="2024-07-30T14:50:54.808" v="194" actId="1036"/>
          <ac:picMkLst>
            <pc:docMk/>
            <pc:sldMk cId="2476116037" sldId="2898"/>
            <ac:picMk id="21" creationId="{4A740C2E-4447-463C-8A6F-70C8E9C7A780}"/>
          </ac:picMkLst>
        </pc:picChg>
        <pc:picChg chg="add mod">
          <ac:chgData name="laiminxin" userId="b9a05478-9ca2-4ac2-b948-1b493583318e" providerId="ADAL" clId="{0494FC64-AB57-4259-A90A-95AF8017A3F5}" dt="2024-07-30T14:50:54.808" v="194" actId="1036"/>
          <ac:picMkLst>
            <pc:docMk/>
            <pc:sldMk cId="2476116037" sldId="2898"/>
            <ac:picMk id="26" creationId="{1896D06C-3CD0-47A0-84E7-11B614EA91B8}"/>
          </ac:picMkLst>
        </pc:picChg>
        <pc:picChg chg="add mod">
          <ac:chgData name="laiminxin" userId="b9a05478-9ca2-4ac2-b948-1b493583318e" providerId="ADAL" clId="{0494FC64-AB57-4259-A90A-95AF8017A3F5}" dt="2024-07-30T14:50:54.808" v="194" actId="1036"/>
          <ac:picMkLst>
            <pc:docMk/>
            <pc:sldMk cId="2476116037" sldId="2898"/>
            <ac:picMk id="35" creationId="{D198F5FB-DEA2-45D7-B711-D529AB46C398}"/>
          </ac:picMkLst>
        </pc:picChg>
        <pc:picChg chg="add mod">
          <ac:chgData name="laiminxin" userId="b9a05478-9ca2-4ac2-b948-1b493583318e" providerId="ADAL" clId="{0494FC64-AB57-4259-A90A-95AF8017A3F5}" dt="2024-07-30T14:50:54.808" v="194" actId="1036"/>
          <ac:picMkLst>
            <pc:docMk/>
            <pc:sldMk cId="2476116037" sldId="2898"/>
            <ac:picMk id="36" creationId="{8ACD0915-1DA8-4379-BCF7-EA6140EC77D0}"/>
          </ac:picMkLst>
        </pc:picChg>
        <pc:picChg chg="add mod">
          <ac:chgData name="laiminxin" userId="b9a05478-9ca2-4ac2-b948-1b493583318e" providerId="ADAL" clId="{0494FC64-AB57-4259-A90A-95AF8017A3F5}" dt="2024-07-30T14:50:54.808" v="194" actId="1036"/>
          <ac:picMkLst>
            <pc:docMk/>
            <pc:sldMk cId="2476116037" sldId="2898"/>
            <ac:picMk id="40" creationId="{FDE43EB7-134A-46A0-9C86-589202E1706A}"/>
          </ac:picMkLst>
        </pc:picChg>
        <pc:picChg chg="add mod">
          <ac:chgData name="laiminxin" userId="b9a05478-9ca2-4ac2-b948-1b493583318e" providerId="ADAL" clId="{0494FC64-AB57-4259-A90A-95AF8017A3F5}" dt="2024-07-30T14:50:54.808" v="194" actId="1036"/>
          <ac:picMkLst>
            <pc:docMk/>
            <pc:sldMk cId="2476116037" sldId="2898"/>
            <ac:picMk id="41" creationId="{68084FAE-090E-49FA-B2C3-647A94D3DC20}"/>
          </ac:picMkLst>
        </pc:picChg>
        <pc:picChg chg="add mod">
          <ac:chgData name="laiminxin" userId="b9a05478-9ca2-4ac2-b948-1b493583318e" providerId="ADAL" clId="{0494FC64-AB57-4259-A90A-95AF8017A3F5}" dt="2024-07-30T14:50:54.808" v="194" actId="1036"/>
          <ac:picMkLst>
            <pc:docMk/>
            <pc:sldMk cId="2476116037" sldId="2898"/>
            <ac:picMk id="42" creationId="{A213AE49-E25F-416E-8818-B67F2AE5F56C}"/>
          </ac:picMkLst>
        </pc:picChg>
        <pc:picChg chg="add mod">
          <ac:chgData name="laiminxin" userId="b9a05478-9ca2-4ac2-b948-1b493583318e" providerId="ADAL" clId="{0494FC64-AB57-4259-A90A-95AF8017A3F5}" dt="2024-07-30T14:50:54.808" v="194" actId="1036"/>
          <ac:picMkLst>
            <pc:docMk/>
            <pc:sldMk cId="2476116037" sldId="2898"/>
            <ac:picMk id="48" creationId="{F207E555-DD90-4BDD-AEE7-C7C31EE7506A}"/>
          </ac:picMkLst>
        </pc:picChg>
        <pc:cxnChg chg="add mod">
          <ac:chgData name="laiminxin" userId="b9a05478-9ca2-4ac2-b948-1b493583318e" providerId="ADAL" clId="{0494FC64-AB57-4259-A90A-95AF8017A3F5}" dt="2024-07-30T14:50:54.808" v="194" actId="1036"/>
          <ac:cxnSpMkLst>
            <pc:docMk/>
            <pc:sldMk cId="2476116037" sldId="2898"/>
            <ac:cxnSpMk id="24" creationId="{219FD532-B4A9-43C5-9B54-2AE695B9E04D}"/>
          </ac:cxnSpMkLst>
        </pc:cxnChg>
        <pc:cxnChg chg="add mod">
          <ac:chgData name="laiminxin" userId="b9a05478-9ca2-4ac2-b948-1b493583318e" providerId="ADAL" clId="{0494FC64-AB57-4259-A90A-95AF8017A3F5}" dt="2024-07-30T14:50:54.808" v="194" actId="1036"/>
          <ac:cxnSpMkLst>
            <pc:docMk/>
            <pc:sldMk cId="2476116037" sldId="2898"/>
            <ac:cxnSpMk id="43" creationId="{501B51F2-3C23-4DFC-8433-7CCDBC1CCE6B}"/>
          </ac:cxnSpMkLst>
        </pc:cxnChg>
        <pc:cxnChg chg="add mod">
          <ac:chgData name="laiminxin" userId="b9a05478-9ca2-4ac2-b948-1b493583318e" providerId="ADAL" clId="{0494FC64-AB57-4259-A90A-95AF8017A3F5}" dt="2024-07-30T14:50:54.808" v="194" actId="1036"/>
          <ac:cxnSpMkLst>
            <pc:docMk/>
            <pc:sldMk cId="2476116037" sldId="2898"/>
            <ac:cxnSpMk id="44" creationId="{0EC45F8E-0D32-49FE-A9CB-1EC971B19312}"/>
          </ac:cxnSpMkLst>
        </pc:cxnChg>
        <pc:cxnChg chg="add mod">
          <ac:chgData name="laiminxin" userId="b9a05478-9ca2-4ac2-b948-1b493583318e" providerId="ADAL" clId="{0494FC64-AB57-4259-A90A-95AF8017A3F5}" dt="2024-07-30T14:50:54.808" v="194" actId="1036"/>
          <ac:cxnSpMkLst>
            <pc:docMk/>
            <pc:sldMk cId="2476116037" sldId="2898"/>
            <ac:cxnSpMk id="47" creationId="{8758A069-75B9-4692-BBE5-185D7A8EB8BD}"/>
          </ac:cxnSpMkLst>
        </pc:cxnChg>
      </pc:sldChg>
      <pc:sldChg chg="addSp delSp modSp add mod modNotesTx">
        <pc:chgData name="laiminxin" userId="b9a05478-9ca2-4ac2-b948-1b493583318e" providerId="ADAL" clId="{0494FC64-AB57-4259-A90A-95AF8017A3F5}" dt="2024-07-31T02:41:15.557" v="787" actId="1076"/>
        <pc:sldMkLst>
          <pc:docMk/>
          <pc:sldMk cId="218679914" sldId="2899"/>
        </pc:sldMkLst>
        <pc:spChg chg="mod">
          <ac:chgData name="laiminxin" userId="b9a05478-9ca2-4ac2-b948-1b493583318e" providerId="ADAL" clId="{0494FC64-AB57-4259-A90A-95AF8017A3F5}" dt="2024-07-31T02:39:21.556" v="745" actId="14100"/>
          <ac:spMkLst>
            <pc:docMk/>
            <pc:sldMk cId="218679914" sldId="2899"/>
            <ac:spMk id="2" creationId="{26D57214-743C-4CE7-BE55-CBF5083619C3}"/>
          </ac:spMkLst>
        </pc:spChg>
        <pc:spChg chg="add mod">
          <ac:chgData name="laiminxin" userId="b9a05478-9ca2-4ac2-b948-1b493583318e" providerId="ADAL" clId="{0494FC64-AB57-4259-A90A-95AF8017A3F5}" dt="2024-07-31T02:37:20.906" v="719" actId="1076"/>
          <ac:spMkLst>
            <pc:docMk/>
            <pc:sldMk cId="218679914" sldId="2899"/>
            <ac:spMk id="5" creationId="{971C130F-E221-40AF-9E5C-8F64C05A1ECB}"/>
          </ac:spMkLst>
        </pc:spChg>
        <pc:spChg chg="add mod">
          <ac:chgData name="laiminxin" userId="b9a05478-9ca2-4ac2-b948-1b493583318e" providerId="ADAL" clId="{0494FC64-AB57-4259-A90A-95AF8017A3F5}" dt="2024-07-31T02:36:59.881" v="717" actId="1076"/>
          <ac:spMkLst>
            <pc:docMk/>
            <pc:sldMk cId="218679914" sldId="2899"/>
            <ac:spMk id="7" creationId="{DE9B79BD-9F7A-4A0F-8078-2455DFF72C83}"/>
          </ac:spMkLst>
        </pc:spChg>
        <pc:spChg chg="add mod ord">
          <ac:chgData name="laiminxin" userId="b9a05478-9ca2-4ac2-b948-1b493583318e" providerId="ADAL" clId="{0494FC64-AB57-4259-A90A-95AF8017A3F5}" dt="2024-07-31T02:40:55.145" v="781" actId="1076"/>
          <ac:spMkLst>
            <pc:docMk/>
            <pc:sldMk cId="218679914" sldId="2899"/>
            <ac:spMk id="10" creationId="{A8A8ED05-624C-41AC-8AFF-868C5843EF3E}"/>
          </ac:spMkLst>
        </pc:spChg>
        <pc:spChg chg="add mod">
          <ac:chgData name="laiminxin" userId="b9a05478-9ca2-4ac2-b948-1b493583318e" providerId="ADAL" clId="{0494FC64-AB57-4259-A90A-95AF8017A3F5}" dt="2024-07-31T02:39:02.297" v="742" actId="1076"/>
          <ac:spMkLst>
            <pc:docMk/>
            <pc:sldMk cId="218679914" sldId="2899"/>
            <ac:spMk id="12" creationId="{BB7C1F03-A2F4-4FA2-BFC5-59CA1D7B0F65}"/>
          </ac:spMkLst>
        </pc:spChg>
        <pc:spChg chg="add del mod">
          <ac:chgData name="laiminxin" userId="b9a05478-9ca2-4ac2-b948-1b493583318e" providerId="ADAL" clId="{0494FC64-AB57-4259-A90A-95AF8017A3F5}" dt="2024-07-31T02:39:26.949" v="747"/>
          <ac:spMkLst>
            <pc:docMk/>
            <pc:sldMk cId="218679914" sldId="2899"/>
            <ac:spMk id="13" creationId="{3249DD03-24C2-4F3C-8F2A-22CDFBC9280C}"/>
          </ac:spMkLst>
        </pc:spChg>
        <pc:spChg chg="add mod">
          <ac:chgData name="laiminxin" userId="b9a05478-9ca2-4ac2-b948-1b493583318e" providerId="ADAL" clId="{0494FC64-AB57-4259-A90A-95AF8017A3F5}" dt="2024-07-31T02:40:52.919" v="779" actId="1076"/>
          <ac:spMkLst>
            <pc:docMk/>
            <pc:sldMk cId="218679914" sldId="2899"/>
            <ac:spMk id="14" creationId="{DCB05223-BABD-4C60-AE26-299DCA408ADA}"/>
          </ac:spMkLst>
        </pc:spChg>
        <pc:spChg chg="add mod">
          <ac:chgData name="laiminxin" userId="b9a05478-9ca2-4ac2-b948-1b493583318e" providerId="ADAL" clId="{0494FC64-AB57-4259-A90A-95AF8017A3F5}" dt="2024-07-31T02:39:55.186" v="771" actId="1076"/>
          <ac:spMkLst>
            <pc:docMk/>
            <pc:sldMk cId="218679914" sldId="2899"/>
            <ac:spMk id="15" creationId="{9298F42C-A38B-485B-90D6-73F6BDAA1D32}"/>
          </ac:spMkLst>
        </pc:spChg>
        <pc:spChg chg="add mod">
          <ac:chgData name="laiminxin" userId="b9a05478-9ca2-4ac2-b948-1b493583318e" providerId="ADAL" clId="{0494FC64-AB57-4259-A90A-95AF8017A3F5}" dt="2024-07-31T02:40:57.980" v="782" actId="1076"/>
          <ac:spMkLst>
            <pc:docMk/>
            <pc:sldMk cId="218679914" sldId="2899"/>
            <ac:spMk id="17" creationId="{38ABA535-0555-4212-BD78-47C7E992E3C0}"/>
          </ac:spMkLst>
        </pc:spChg>
        <pc:spChg chg="add mod">
          <ac:chgData name="laiminxin" userId="b9a05478-9ca2-4ac2-b948-1b493583318e" providerId="ADAL" clId="{0494FC64-AB57-4259-A90A-95AF8017A3F5}" dt="2024-07-31T02:41:15.557" v="787" actId="1076"/>
          <ac:spMkLst>
            <pc:docMk/>
            <pc:sldMk cId="218679914" sldId="2899"/>
            <ac:spMk id="18" creationId="{4D0A232D-70DB-46DB-9BAF-6C950B0E4DBC}"/>
          </ac:spMkLst>
        </pc:spChg>
        <pc:cxnChg chg="add mod">
          <ac:chgData name="laiminxin" userId="b9a05478-9ca2-4ac2-b948-1b493583318e" providerId="ADAL" clId="{0494FC64-AB57-4259-A90A-95AF8017A3F5}" dt="2024-07-31T02:37:46.201" v="723" actId="1582"/>
          <ac:cxnSpMkLst>
            <pc:docMk/>
            <pc:sldMk cId="218679914" sldId="2899"/>
            <ac:cxnSpMk id="9" creationId="{965AD073-C9EA-49ED-9D22-5C2DAECA4A5E}"/>
          </ac:cxnSpMkLst>
        </pc:cxnChg>
      </pc:sldChg>
    </pc:docChg>
  </pc:docChgLst>
  <pc:docChgLst>
    <pc:chgData name="laiminxin" userId="b9a05478-9ca2-4ac2-b948-1b493583318e" providerId="ADAL" clId="{3E4D458E-3FBB-47AC-930E-CF23E4713083}"/>
    <pc:docChg chg="addSld modSld">
      <pc:chgData name="laiminxin" userId="b9a05478-9ca2-4ac2-b948-1b493583318e" providerId="ADAL" clId="{3E4D458E-3FBB-47AC-930E-CF23E4713083}" dt="2024-06-05T03:02:16.969" v="418"/>
      <pc:docMkLst>
        <pc:docMk/>
      </pc:docMkLst>
      <pc:sldChg chg="modSp add mod">
        <pc:chgData name="laiminxin" userId="b9a05478-9ca2-4ac2-b948-1b493583318e" providerId="ADAL" clId="{3E4D458E-3FBB-47AC-930E-CF23E4713083}" dt="2024-06-05T03:02:16.969" v="418"/>
        <pc:sldMkLst>
          <pc:docMk/>
          <pc:sldMk cId="2629813718" sldId="450"/>
        </pc:sldMkLst>
        <pc:spChg chg="mod">
          <ac:chgData name="laiminxin" userId="b9a05478-9ca2-4ac2-b948-1b493583318e" providerId="ADAL" clId="{3E4D458E-3FBB-47AC-930E-CF23E4713083}" dt="2024-06-05T03:02:16.969" v="418"/>
          <ac:spMkLst>
            <pc:docMk/>
            <pc:sldMk cId="2629813718" sldId="450"/>
            <ac:spMk id="3" creationId="{00000000-0000-0000-0000-000000000000}"/>
          </ac:spMkLst>
        </pc:spChg>
        <pc:spChg chg="mod">
          <ac:chgData name="laiminxin" userId="b9a05478-9ca2-4ac2-b948-1b493583318e" providerId="ADAL" clId="{3E4D458E-3FBB-47AC-930E-CF23E4713083}" dt="2024-06-04T13:49:02.561" v="6" actId="20577"/>
          <ac:spMkLst>
            <pc:docMk/>
            <pc:sldMk cId="2629813718" sldId="450"/>
            <ac:spMk id="4" creationId="{00000000-0000-0000-0000-000000000000}"/>
          </ac:spMkLst>
        </pc:spChg>
      </pc:sldChg>
      <pc:sldChg chg="modSp add mod modNotesTx">
        <pc:chgData name="laiminxin" userId="b9a05478-9ca2-4ac2-b948-1b493583318e" providerId="ADAL" clId="{3E4D458E-3FBB-47AC-930E-CF23E4713083}" dt="2024-06-05T02:31:20.051" v="395" actId="20577"/>
        <pc:sldMkLst>
          <pc:docMk/>
          <pc:sldMk cId="2385924433" sldId="451"/>
        </pc:sldMkLst>
        <pc:spChg chg="mod">
          <ac:chgData name="laiminxin" userId="b9a05478-9ca2-4ac2-b948-1b493583318e" providerId="ADAL" clId="{3E4D458E-3FBB-47AC-930E-CF23E4713083}" dt="2024-06-05T02:30:49.733" v="383" actId="20577"/>
          <ac:spMkLst>
            <pc:docMk/>
            <pc:sldMk cId="2385924433" sldId="451"/>
            <ac:spMk id="2" creationId="{26D57214-743C-4CE7-BE55-CBF5083619C3}"/>
          </ac:spMkLst>
        </pc:spChg>
        <pc:spChg chg="mod">
          <ac:chgData name="laiminxin" userId="b9a05478-9ca2-4ac2-b948-1b493583318e" providerId="ADAL" clId="{3E4D458E-3FBB-47AC-930E-CF23E4713083}" dt="2024-06-04T13:49:49.739" v="56" actId="20577"/>
          <ac:spMkLst>
            <pc:docMk/>
            <pc:sldMk cId="2385924433" sldId="451"/>
            <ac:spMk id="3" creationId="{3D406DE3-2726-4F05-9B9D-6C33C933AF9A}"/>
          </ac:spMkLst>
        </pc:spChg>
      </pc:sldChg>
      <pc:sldChg chg="modSp add mod">
        <pc:chgData name="laiminxin" userId="b9a05478-9ca2-4ac2-b948-1b493583318e" providerId="ADAL" clId="{3E4D458E-3FBB-47AC-930E-CF23E4713083}" dt="2024-06-05T02:40:55.585" v="411"/>
        <pc:sldMkLst>
          <pc:docMk/>
          <pc:sldMk cId="3784084053" sldId="452"/>
        </pc:sldMkLst>
        <pc:spChg chg="mod">
          <ac:chgData name="laiminxin" userId="b9a05478-9ca2-4ac2-b948-1b493583318e" providerId="ADAL" clId="{3E4D458E-3FBB-47AC-930E-CF23E4713083}" dt="2024-06-05T02:40:55.585" v="411"/>
          <ac:spMkLst>
            <pc:docMk/>
            <pc:sldMk cId="3784084053" sldId="452"/>
            <ac:spMk id="2" creationId="{26D57214-743C-4CE7-BE55-CBF5083619C3}"/>
          </ac:spMkLst>
        </pc:spChg>
        <pc:spChg chg="mod">
          <ac:chgData name="laiminxin" userId="b9a05478-9ca2-4ac2-b948-1b493583318e" providerId="ADAL" clId="{3E4D458E-3FBB-47AC-930E-CF23E4713083}" dt="2024-06-04T13:58:14.302" v="184" actId="20577"/>
          <ac:spMkLst>
            <pc:docMk/>
            <pc:sldMk cId="3784084053" sldId="452"/>
            <ac:spMk id="3" creationId="{3D406DE3-2726-4F05-9B9D-6C33C933AF9A}"/>
          </ac:spMkLst>
        </pc:spChg>
      </pc:sldChg>
    </pc:docChg>
  </pc:docChgLst>
  <pc:docChgLst>
    <pc:chgData name="laiminxin" userId="b9a05478-9ca2-4ac2-b948-1b493583318e" providerId="ADAL" clId="{CD6D6387-8AEE-431A-82FC-BD20DAD7DBF9}"/>
    <pc:docChg chg="undo custSel addSld modSld addSection modSection">
      <pc:chgData name="laiminxin" userId="b9a05478-9ca2-4ac2-b948-1b493583318e" providerId="ADAL" clId="{CD6D6387-8AEE-431A-82FC-BD20DAD7DBF9}" dt="2024-07-16T14:56:00.315" v="533"/>
      <pc:docMkLst>
        <pc:docMk/>
      </pc:docMkLst>
      <pc:sldChg chg="modSp add mod">
        <pc:chgData name="laiminxin" userId="b9a05478-9ca2-4ac2-b948-1b493583318e" providerId="ADAL" clId="{CD6D6387-8AEE-431A-82FC-BD20DAD7DBF9}" dt="2024-07-03T02:41:42.987" v="160"/>
        <pc:sldMkLst>
          <pc:docMk/>
          <pc:sldMk cId="4221326503" sldId="453"/>
        </pc:sldMkLst>
        <pc:spChg chg="mod">
          <ac:chgData name="laiminxin" userId="b9a05478-9ca2-4ac2-b948-1b493583318e" providerId="ADAL" clId="{CD6D6387-8AEE-431A-82FC-BD20DAD7DBF9}" dt="2024-07-03T02:41:42.987" v="160"/>
          <ac:spMkLst>
            <pc:docMk/>
            <pc:sldMk cId="4221326503" sldId="453"/>
            <ac:spMk id="2" creationId="{26D57214-743C-4CE7-BE55-CBF5083619C3}"/>
          </ac:spMkLst>
        </pc:spChg>
        <pc:spChg chg="mod">
          <ac:chgData name="laiminxin" userId="b9a05478-9ca2-4ac2-b948-1b493583318e" providerId="ADAL" clId="{CD6D6387-8AEE-431A-82FC-BD20DAD7DBF9}" dt="2024-07-03T02:19:50.493" v="8" actId="20577"/>
          <ac:spMkLst>
            <pc:docMk/>
            <pc:sldMk cId="4221326503" sldId="453"/>
            <ac:spMk id="3" creationId="{3D406DE3-2726-4F05-9B9D-6C33C933AF9A}"/>
          </ac:spMkLst>
        </pc:spChg>
      </pc:sldChg>
      <pc:sldChg chg="modSp add mod">
        <pc:chgData name="laiminxin" userId="b9a05478-9ca2-4ac2-b948-1b493583318e" providerId="ADAL" clId="{CD6D6387-8AEE-431A-82FC-BD20DAD7DBF9}" dt="2024-07-03T02:48:34.021" v="275" actId="20577"/>
        <pc:sldMkLst>
          <pc:docMk/>
          <pc:sldMk cId="3839295035" sldId="454"/>
        </pc:sldMkLst>
        <pc:spChg chg="mod">
          <ac:chgData name="laiminxin" userId="b9a05478-9ca2-4ac2-b948-1b493583318e" providerId="ADAL" clId="{CD6D6387-8AEE-431A-82FC-BD20DAD7DBF9}" dt="2024-07-03T02:48:34.021" v="275" actId="20577"/>
          <ac:spMkLst>
            <pc:docMk/>
            <pc:sldMk cId="3839295035" sldId="454"/>
            <ac:spMk id="2" creationId="{26D57214-743C-4CE7-BE55-CBF5083619C3}"/>
          </ac:spMkLst>
        </pc:spChg>
        <pc:spChg chg="mod">
          <ac:chgData name="laiminxin" userId="b9a05478-9ca2-4ac2-b948-1b493583318e" providerId="ADAL" clId="{CD6D6387-8AEE-431A-82FC-BD20DAD7DBF9}" dt="2024-07-03T02:44:39.581" v="175"/>
          <ac:spMkLst>
            <pc:docMk/>
            <pc:sldMk cId="3839295035" sldId="454"/>
            <ac:spMk id="3" creationId="{3D406DE3-2726-4F05-9B9D-6C33C933AF9A}"/>
          </ac:spMkLst>
        </pc:spChg>
      </pc:sldChg>
      <pc:sldChg chg="add modNotesTx">
        <pc:chgData name="laiminxin" userId="b9a05478-9ca2-4ac2-b948-1b493583318e" providerId="ADAL" clId="{CD6D6387-8AEE-431A-82FC-BD20DAD7DBF9}" dt="2024-07-03T02:49:43.913" v="278" actId="20577"/>
        <pc:sldMkLst>
          <pc:docMk/>
          <pc:sldMk cId="3038886641" sldId="2889"/>
        </pc:sldMkLst>
      </pc:sldChg>
      <pc:sldChg chg="new">
        <pc:chgData name="laiminxin" userId="b9a05478-9ca2-4ac2-b948-1b493583318e" providerId="ADAL" clId="{CD6D6387-8AEE-431A-82FC-BD20DAD7DBF9}" dt="2024-07-16T10:55:49.150" v="279" actId="680"/>
        <pc:sldMkLst>
          <pc:docMk/>
          <pc:sldMk cId="3785228509" sldId="2890"/>
        </pc:sldMkLst>
      </pc:sldChg>
      <pc:sldChg chg="modSp add mod">
        <pc:chgData name="laiminxin" userId="b9a05478-9ca2-4ac2-b948-1b493583318e" providerId="ADAL" clId="{CD6D6387-8AEE-431A-82FC-BD20DAD7DBF9}" dt="2024-07-16T14:21:36.250" v="413"/>
        <pc:sldMkLst>
          <pc:docMk/>
          <pc:sldMk cId="4256871189" sldId="2891"/>
        </pc:sldMkLst>
        <pc:spChg chg="mod">
          <ac:chgData name="laiminxin" userId="b9a05478-9ca2-4ac2-b948-1b493583318e" providerId="ADAL" clId="{CD6D6387-8AEE-431A-82FC-BD20DAD7DBF9}" dt="2024-07-16T14:21:36.250" v="413"/>
          <ac:spMkLst>
            <pc:docMk/>
            <pc:sldMk cId="4256871189" sldId="2891"/>
            <ac:spMk id="3" creationId="{00000000-0000-0000-0000-000000000000}"/>
          </ac:spMkLst>
        </pc:spChg>
        <pc:spChg chg="mod">
          <ac:chgData name="laiminxin" userId="b9a05478-9ca2-4ac2-b948-1b493583318e" providerId="ADAL" clId="{CD6D6387-8AEE-431A-82FC-BD20DAD7DBF9}" dt="2024-07-16T10:57:09.241" v="288" actId="20577"/>
          <ac:spMkLst>
            <pc:docMk/>
            <pc:sldMk cId="4256871189" sldId="2891"/>
            <ac:spMk id="4" creationId="{00000000-0000-0000-0000-000000000000}"/>
          </ac:spMkLst>
        </pc:spChg>
      </pc:sldChg>
      <pc:sldChg chg="modSp add mod">
        <pc:chgData name="laiminxin" userId="b9a05478-9ca2-4ac2-b948-1b493583318e" providerId="ADAL" clId="{CD6D6387-8AEE-431A-82FC-BD20DAD7DBF9}" dt="2024-07-16T14:56:00.315" v="533"/>
        <pc:sldMkLst>
          <pc:docMk/>
          <pc:sldMk cId="3461629131" sldId="2892"/>
        </pc:sldMkLst>
        <pc:spChg chg="mod">
          <ac:chgData name="laiminxin" userId="b9a05478-9ca2-4ac2-b948-1b493583318e" providerId="ADAL" clId="{CD6D6387-8AEE-431A-82FC-BD20DAD7DBF9}" dt="2024-07-16T14:56:00.315" v="533"/>
          <ac:spMkLst>
            <pc:docMk/>
            <pc:sldMk cId="3461629131" sldId="2892"/>
            <ac:spMk id="2" creationId="{26D57214-743C-4CE7-BE55-CBF5083619C3}"/>
          </ac:spMkLst>
        </pc:spChg>
        <pc:spChg chg="mod">
          <ac:chgData name="laiminxin" userId="b9a05478-9ca2-4ac2-b948-1b493583318e" providerId="ADAL" clId="{CD6D6387-8AEE-431A-82FC-BD20DAD7DBF9}" dt="2024-07-16T14:53:16.490" v="418" actId="20577"/>
          <ac:spMkLst>
            <pc:docMk/>
            <pc:sldMk cId="3461629131" sldId="2892"/>
            <ac:spMk id="3" creationId="{3D406DE3-2726-4F05-9B9D-6C33C933AF9A}"/>
          </ac:spMkLst>
        </pc:spChg>
      </pc:sldChg>
    </pc:docChg>
  </pc:docChgLst>
  <pc:docChgLst>
    <pc:chgData name="laiminxin" userId="b9a05478-9ca2-4ac2-b948-1b493583318e" providerId="ADAL" clId="{C2789D52-C506-4B37-A732-4D4C1E36547A}"/>
    <pc:docChg chg="undo custSel addSld delSld modSld sldOrd modSection">
      <pc:chgData name="laiminxin" userId="b9a05478-9ca2-4ac2-b948-1b493583318e" providerId="ADAL" clId="{C2789D52-C506-4B37-A732-4D4C1E36547A}" dt="2024-09-19T11:05:42.855" v="3837" actId="20577"/>
      <pc:docMkLst>
        <pc:docMk/>
      </pc:docMkLst>
      <pc:sldChg chg="modSp add mod">
        <pc:chgData name="laiminxin" userId="b9a05478-9ca2-4ac2-b948-1b493583318e" providerId="ADAL" clId="{C2789D52-C506-4B37-A732-4D4C1E36547A}" dt="2024-08-07T02:29:14.988" v="1130" actId="113"/>
        <pc:sldMkLst>
          <pc:docMk/>
          <pc:sldMk cId="2658507614" sldId="2900"/>
        </pc:sldMkLst>
        <pc:spChg chg="mod">
          <ac:chgData name="laiminxin" userId="b9a05478-9ca2-4ac2-b948-1b493583318e" providerId="ADAL" clId="{C2789D52-C506-4B37-A732-4D4C1E36547A}" dt="2024-08-07T02:29:14.988" v="1130" actId="113"/>
          <ac:spMkLst>
            <pc:docMk/>
            <pc:sldMk cId="2658507614" sldId="2900"/>
            <ac:spMk id="3" creationId="{00000000-0000-0000-0000-000000000000}"/>
          </ac:spMkLst>
        </pc:spChg>
        <pc:spChg chg="mod">
          <ac:chgData name="laiminxin" userId="b9a05478-9ca2-4ac2-b948-1b493583318e" providerId="ADAL" clId="{C2789D52-C506-4B37-A732-4D4C1E36547A}" dt="2024-08-06T13:56:09.640" v="129" actId="20577"/>
          <ac:spMkLst>
            <pc:docMk/>
            <pc:sldMk cId="2658507614" sldId="2900"/>
            <ac:spMk id="4" creationId="{00000000-0000-0000-0000-000000000000}"/>
          </ac:spMkLst>
        </pc:spChg>
      </pc:sldChg>
      <pc:sldChg chg="add del">
        <pc:chgData name="laiminxin" userId="b9a05478-9ca2-4ac2-b948-1b493583318e" providerId="ADAL" clId="{C2789D52-C506-4B37-A732-4D4C1E36547A}" dt="2024-08-06T14:14:02.610" v="131"/>
        <pc:sldMkLst>
          <pc:docMk/>
          <pc:sldMk cId="1048790088" sldId="2901"/>
        </pc:sldMkLst>
      </pc:sldChg>
      <pc:sldChg chg="addSp delSp modSp add mod modNotesTx">
        <pc:chgData name="laiminxin" userId="b9a05478-9ca2-4ac2-b948-1b493583318e" providerId="ADAL" clId="{C2789D52-C506-4B37-A732-4D4C1E36547A}" dt="2024-08-27T12:01:26.001" v="2355"/>
        <pc:sldMkLst>
          <pc:docMk/>
          <pc:sldMk cId="3668689314" sldId="2901"/>
        </pc:sldMkLst>
        <pc:spChg chg="mod">
          <ac:chgData name="laiminxin" userId="b9a05478-9ca2-4ac2-b948-1b493583318e" providerId="ADAL" clId="{C2789D52-C506-4B37-A732-4D4C1E36547A}" dt="2024-08-06T14:42:06.282" v="705" actId="14100"/>
          <ac:spMkLst>
            <pc:docMk/>
            <pc:sldMk cId="3668689314" sldId="2901"/>
            <ac:spMk id="2" creationId="{26D57214-743C-4CE7-BE55-CBF5083619C3}"/>
          </ac:spMkLst>
        </pc:spChg>
        <pc:spChg chg="mod">
          <ac:chgData name="laiminxin" userId="b9a05478-9ca2-4ac2-b948-1b493583318e" providerId="ADAL" clId="{C2789D52-C506-4B37-A732-4D4C1E36547A}" dt="2024-08-06T15:38:48.829" v="1071" actId="20577"/>
          <ac:spMkLst>
            <pc:docMk/>
            <pc:sldMk cId="3668689314" sldId="2901"/>
            <ac:spMk id="3" creationId="{3D406DE3-2726-4F05-9B9D-6C33C933AF9A}"/>
          </ac:spMkLst>
        </pc:spChg>
        <pc:spChg chg="del">
          <ac:chgData name="laiminxin" userId="b9a05478-9ca2-4ac2-b948-1b493583318e" providerId="ADAL" clId="{C2789D52-C506-4B37-A732-4D4C1E36547A}" dt="2024-08-06T14:14:22.227" v="136" actId="478"/>
          <ac:spMkLst>
            <pc:docMk/>
            <pc:sldMk cId="3668689314" sldId="2901"/>
            <ac:spMk id="4" creationId="{3CBDAD34-7701-4FBE-A858-910FA4685572}"/>
          </ac:spMkLst>
        </pc:spChg>
        <pc:spChg chg="del">
          <ac:chgData name="laiminxin" userId="b9a05478-9ca2-4ac2-b948-1b493583318e" providerId="ADAL" clId="{C2789D52-C506-4B37-A732-4D4C1E36547A}" dt="2024-08-06T14:14:22.227" v="136" actId="478"/>
          <ac:spMkLst>
            <pc:docMk/>
            <pc:sldMk cId="3668689314" sldId="2901"/>
            <ac:spMk id="5" creationId="{1F50DE17-6653-4C88-93EA-A10E697C42D7}"/>
          </ac:spMkLst>
        </pc:spChg>
        <pc:spChg chg="del">
          <ac:chgData name="laiminxin" userId="b9a05478-9ca2-4ac2-b948-1b493583318e" providerId="ADAL" clId="{C2789D52-C506-4B37-A732-4D4C1E36547A}" dt="2024-08-06T14:14:22.227" v="136" actId="478"/>
          <ac:spMkLst>
            <pc:docMk/>
            <pc:sldMk cId="3668689314" sldId="2901"/>
            <ac:spMk id="6" creationId="{EFF535DC-B364-4D04-B556-2BAB09A4F06E}"/>
          </ac:spMkLst>
        </pc:spChg>
        <pc:spChg chg="del">
          <ac:chgData name="laiminxin" userId="b9a05478-9ca2-4ac2-b948-1b493583318e" providerId="ADAL" clId="{C2789D52-C506-4B37-A732-4D4C1E36547A}" dt="2024-08-06T14:14:22.227" v="136" actId="478"/>
          <ac:spMkLst>
            <pc:docMk/>
            <pc:sldMk cId="3668689314" sldId="2901"/>
            <ac:spMk id="7" creationId="{CF95B79D-C8E8-4E2D-B15D-93C460152284}"/>
          </ac:spMkLst>
        </pc:spChg>
        <pc:spChg chg="del">
          <ac:chgData name="laiminxin" userId="b9a05478-9ca2-4ac2-b948-1b493583318e" providerId="ADAL" clId="{C2789D52-C506-4B37-A732-4D4C1E36547A}" dt="2024-08-06T14:14:22.227" v="136" actId="478"/>
          <ac:spMkLst>
            <pc:docMk/>
            <pc:sldMk cId="3668689314" sldId="2901"/>
            <ac:spMk id="8" creationId="{044C8D66-1150-4490-80A7-9D3E199C919E}"/>
          </ac:spMkLst>
        </pc:spChg>
        <pc:spChg chg="del">
          <ac:chgData name="laiminxin" userId="b9a05478-9ca2-4ac2-b948-1b493583318e" providerId="ADAL" clId="{C2789D52-C506-4B37-A732-4D4C1E36547A}" dt="2024-08-06T14:14:22.227" v="136" actId="478"/>
          <ac:spMkLst>
            <pc:docMk/>
            <pc:sldMk cId="3668689314" sldId="2901"/>
            <ac:spMk id="9" creationId="{496ADDE0-49CE-43E1-A8C0-37C1CA5D6ECD}"/>
          </ac:spMkLst>
        </pc:spChg>
        <pc:spChg chg="del">
          <ac:chgData name="laiminxin" userId="b9a05478-9ca2-4ac2-b948-1b493583318e" providerId="ADAL" clId="{C2789D52-C506-4B37-A732-4D4C1E36547A}" dt="2024-08-06T14:14:22.227" v="136" actId="478"/>
          <ac:spMkLst>
            <pc:docMk/>
            <pc:sldMk cId="3668689314" sldId="2901"/>
            <ac:spMk id="10" creationId="{064BD54B-7AC9-4D88-BB40-4C7450AEAD2C}"/>
          </ac:spMkLst>
        </pc:spChg>
        <pc:spChg chg="del">
          <ac:chgData name="laiminxin" userId="b9a05478-9ca2-4ac2-b948-1b493583318e" providerId="ADAL" clId="{C2789D52-C506-4B37-A732-4D4C1E36547A}" dt="2024-08-06T14:14:22.227" v="136" actId="478"/>
          <ac:spMkLst>
            <pc:docMk/>
            <pc:sldMk cId="3668689314" sldId="2901"/>
            <ac:spMk id="13" creationId="{4C3E84EA-A6D0-4E70-BB23-8C6122C13358}"/>
          </ac:spMkLst>
        </pc:spChg>
        <pc:spChg chg="del">
          <ac:chgData name="laiminxin" userId="b9a05478-9ca2-4ac2-b948-1b493583318e" providerId="ADAL" clId="{C2789D52-C506-4B37-A732-4D4C1E36547A}" dt="2024-08-06T14:14:22.227" v="136" actId="478"/>
          <ac:spMkLst>
            <pc:docMk/>
            <pc:sldMk cId="3668689314" sldId="2901"/>
            <ac:spMk id="14" creationId="{2115EB37-8378-4422-8C4E-B188523C1040}"/>
          </ac:spMkLst>
        </pc:spChg>
        <pc:spChg chg="del">
          <ac:chgData name="laiminxin" userId="b9a05478-9ca2-4ac2-b948-1b493583318e" providerId="ADAL" clId="{C2789D52-C506-4B37-A732-4D4C1E36547A}" dt="2024-08-06T14:14:22.227" v="136" actId="478"/>
          <ac:spMkLst>
            <pc:docMk/>
            <pc:sldMk cId="3668689314" sldId="2901"/>
            <ac:spMk id="15" creationId="{2F97CCF0-AECA-4F3D-B3F4-A30881A892DA}"/>
          </ac:spMkLst>
        </pc:spChg>
        <pc:spChg chg="del">
          <ac:chgData name="laiminxin" userId="b9a05478-9ca2-4ac2-b948-1b493583318e" providerId="ADAL" clId="{C2789D52-C506-4B37-A732-4D4C1E36547A}" dt="2024-08-06T14:14:22.227" v="136" actId="478"/>
          <ac:spMkLst>
            <pc:docMk/>
            <pc:sldMk cId="3668689314" sldId="2901"/>
            <ac:spMk id="16" creationId="{03FDA1BB-C6C5-4D9D-8584-8E8BE7755048}"/>
          </ac:spMkLst>
        </pc:spChg>
        <pc:spChg chg="del">
          <ac:chgData name="laiminxin" userId="b9a05478-9ca2-4ac2-b948-1b493583318e" providerId="ADAL" clId="{C2789D52-C506-4B37-A732-4D4C1E36547A}" dt="2024-08-06T14:14:22.227" v="136" actId="478"/>
          <ac:spMkLst>
            <pc:docMk/>
            <pc:sldMk cId="3668689314" sldId="2901"/>
            <ac:spMk id="17" creationId="{D2E6E619-B207-42B8-BC57-D842F741057D}"/>
          </ac:spMkLst>
        </pc:spChg>
        <pc:spChg chg="del">
          <ac:chgData name="laiminxin" userId="b9a05478-9ca2-4ac2-b948-1b493583318e" providerId="ADAL" clId="{C2789D52-C506-4B37-A732-4D4C1E36547A}" dt="2024-08-06T14:14:22.227" v="136" actId="478"/>
          <ac:spMkLst>
            <pc:docMk/>
            <pc:sldMk cId="3668689314" sldId="2901"/>
            <ac:spMk id="18" creationId="{F24A49D5-4FA7-4A89-BF8B-1F7126DE1407}"/>
          </ac:spMkLst>
        </pc:spChg>
        <pc:spChg chg="del">
          <ac:chgData name="laiminxin" userId="b9a05478-9ca2-4ac2-b948-1b493583318e" providerId="ADAL" clId="{C2789D52-C506-4B37-A732-4D4C1E36547A}" dt="2024-08-06T14:14:22.227" v="136" actId="478"/>
          <ac:spMkLst>
            <pc:docMk/>
            <pc:sldMk cId="3668689314" sldId="2901"/>
            <ac:spMk id="19" creationId="{AD2765D8-6700-4711-9CB7-5BA46B027567}"/>
          </ac:spMkLst>
        </pc:spChg>
        <pc:spChg chg="add mod">
          <ac:chgData name="laiminxin" userId="b9a05478-9ca2-4ac2-b948-1b493583318e" providerId="ADAL" clId="{C2789D52-C506-4B37-A732-4D4C1E36547A}" dt="2024-08-27T12:01:26.001" v="2355"/>
          <ac:spMkLst>
            <pc:docMk/>
            <pc:sldMk cId="3668689314" sldId="2901"/>
            <ac:spMk id="21" creationId="{2561DD7C-FBC7-4631-A10D-E43FC2578E84}"/>
          </ac:spMkLst>
        </pc:spChg>
        <pc:spChg chg="del">
          <ac:chgData name="laiminxin" userId="b9a05478-9ca2-4ac2-b948-1b493583318e" providerId="ADAL" clId="{C2789D52-C506-4B37-A732-4D4C1E36547A}" dt="2024-08-06T14:14:22.227" v="136" actId="478"/>
          <ac:spMkLst>
            <pc:docMk/>
            <pc:sldMk cId="3668689314" sldId="2901"/>
            <ac:spMk id="22" creationId="{D284CBEA-2F75-4F9B-BC44-C6DA18BF55EA}"/>
          </ac:spMkLst>
        </pc:spChg>
        <pc:spChg chg="del">
          <ac:chgData name="laiminxin" userId="b9a05478-9ca2-4ac2-b948-1b493583318e" providerId="ADAL" clId="{C2789D52-C506-4B37-A732-4D4C1E36547A}" dt="2024-08-06T14:14:22.227" v="136" actId="478"/>
          <ac:spMkLst>
            <pc:docMk/>
            <pc:sldMk cId="3668689314" sldId="2901"/>
            <ac:spMk id="23" creationId="{02967EE9-9E2B-4444-8F1B-5D734E32D29B}"/>
          </ac:spMkLst>
        </pc:spChg>
        <pc:spChg chg="del">
          <ac:chgData name="laiminxin" userId="b9a05478-9ca2-4ac2-b948-1b493583318e" providerId="ADAL" clId="{C2789D52-C506-4B37-A732-4D4C1E36547A}" dt="2024-08-06T14:14:22.227" v="136" actId="478"/>
          <ac:spMkLst>
            <pc:docMk/>
            <pc:sldMk cId="3668689314" sldId="2901"/>
            <ac:spMk id="25" creationId="{0FBB43D0-0428-48AF-9ABC-CFA787E87961}"/>
          </ac:spMkLst>
        </pc:spChg>
        <pc:spChg chg="del">
          <ac:chgData name="laiminxin" userId="b9a05478-9ca2-4ac2-b948-1b493583318e" providerId="ADAL" clId="{C2789D52-C506-4B37-A732-4D4C1E36547A}" dt="2024-08-06T14:14:22.227" v="136" actId="478"/>
          <ac:spMkLst>
            <pc:docMk/>
            <pc:sldMk cId="3668689314" sldId="2901"/>
            <ac:spMk id="27" creationId="{1AEB912F-5D91-4900-8AB2-4BFAB08EF9A3}"/>
          </ac:spMkLst>
        </pc:spChg>
        <pc:spChg chg="del">
          <ac:chgData name="laiminxin" userId="b9a05478-9ca2-4ac2-b948-1b493583318e" providerId="ADAL" clId="{C2789D52-C506-4B37-A732-4D4C1E36547A}" dt="2024-08-06T14:14:22.227" v="136" actId="478"/>
          <ac:spMkLst>
            <pc:docMk/>
            <pc:sldMk cId="3668689314" sldId="2901"/>
            <ac:spMk id="28" creationId="{7288CBA9-A5F3-4EAC-8DEA-A3B7ED24DE82}"/>
          </ac:spMkLst>
        </pc:spChg>
        <pc:spChg chg="del">
          <ac:chgData name="laiminxin" userId="b9a05478-9ca2-4ac2-b948-1b493583318e" providerId="ADAL" clId="{C2789D52-C506-4B37-A732-4D4C1E36547A}" dt="2024-08-06T14:14:22.227" v="136" actId="478"/>
          <ac:spMkLst>
            <pc:docMk/>
            <pc:sldMk cId="3668689314" sldId="2901"/>
            <ac:spMk id="29" creationId="{0D992695-DC8B-4DE6-AC21-3AA5FBF8D00D}"/>
          </ac:spMkLst>
        </pc:spChg>
        <pc:spChg chg="del">
          <ac:chgData name="laiminxin" userId="b9a05478-9ca2-4ac2-b948-1b493583318e" providerId="ADAL" clId="{C2789D52-C506-4B37-A732-4D4C1E36547A}" dt="2024-08-06T14:14:22.227" v="136" actId="478"/>
          <ac:spMkLst>
            <pc:docMk/>
            <pc:sldMk cId="3668689314" sldId="2901"/>
            <ac:spMk id="30" creationId="{AC90B1C7-C840-4ECA-9DDB-D5813B456C39}"/>
          </ac:spMkLst>
        </pc:spChg>
        <pc:spChg chg="del">
          <ac:chgData name="laiminxin" userId="b9a05478-9ca2-4ac2-b948-1b493583318e" providerId="ADAL" clId="{C2789D52-C506-4B37-A732-4D4C1E36547A}" dt="2024-08-06T14:14:22.227" v="136" actId="478"/>
          <ac:spMkLst>
            <pc:docMk/>
            <pc:sldMk cId="3668689314" sldId="2901"/>
            <ac:spMk id="31" creationId="{C869A05C-D9C6-43CD-98C8-70E092F172C9}"/>
          </ac:spMkLst>
        </pc:spChg>
        <pc:spChg chg="del">
          <ac:chgData name="laiminxin" userId="b9a05478-9ca2-4ac2-b948-1b493583318e" providerId="ADAL" clId="{C2789D52-C506-4B37-A732-4D4C1E36547A}" dt="2024-08-06T14:14:22.227" v="136" actId="478"/>
          <ac:spMkLst>
            <pc:docMk/>
            <pc:sldMk cId="3668689314" sldId="2901"/>
            <ac:spMk id="32" creationId="{3E9E8F69-8D75-4F5F-B193-A3B73A2A4036}"/>
          </ac:spMkLst>
        </pc:spChg>
        <pc:spChg chg="del">
          <ac:chgData name="laiminxin" userId="b9a05478-9ca2-4ac2-b948-1b493583318e" providerId="ADAL" clId="{C2789D52-C506-4B37-A732-4D4C1E36547A}" dt="2024-08-06T14:14:22.227" v="136" actId="478"/>
          <ac:spMkLst>
            <pc:docMk/>
            <pc:sldMk cId="3668689314" sldId="2901"/>
            <ac:spMk id="33" creationId="{4209DD79-3A8D-4A29-AE02-9D282F98A170}"/>
          </ac:spMkLst>
        </pc:spChg>
        <pc:spChg chg="del">
          <ac:chgData name="laiminxin" userId="b9a05478-9ca2-4ac2-b948-1b493583318e" providerId="ADAL" clId="{C2789D52-C506-4B37-A732-4D4C1E36547A}" dt="2024-08-06T14:14:22.227" v="136" actId="478"/>
          <ac:spMkLst>
            <pc:docMk/>
            <pc:sldMk cId="3668689314" sldId="2901"/>
            <ac:spMk id="34" creationId="{E5F1FC43-D55B-4346-A188-AAA64B7FE763}"/>
          </ac:spMkLst>
        </pc:spChg>
        <pc:spChg chg="del">
          <ac:chgData name="laiminxin" userId="b9a05478-9ca2-4ac2-b948-1b493583318e" providerId="ADAL" clId="{C2789D52-C506-4B37-A732-4D4C1E36547A}" dt="2024-08-06T14:14:22.227" v="136" actId="478"/>
          <ac:spMkLst>
            <pc:docMk/>
            <pc:sldMk cId="3668689314" sldId="2901"/>
            <ac:spMk id="37" creationId="{3764BE00-AEDA-46DE-A769-88AE7DEF3AFF}"/>
          </ac:spMkLst>
        </pc:spChg>
        <pc:spChg chg="del">
          <ac:chgData name="laiminxin" userId="b9a05478-9ca2-4ac2-b948-1b493583318e" providerId="ADAL" clId="{C2789D52-C506-4B37-A732-4D4C1E36547A}" dt="2024-08-06T14:14:22.227" v="136" actId="478"/>
          <ac:spMkLst>
            <pc:docMk/>
            <pc:sldMk cId="3668689314" sldId="2901"/>
            <ac:spMk id="38" creationId="{2EB325E0-FF50-4F10-A45D-33A278250665}"/>
          </ac:spMkLst>
        </pc:spChg>
        <pc:spChg chg="del">
          <ac:chgData name="laiminxin" userId="b9a05478-9ca2-4ac2-b948-1b493583318e" providerId="ADAL" clId="{C2789D52-C506-4B37-A732-4D4C1E36547A}" dt="2024-08-06T14:14:22.227" v="136" actId="478"/>
          <ac:spMkLst>
            <pc:docMk/>
            <pc:sldMk cId="3668689314" sldId="2901"/>
            <ac:spMk id="39" creationId="{4BFF481E-49D5-4649-AB8C-6A543C651724}"/>
          </ac:spMkLst>
        </pc:spChg>
        <pc:spChg chg="del">
          <ac:chgData name="laiminxin" userId="b9a05478-9ca2-4ac2-b948-1b493583318e" providerId="ADAL" clId="{C2789D52-C506-4B37-A732-4D4C1E36547A}" dt="2024-08-06T14:14:22.227" v="136" actId="478"/>
          <ac:spMkLst>
            <pc:docMk/>
            <pc:sldMk cId="3668689314" sldId="2901"/>
            <ac:spMk id="45" creationId="{F2FA7017-B5EC-42B6-886D-FBE2E3F0BDDF}"/>
          </ac:spMkLst>
        </pc:spChg>
        <pc:spChg chg="del">
          <ac:chgData name="laiminxin" userId="b9a05478-9ca2-4ac2-b948-1b493583318e" providerId="ADAL" clId="{C2789D52-C506-4B37-A732-4D4C1E36547A}" dt="2024-08-06T14:14:22.227" v="136" actId="478"/>
          <ac:spMkLst>
            <pc:docMk/>
            <pc:sldMk cId="3668689314" sldId="2901"/>
            <ac:spMk id="46" creationId="{7F57DEE3-8F02-41CC-9D9B-8AC07C2FF39A}"/>
          </ac:spMkLst>
        </pc:spChg>
        <pc:spChg chg="del">
          <ac:chgData name="laiminxin" userId="b9a05478-9ca2-4ac2-b948-1b493583318e" providerId="ADAL" clId="{C2789D52-C506-4B37-A732-4D4C1E36547A}" dt="2024-08-06T14:14:22.227" v="136" actId="478"/>
          <ac:spMkLst>
            <pc:docMk/>
            <pc:sldMk cId="3668689314" sldId="2901"/>
            <ac:spMk id="49" creationId="{892AAD9A-25FD-46FE-B303-77731FE13998}"/>
          </ac:spMkLst>
        </pc:spChg>
        <pc:spChg chg="add mod">
          <ac:chgData name="laiminxin" userId="b9a05478-9ca2-4ac2-b948-1b493583318e" providerId="ADAL" clId="{C2789D52-C506-4B37-A732-4D4C1E36547A}" dt="2024-08-06T14:15:27.167" v="164"/>
          <ac:spMkLst>
            <pc:docMk/>
            <pc:sldMk cId="3668689314" sldId="2901"/>
            <ac:spMk id="52" creationId="{4E1C9600-658C-49D0-A973-F9265662FD27}"/>
          </ac:spMkLst>
        </pc:spChg>
        <pc:spChg chg="add mod">
          <ac:chgData name="laiminxin" userId="b9a05478-9ca2-4ac2-b948-1b493583318e" providerId="ADAL" clId="{C2789D52-C506-4B37-A732-4D4C1E36547A}" dt="2024-08-06T14:15:27.167" v="164"/>
          <ac:spMkLst>
            <pc:docMk/>
            <pc:sldMk cId="3668689314" sldId="2901"/>
            <ac:spMk id="54" creationId="{498D23F2-A725-4763-B036-4245282B6EF7}"/>
          </ac:spMkLst>
        </pc:spChg>
        <pc:spChg chg="add mod">
          <ac:chgData name="laiminxin" userId="b9a05478-9ca2-4ac2-b948-1b493583318e" providerId="ADAL" clId="{C2789D52-C506-4B37-A732-4D4C1E36547A}" dt="2024-08-06T14:15:27.167" v="164"/>
          <ac:spMkLst>
            <pc:docMk/>
            <pc:sldMk cId="3668689314" sldId="2901"/>
            <ac:spMk id="55" creationId="{1E9988FB-DD82-40FE-B1BE-AC214BCEC222}"/>
          </ac:spMkLst>
        </pc:spChg>
        <pc:spChg chg="add mod">
          <ac:chgData name="laiminxin" userId="b9a05478-9ca2-4ac2-b948-1b493583318e" providerId="ADAL" clId="{C2789D52-C506-4B37-A732-4D4C1E36547A}" dt="2024-08-06T14:15:27.167" v="164"/>
          <ac:spMkLst>
            <pc:docMk/>
            <pc:sldMk cId="3668689314" sldId="2901"/>
            <ac:spMk id="56" creationId="{CF4CE0D9-25FB-4E3D-8E9C-6BD0E61CC53C}"/>
          </ac:spMkLst>
        </pc:spChg>
        <pc:spChg chg="add mod">
          <ac:chgData name="laiminxin" userId="b9a05478-9ca2-4ac2-b948-1b493583318e" providerId="ADAL" clId="{C2789D52-C506-4B37-A732-4D4C1E36547A}" dt="2024-08-06T14:15:27.167" v="164"/>
          <ac:spMkLst>
            <pc:docMk/>
            <pc:sldMk cId="3668689314" sldId="2901"/>
            <ac:spMk id="57" creationId="{4B2F619E-CF98-41B4-B103-CEAFA4938B87}"/>
          </ac:spMkLst>
        </pc:spChg>
        <pc:spChg chg="add mod">
          <ac:chgData name="laiminxin" userId="b9a05478-9ca2-4ac2-b948-1b493583318e" providerId="ADAL" clId="{C2789D52-C506-4B37-A732-4D4C1E36547A}" dt="2024-08-06T14:15:27.167" v="164"/>
          <ac:spMkLst>
            <pc:docMk/>
            <pc:sldMk cId="3668689314" sldId="2901"/>
            <ac:spMk id="58" creationId="{A00CD952-6829-4B38-B451-B11A96A9835D}"/>
          </ac:spMkLst>
        </pc:spChg>
        <pc:spChg chg="add mod">
          <ac:chgData name="laiminxin" userId="b9a05478-9ca2-4ac2-b948-1b493583318e" providerId="ADAL" clId="{C2789D52-C506-4B37-A732-4D4C1E36547A}" dt="2024-08-06T14:15:27.167" v="164"/>
          <ac:spMkLst>
            <pc:docMk/>
            <pc:sldMk cId="3668689314" sldId="2901"/>
            <ac:spMk id="59" creationId="{973B0416-3DFF-439B-8B8C-C3F6C62C3EDE}"/>
          </ac:spMkLst>
        </pc:spChg>
        <pc:spChg chg="add mod">
          <ac:chgData name="laiminxin" userId="b9a05478-9ca2-4ac2-b948-1b493583318e" providerId="ADAL" clId="{C2789D52-C506-4B37-A732-4D4C1E36547A}" dt="2024-08-06T14:15:27.167" v="164"/>
          <ac:spMkLst>
            <pc:docMk/>
            <pc:sldMk cId="3668689314" sldId="2901"/>
            <ac:spMk id="60" creationId="{1C07D9F1-FA20-4973-B878-2674F05A20A0}"/>
          </ac:spMkLst>
        </pc:spChg>
        <pc:spChg chg="add mod">
          <ac:chgData name="laiminxin" userId="b9a05478-9ca2-4ac2-b948-1b493583318e" providerId="ADAL" clId="{C2789D52-C506-4B37-A732-4D4C1E36547A}" dt="2024-08-06T14:15:27.167" v="164"/>
          <ac:spMkLst>
            <pc:docMk/>
            <pc:sldMk cId="3668689314" sldId="2901"/>
            <ac:spMk id="61" creationId="{040773AE-357C-4D4A-9817-AA7122CFD560}"/>
          </ac:spMkLst>
        </pc:spChg>
        <pc:spChg chg="add mod">
          <ac:chgData name="laiminxin" userId="b9a05478-9ca2-4ac2-b948-1b493583318e" providerId="ADAL" clId="{C2789D52-C506-4B37-A732-4D4C1E36547A}" dt="2024-08-06T14:15:27.167" v="164"/>
          <ac:spMkLst>
            <pc:docMk/>
            <pc:sldMk cId="3668689314" sldId="2901"/>
            <ac:spMk id="62" creationId="{DCA8DD61-3EE1-4C64-896E-80F422E4FC42}"/>
          </ac:spMkLst>
        </pc:spChg>
        <pc:spChg chg="add mod">
          <ac:chgData name="laiminxin" userId="b9a05478-9ca2-4ac2-b948-1b493583318e" providerId="ADAL" clId="{C2789D52-C506-4B37-A732-4D4C1E36547A}" dt="2024-08-06T14:15:27.167" v="164"/>
          <ac:spMkLst>
            <pc:docMk/>
            <pc:sldMk cId="3668689314" sldId="2901"/>
            <ac:spMk id="63" creationId="{0EDADD8D-68F4-40D3-9786-9F51F66103F7}"/>
          </ac:spMkLst>
        </pc:spChg>
        <pc:spChg chg="add mod">
          <ac:chgData name="laiminxin" userId="b9a05478-9ca2-4ac2-b948-1b493583318e" providerId="ADAL" clId="{C2789D52-C506-4B37-A732-4D4C1E36547A}" dt="2024-08-06T14:15:27.167" v="164"/>
          <ac:spMkLst>
            <pc:docMk/>
            <pc:sldMk cId="3668689314" sldId="2901"/>
            <ac:spMk id="64" creationId="{18578D44-3BDA-4CF7-9CD1-5867BC03EA26}"/>
          </ac:spMkLst>
        </pc:spChg>
        <pc:spChg chg="add mod">
          <ac:chgData name="laiminxin" userId="b9a05478-9ca2-4ac2-b948-1b493583318e" providerId="ADAL" clId="{C2789D52-C506-4B37-A732-4D4C1E36547A}" dt="2024-08-06T14:15:27.167" v="164"/>
          <ac:spMkLst>
            <pc:docMk/>
            <pc:sldMk cId="3668689314" sldId="2901"/>
            <ac:spMk id="65" creationId="{C890C706-FC71-40DB-A007-5CCF54B5107C}"/>
          </ac:spMkLst>
        </pc:spChg>
        <pc:spChg chg="add mod">
          <ac:chgData name="laiminxin" userId="b9a05478-9ca2-4ac2-b948-1b493583318e" providerId="ADAL" clId="{C2789D52-C506-4B37-A732-4D4C1E36547A}" dt="2024-08-06T14:15:27.167" v="164"/>
          <ac:spMkLst>
            <pc:docMk/>
            <pc:sldMk cId="3668689314" sldId="2901"/>
            <ac:spMk id="66" creationId="{9DC1BEFD-686E-4CA7-8C3A-ACDCC1B93C0A}"/>
          </ac:spMkLst>
        </pc:spChg>
        <pc:spChg chg="add mod">
          <ac:chgData name="laiminxin" userId="b9a05478-9ca2-4ac2-b948-1b493583318e" providerId="ADAL" clId="{C2789D52-C506-4B37-A732-4D4C1E36547A}" dt="2024-08-06T14:15:27.167" v="164"/>
          <ac:spMkLst>
            <pc:docMk/>
            <pc:sldMk cId="3668689314" sldId="2901"/>
            <ac:spMk id="67" creationId="{8BA7DD45-1948-4173-BDF7-94167B6ABE35}"/>
          </ac:spMkLst>
        </pc:spChg>
        <pc:spChg chg="add mod">
          <ac:chgData name="laiminxin" userId="b9a05478-9ca2-4ac2-b948-1b493583318e" providerId="ADAL" clId="{C2789D52-C506-4B37-A732-4D4C1E36547A}" dt="2024-08-06T14:15:27.167" v="164"/>
          <ac:spMkLst>
            <pc:docMk/>
            <pc:sldMk cId="3668689314" sldId="2901"/>
            <ac:spMk id="68" creationId="{275C1294-EF28-425F-8247-451FA28043A9}"/>
          </ac:spMkLst>
        </pc:spChg>
        <pc:spChg chg="add mod">
          <ac:chgData name="laiminxin" userId="b9a05478-9ca2-4ac2-b948-1b493583318e" providerId="ADAL" clId="{C2789D52-C506-4B37-A732-4D4C1E36547A}" dt="2024-08-06T14:15:27.167" v="164"/>
          <ac:spMkLst>
            <pc:docMk/>
            <pc:sldMk cId="3668689314" sldId="2901"/>
            <ac:spMk id="69" creationId="{638D9687-6367-4969-A3B7-F53E7F65B667}"/>
          </ac:spMkLst>
        </pc:spChg>
        <pc:spChg chg="add mod">
          <ac:chgData name="laiminxin" userId="b9a05478-9ca2-4ac2-b948-1b493583318e" providerId="ADAL" clId="{C2789D52-C506-4B37-A732-4D4C1E36547A}" dt="2024-08-06T14:15:27.167" v="164"/>
          <ac:spMkLst>
            <pc:docMk/>
            <pc:sldMk cId="3668689314" sldId="2901"/>
            <ac:spMk id="70" creationId="{ADB4F039-AA4C-414D-8627-B0D13B65867C}"/>
          </ac:spMkLst>
        </pc:spChg>
        <pc:spChg chg="add mod">
          <ac:chgData name="laiminxin" userId="b9a05478-9ca2-4ac2-b948-1b493583318e" providerId="ADAL" clId="{C2789D52-C506-4B37-A732-4D4C1E36547A}" dt="2024-08-06T14:15:27.167" v="164"/>
          <ac:spMkLst>
            <pc:docMk/>
            <pc:sldMk cId="3668689314" sldId="2901"/>
            <ac:spMk id="71" creationId="{E3C33E0B-4FAA-4024-ACF7-0050A379518E}"/>
          </ac:spMkLst>
        </pc:spChg>
        <pc:spChg chg="add mod">
          <ac:chgData name="laiminxin" userId="b9a05478-9ca2-4ac2-b948-1b493583318e" providerId="ADAL" clId="{C2789D52-C506-4B37-A732-4D4C1E36547A}" dt="2024-08-06T14:15:27.167" v="164"/>
          <ac:spMkLst>
            <pc:docMk/>
            <pc:sldMk cId="3668689314" sldId="2901"/>
            <ac:spMk id="72" creationId="{4EEE1AF4-CB4E-4634-810A-C330CA411610}"/>
          </ac:spMkLst>
        </pc:spChg>
        <pc:spChg chg="add mod">
          <ac:chgData name="laiminxin" userId="b9a05478-9ca2-4ac2-b948-1b493583318e" providerId="ADAL" clId="{C2789D52-C506-4B37-A732-4D4C1E36547A}" dt="2024-08-06T14:15:27.167" v="164"/>
          <ac:spMkLst>
            <pc:docMk/>
            <pc:sldMk cId="3668689314" sldId="2901"/>
            <ac:spMk id="73" creationId="{AC6E1DF3-DFDF-4070-BBC0-51B9D1A9D215}"/>
          </ac:spMkLst>
        </pc:spChg>
        <pc:spChg chg="add mod">
          <ac:chgData name="laiminxin" userId="b9a05478-9ca2-4ac2-b948-1b493583318e" providerId="ADAL" clId="{C2789D52-C506-4B37-A732-4D4C1E36547A}" dt="2024-08-06T14:15:27.167" v="164"/>
          <ac:spMkLst>
            <pc:docMk/>
            <pc:sldMk cId="3668689314" sldId="2901"/>
            <ac:spMk id="74" creationId="{6D0E1AA3-2960-4F4C-AE59-F80F20789050}"/>
          </ac:spMkLst>
        </pc:spChg>
        <pc:spChg chg="add mod">
          <ac:chgData name="laiminxin" userId="b9a05478-9ca2-4ac2-b948-1b493583318e" providerId="ADAL" clId="{C2789D52-C506-4B37-A732-4D4C1E36547A}" dt="2024-08-06T14:15:27.167" v="164"/>
          <ac:spMkLst>
            <pc:docMk/>
            <pc:sldMk cId="3668689314" sldId="2901"/>
            <ac:spMk id="75" creationId="{98A200C6-C743-4D6E-9211-4E6BB3613A81}"/>
          </ac:spMkLst>
        </pc:spChg>
        <pc:spChg chg="add mod">
          <ac:chgData name="laiminxin" userId="b9a05478-9ca2-4ac2-b948-1b493583318e" providerId="ADAL" clId="{C2789D52-C506-4B37-A732-4D4C1E36547A}" dt="2024-08-06T14:15:27.167" v="164"/>
          <ac:spMkLst>
            <pc:docMk/>
            <pc:sldMk cId="3668689314" sldId="2901"/>
            <ac:spMk id="77" creationId="{FC5E76DD-60ED-4DF2-9CF4-7A0E86919785}"/>
          </ac:spMkLst>
        </pc:spChg>
        <pc:spChg chg="add mod">
          <ac:chgData name="laiminxin" userId="b9a05478-9ca2-4ac2-b948-1b493583318e" providerId="ADAL" clId="{C2789D52-C506-4B37-A732-4D4C1E36547A}" dt="2024-08-06T14:15:27.167" v="164"/>
          <ac:spMkLst>
            <pc:docMk/>
            <pc:sldMk cId="3668689314" sldId="2901"/>
            <ac:spMk id="79" creationId="{87DF004D-A002-42B6-A124-0CBAFCF17370}"/>
          </ac:spMkLst>
        </pc:spChg>
        <pc:spChg chg="add mod">
          <ac:chgData name="laiminxin" userId="b9a05478-9ca2-4ac2-b948-1b493583318e" providerId="ADAL" clId="{C2789D52-C506-4B37-A732-4D4C1E36547A}" dt="2024-08-06T14:40:20.040" v="667" actId="1038"/>
          <ac:spMkLst>
            <pc:docMk/>
            <pc:sldMk cId="3668689314" sldId="2901"/>
            <ac:spMk id="82" creationId="{92FBC6EF-640F-489C-AEA6-7CD94667D936}"/>
          </ac:spMkLst>
        </pc:spChg>
        <pc:spChg chg="add mod">
          <ac:chgData name="laiminxin" userId="b9a05478-9ca2-4ac2-b948-1b493583318e" providerId="ADAL" clId="{C2789D52-C506-4B37-A732-4D4C1E36547A}" dt="2024-08-06T14:40:20.040" v="667" actId="1038"/>
          <ac:spMkLst>
            <pc:docMk/>
            <pc:sldMk cId="3668689314" sldId="2901"/>
            <ac:spMk id="84" creationId="{A6C500A9-6B4E-4C3D-BBFB-B9AD10F81D5E}"/>
          </ac:spMkLst>
        </pc:spChg>
        <pc:spChg chg="add mod">
          <ac:chgData name="laiminxin" userId="b9a05478-9ca2-4ac2-b948-1b493583318e" providerId="ADAL" clId="{C2789D52-C506-4B37-A732-4D4C1E36547A}" dt="2024-08-06T14:40:20.040" v="667" actId="1038"/>
          <ac:spMkLst>
            <pc:docMk/>
            <pc:sldMk cId="3668689314" sldId="2901"/>
            <ac:spMk id="85" creationId="{A3689F81-F0D4-473B-8405-6793C814D9E2}"/>
          </ac:spMkLst>
        </pc:spChg>
        <pc:spChg chg="add mod">
          <ac:chgData name="laiminxin" userId="b9a05478-9ca2-4ac2-b948-1b493583318e" providerId="ADAL" clId="{C2789D52-C506-4B37-A732-4D4C1E36547A}" dt="2024-08-06T14:42:17.987" v="749" actId="1037"/>
          <ac:spMkLst>
            <pc:docMk/>
            <pc:sldMk cId="3668689314" sldId="2901"/>
            <ac:spMk id="86" creationId="{D5021A2B-4EB5-42CC-8E86-F0328FAA9B83}"/>
          </ac:spMkLst>
        </pc:spChg>
        <pc:spChg chg="add mod">
          <ac:chgData name="laiminxin" userId="b9a05478-9ca2-4ac2-b948-1b493583318e" providerId="ADAL" clId="{C2789D52-C506-4B37-A732-4D4C1E36547A}" dt="2024-08-06T14:42:17.987" v="749" actId="1037"/>
          <ac:spMkLst>
            <pc:docMk/>
            <pc:sldMk cId="3668689314" sldId="2901"/>
            <ac:spMk id="87" creationId="{B9E44434-7757-43CF-924D-F16E99324771}"/>
          </ac:spMkLst>
        </pc:spChg>
        <pc:spChg chg="add del mod">
          <ac:chgData name="laiminxin" userId="b9a05478-9ca2-4ac2-b948-1b493583318e" providerId="ADAL" clId="{C2789D52-C506-4B37-A732-4D4C1E36547A}" dt="2024-08-06T14:39:43.900" v="631" actId="478"/>
          <ac:spMkLst>
            <pc:docMk/>
            <pc:sldMk cId="3668689314" sldId="2901"/>
            <ac:spMk id="88" creationId="{3156B670-C634-45DD-81B8-C249FCDE21B3}"/>
          </ac:spMkLst>
        </pc:spChg>
        <pc:spChg chg="add del mod">
          <ac:chgData name="laiminxin" userId="b9a05478-9ca2-4ac2-b948-1b493583318e" providerId="ADAL" clId="{C2789D52-C506-4B37-A732-4D4C1E36547A}" dt="2024-08-06T14:41:51.206" v="704" actId="478"/>
          <ac:spMkLst>
            <pc:docMk/>
            <pc:sldMk cId="3668689314" sldId="2901"/>
            <ac:spMk id="89" creationId="{76665A86-A026-477B-8C98-37CA0EE77D34}"/>
          </ac:spMkLst>
        </pc:spChg>
        <pc:spChg chg="add mod">
          <ac:chgData name="laiminxin" userId="b9a05478-9ca2-4ac2-b948-1b493583318e" providerId="ADAL" clId="{C2789D52-C506-4B37-A732-4D4C1E36547A}" dt="2024-08-06T14:44:15.258" v="818" actId="1076"/>
          <ac:spMkLst>
            <pc:docMk/>
            <pc:sldMk cId="3668689314" sldId="2901"/>
            <ac:spMk id="90" creationId="{296D48A2-D79C-42D6-A9D6-012E5F96DBC0}"/>
          </ac:spMkLst>
        </pc:spChg>
        <pc:spChg chg="add mod">
          <ac:chgData name="laiminxin" userId="b9a05478-9ca2-4ac2-b948-1b493583318e" providerId="ADAL" clId="{C2789D52-C506-4B37-A732-4D4C1E36547A}" dt="2024-08-06T14:44:39.871" v="819" actId="1076"/>
          <ac:spMkLst>
            <pc:docMk/>
            <pc:sldMk cId="3668689314" sldId="2901"/>
            <ac:spMk id="91" creationId="{F8A7B728-6976-40A1-B96F-BFC26D19346A}"/>
          </ac:spMkLst>
        </pc:spChg>
        <pc:spChg chg="add mod">
          <ac:chgData name="laiminxin" userId="b9a05478-9ca2-4ac2-b948-1b493583318e" providerId="ADAL" clId="{C2789D52-C506-4B37-A732-4D4C1E36547A}" dt="2024-08-06T14:40:20.040" v="667" actId="1038"/>
          <ac:spMkLst>
            <pc:docMk/>
            <pc:sldMk cId="3668689314" sldId="2901"/>
            <ac:spMk id="92" creationId="{8D4769C3-98CC-4064-A53F-FBAFBCFBF37A}"/>
          </ac:spMkLst>
        </pc:spChg>
        <pc:spChg chg="add del mod">
          <ac:chgData name="laiminxin" userId="b9a05478-9ca2-4ac2-b948-1b493583318e" providerId="ADAL" clId="{C2789D52-C506-4B37-A732-4D4C1E36547A}" dt="2024-08-06T14:39:39.874" v="630" actId="478"/>
          <ac:spMkLst>
            <pc:docMk/>
            <pc:sldMk cId="3668689314" sldId="2901"/>
            <ac:spMk id="93" creationId="{34D21A74-6F47-458C-8D60-341B062EC19E}"/>
          </ac:spMkLst>
        </pc:spChg>
        <pc:spChg chg="add mod">
          <ac:chgData name="laiminxin" userId="b9a05478-9ca2-4ac2-b948-1b493583318e" providerId="ADAL" clId="{C2789D52-C506-4B37-A732-4D4C1E36547A}" dt="2024-08-06T14:44:10.273" v="817" actId="1076"/>
          <ac:spMkLst>
            <pc:docMk/>
            <pc:sldMk cId="3668689314" sldId="2901"/>
            <ac:spMk id="95" creationId="{CC6A7E9A-9BAA-4A37-B4E7-927533968771}"/>
          </ac:spMkLst>
        </pc:spChg>
        <pc:spChg chg="add mod">
          <ac:chgData name="laiminxin" userId="b9a05478-9ca2-4ac2-b948-1b493583318e" providerId="ADAL" clId="{C2789D52-C506-4B37-A732-4D4C1E36547A}" dt="2024-08-06T14:42:24.423" v="775" actId="1038"/>
          <ac:spMkLst>
            <pc:docMk/>
            <pc:sldMk cId="3668689314" sldId="2901"/>
            <ac:spMk id="96" creationId="{1C06CE47-2F6F-4EFF-957E-1CDC708E3EF7}"/>
          </ac:spMkLst>
        </pc:spChg>
        <pc:spChg chg="add del mod">
          <ac:chgData name="laiminxin" userId="b9a05478-9ca2-4ac2-b948-1b493583318e" providerId="ADAL" clId="{C2789D52-C506-4B37-A732-4D4C1E36547A}" dt="2024-08-06T14:41:35.217" v="698" actId="478"/>
          <ac:spMkLst>
            <pc:docMk/>
            <pc:sldMk cId="3668689314" sldId="2901"/>
            <ac:spMk id="97" creationId="{470A317D-5F37-47E9-9A53-46879EDB36EB}"/>
          </ac:spMkLst>
        </pc:spChg>
        <pc:spChg chg="add del mod">
          <ac:chgData name="laiminxin" userId="b9a05478-9ca2-4ac2-b948-1b493583318e" providerId="ADAL" clId="{C2789D52-C506-4B37-A732-4D4C1E36547A}" dt="2024-08-06T14:41:45.700" v="701" actId="478"/>
          <ac:spMkLst>
            <pc:docMk/>
            <pc:sldMk cId="3668689314" sldId="2901"/>
            <ac:spMk id="98" creationId="{B024246E-7D72-441D-8DD2-BA2ED2FFAA59}"/>
          </ac:spMkLst>
        </pc:spChg>
        <pc:spChg chg="add del mod">
          <ac:chgData name="laiminxin" userId="b9a05478-9ca2-4ac2-b948-1b493583318e" providerId="ADAL" clId="{C2789D52-C506-4B37-A732-4D4C1E36547A}" dt="2024-08-06T14:42:38.947" v="777" actId="478"/>
          <ac:spMkLst>
            <pc:docMk/>
            <pc:sldMk cId="3668689314" sldId="2901"/>
            <ac:spMk id="99" creationId="{61B90AFA-2861-4873-A462-B90A25E8723F}"/>
          </ac:spMkLst>
        </pc:spChg>
        <pc:spChg chg="add mod">
          <ac:chgData name="laiminxin" userId="b9a05478-9ca2-4ac2-b948-1b493583318e" providerId="ADAL" clId="{C2789D52-C506-4B37-A732-4D4C1E36547A}" dt="2024-08-06T14:42:24.423" v="775" actId="1038"/>
          <ac:spMkLst>
            <pc:docMk/>
            <pc:sldMk cId="3668689314" sldId="2901"/>
            <ac:spMk id="100" creationId="{3FAA83BE-23E7-4B01-BE74-52542ED00717}"/>
          </ac:spMkLst>
        </pc:spChg>
        <pc:spChg chg="add del mod">
          <ac:chgData name="laiminxin" userId="b9a05478-9ca2-4ac2-b948-1b493583318e" providerId="ADAL" clId="{C2789D52-C506-4B37-A732-4D4C1E36547A}" dt="2024-08-06T14:39:48.756" v="632" actId="478"/>
          <ac:spMkLst>
            <pc:docMk/>
            <pc:sldMk cId="3668689314" sldId="2901"/>
            <ac:spMk id="101" creationId="{EFC0EF5D-0731-4884-99FC-08AA6FD52733}"/>
          </ac:spMkLst>
        </pc:spChg>
        <pc:spChg chg="add mod">
          <ac:chgData name="laiminxin" userId="b9a05478-9ca2-4ac2-b948-1b493583318e" providerId="ADAL" clId="{C2789D52-C506-4B37-A732-4D4C1E36547A}" dt="2024-08-06T14:42:24.423" v="775" actId="1038"/>
          <ac:spMkLst>
            <pc:docMk/>
            <pc:sldMk cId="3668689314" sldId="2901"/>
            <ac:spMk id="102" creationId="{3FEBDF8D-F8D2-4263-A183-5A3DB1C7C157}"/>
          </ac:spMkLst>
        </pc:spChg>
        <pc:spChg chg="add mod">
          <ac:chgData name="laiminxin" userId="b9a05478-9ca2-4ac2-b948-1b493583318e" providerId="ADAL" clId="{C2789D52-C506-4B37-A732-4D4C1E36547A}" dt="2024-08-06T14:43:56.802" v="813" actId="1076"/>
          <ac:spMkLst>
            <pc:docMk/>
            <pc:sldMk cId="3668689314" sldId="2901"/>
            <ac:spMk id="107" creationId="{53455C73-57AE-4E3A-AB5D-08BD6A20A719}"/>
          </ac:spMkLst>
        </pc:spChg>
        <pc:spChg chg="add del mod">
          <ac:chgData name="laiminxin" userId="b9a05478-9ca2-4ac2-b948-1b493583318e" providerId="ADAL" clId="{C2789D52-C506-4B37-A732-4D4C1E36547A}" dt="2024-08-06T14:43:49.895" v="811" actId="478"/>
          <ac:spMkLst>
            <pc:docMk/>
            <pc:sldMk cId="3668689314" sldId="2901"/>
            <ac:spMk id="108" creationId="{55F58745-E611-4B92-B67B-E2A15B193E03}"/>
          </ac:spMkLst>
        </pc:spChg>
        <pc:spChg chg="add mod">
          <ac:chgData name="laiminxin" userId="b9a05478-9ca2-4ac2-b948-1b493583318e" providerId="ADAL" clId="{C2789D52-C506-4B37-A732-4D4C1E36547A}" dt="2024-08-06T14:43:54.156" v="812" actId="1076"/>
          <ac:spMkLst>
            <pc:docMk/>
            <pc:sldMk cId="3668689314" sldId="2901"/>
            <ac:spMk id="109" creationId="{65C2C030-AD0F-4F8A-ADA7-BC18E1F2315B}"/>
          </ac:spMkLst>
        </pc:spChg>
        <pc:spChg chg="add mod">
          <ac:chgData name="laiminxin" userId="b9a05478-9ca2-4ac2-b948-1b493583318e" providerId="ADAL" clId="{C2789D52-C506-4B37-A732-4D4C1E36547A}" dt="2024-08-06T14:44:45.472" v="821" actId="1076"/>
          <ac:spMkLst>
            <pc:docMk/>
            <pc:sldMk cId="3668689314" sldId="2901"/>
            <ac:spMk id="110" creationId="{BF04E3EC-726C-42DC-B025-7CBE41B70E40}"/>
          </ac:spMkLst>
        </pc:spChg>
        <pc:graphicFrameChg chg="del">
          <ac:chgData name="laiminxin" userId="b9a05478-9ca2-4ac2-b948-1b493583318e" providerId="ADAL" clId="{C2789D52-C506-4B37-A732-4D4C1E36547A}" dt="2024-08-06T14:14:09.450" v="133" actId="478"/>
          <ac:graphicFrameMkLst>
            <pc:docMk/>
            <pc:sldMk cId="3668689314" sldId="2901"/>
            <ac:graphicFrameMk id="50" creationId="{D74C17FC-BB93-4943-9229-2F284E33ACA4}"/>
          </ac:graphicFrameMkLst>
        </pc:graphicFrameChg>
        <pc:picChg chg="del">
          <ac:chgData name="laiminxin" userId="b9a05478-9ca2-4ac2-b948-1b493583318e" providerId="ADAL" clId="{C2789D52-C506-4B37-A732-4D4C1E36547A}" dt="2024-08-06T14:14:22.227" v="136" actId="478"/>
          <ac:picMkLst>
            <pc:docMk/>
            <pc:sldMk cId="3668689314" sldId="2901"/>
            <ac:picMk id="11" creationId="{733A48B1-9705-4999-83F2-A58E728D36D2}"/>
          </ac:picMkLst>
        </pc:picChg>
        <pc:picChg chg="del">
          <ac:chgData name="laiminxin" userId="b9a05478-9ca2-4ac2-b948-1b493583318e" providerId="ADAL" clId="{C2789D52-C506-4B37-A732-4D4C1E36547A}" dt="2024-08-06T14:14:22.227" v="136" actId="478"/>
          <ac:picMkLst>
            <pc:docMk/>
            <pc:sldMk cId="3668689314" sldId="2901"/>
            <ac:picMk id="12" creationId="{31BCF33F-C6E3-4EC4-8704-F2AF903DCA78}"/>
          </ac:picMkLst>
        </pc:picChg>
        <pc:picChg chg="del">
          <ac:chgData name="laiminxin" userId="b9a05478-9ca2-4ac2-b948-1b493583318e" providerId="ADAL" clId="{C2789D52-C506-4B37-A732-4D4C1E36547A}" dt="2024-08-06T14:14:22.227" v="136" actId="478"/>
          <ac:picMkLst>
            <pc:docMk/>
            <pc:sldMk cId="3668689314" sldId="2901"/>
            <ac:picMk id="20" creationId="{8D1A89DE-4D53-4B68-BED9-1F082A981E2B}"/>
          </ac:picMkLst>
        </pc:picChg>
        <pc:picChg chg="del">
          <ac:chgData name="laiminxin" userId="b9a05478-9ca2-4ac2-b948-1b493583318e" providerId="ADAL" clId="{C2789D52-C506-4B37-A732-4D4C1E36547A}" dt="2024-08-06T14:14:22.227" v="136" actId="478"/>
          <ac:picMkLst>
            <pc:docMk/>
            <pc:sldMk cId="3668689314" sldId="2901"/>
            <ac:picMk id="21" creationId="{4A740C2E-4447-463C-8A6F-70C8E9C7A780}"/>
          </ac:picMkLst>
        </pc:picChg>
        <pc:picChg chg="del">
          <ac:chgData name="laiminxin" userId="b9a05478-9ca2-4ac2-b948-1b493583318e" providerId="ADAL" clId="{C2789D52-C506-4B37-A732-4D4C1E36547A}" dt="2024-08-06T14:14:22.227" v="136" actId="478"/>
          <ac:picMkLst>
            <pc:docMk/>
            <pc:sldMk cId="3668689314" sldId="2901"/>
            <ac:picMk id="26" creationId="{1896D06C-3CD0-47A0-84E7-11B614EA91B8}"/>
          </ac:picMkLst>
        </pc:picChg>
        <pc:picChg chg="del">
          <ac:chgData name="laiminxin" userId="b9a05478-9ca2-4ac2-b948-1b493583318e" providerId="ADAL" clId="{C2789D52-C506-4B37-A732-4D4C1E36547A}" dt="2024-08-06T14:14:22.227" v="136" actId="478"/>
          <ac:picMkLst>
            <pc:docMk/>
            <pc:sldMk cId="3668689314" sldId="2901"/>
            <ac:picMk id="35" creationId="{D198F5FB-DEA2-45D7-B711-D529AB46C398}"/>
          </ac:picMkLst>
        </pc:picChg>
        <pc:picChg chg="del">
          <ac:chgData name="laiminxin" userId="b9a05478-9ca2-4ac2-b948-1b493583318e" providerId="ADAL" clId="{C2789D52-C506-4B37-A732-4D4C1E36547A}" dt="2024-08-06T14:14:22.227" v="136" actId="478"/>
          <ac:picMkLst>
            <pc:docMk/>
            <pc:sldMk cId="3668689314" sldId="2901"/>
            <ac:picMk id="36" creationId="{8ACD0915-1DA8-4379-BCF7-EA6140EC77D0}"/>
          </ac:picMkLst>
        </pc:picChg>
        <pc:picChg chg="del">
          <ac:chgData name="laiminxin" userId="b9a05478-9ca2-4ac2-b948-1b493583318e" providerId="ADAL" clId="{C2789D52-C506-4B37-A732-4D4C1E36547A}" dt="2024-08-06T14:14:22.227" v="136" actId="478"/>
          <ac:picMkLst>
            <pc:docMk/>
            <pc:sldMk cId="3668689314" sldId="2901"/>
            <ac:picMk id="40" creationId="{FDE43EB7-134A-46A0-9C86-589202E1706A}"/>
          </ac:picMkLst>
        </pc:picChg>
        <pc:picChg chg="del">
          <ac:chgData name="laiminxin" userId="b9a05478-9ca2-4ac2-b948-1b493583318e" providerId="ADAL" clId="{C2789D52-C506-4B37-A732-4D4C1E36547A}" dt="2024-08-06T14:14:22.227" v="136" actId="478"/>
          <ac:picMkLst>
            <pc:docMk/>
            <pc:sldMk cId="3668689314" sldId="2901"/>
            <ac:picMk id="41" creationId="{68084FAE-090E-49FA-B2C3-647A94D3DC20}"/>
          </ac:picMkLst>
        </pc:picChg>
        <pc:picChg chg="del">
          <ac:chgData name="laiminxin" userId="b9a05478-9ca2-4ac2-b948-1b493583318e" providerId="ADAL" clId="{C2789D52-C506-4B37-A732-4D4C1E36547A}" dt="2024-08-06T14:14:22.227" v="136" actId="478"/>
          <ac:picMkLst>
            <pc:docMk/>
            <pc:sldMk cId="3668689314" sldId="2901"/>
            <ac:picMk id="42" creationId="{A213AE49-E25F-416E-8818-B67F2AE5F56C}"/>
          </ac:picMkLst>
        </pc:picChg>
        <pc:picChg chg="del">
          <ac:chgData name="laiminxin" userId="b9a05478-9ca2-4ac2-b948-1b493583318e" providerId="ADAL" clId="{C2789D52-C506-4B37-A732-4D4C1E36547A}" dt="2024-08-06T14:14:22.227" v="136" actId="478"/>
          <ac:picMkLst>
            <pc:docMk/>
            <pc:sldMk cId="3668689314" sldId="2901"/>
            <ac:picMk id="48" creationId="{F207E555-DD90-4BDD-AEE7-C7C31EE7506A}"/>
          </ac:picMkLst>
        </pc:picChg>
        <pc:cxnChg chg="del">
          <ac:chgData name="laiminxin" userId="b9a05478-9ca2-4ac2-b948-1b493583318e" providerId="ADAL" clId="{C2789D52-C506-4B37-A732-4D4C1E36547A}" dt="2024-08-06T14:14:22.227" v="136" actId="478"/>
          <ac:cxnSpMkLst>
            <pc:docMk/>
            <pc:sldMk cId="3668689314" sldId="2901"/>
            <ac:cxnSpMk id="24" creationId="{219FD532-B4A9-43C5-9B54-2AE695B9E04D}"/>
          </ac:cxnSpMkLst>
        </pc:cxnChg>
        <pc:cxnChg chg="del mod">
          <ac:chgData name="laiminxin" userId="b9a05478-9ca2-4ac2-b948-1b493583318e" providerId="ADAL" clId="{C2789D52-C506-4B37-A732-4D4C1E36547A}" dt="2024-08-06T14:14:22.227" v="136" actId="478"/>
          <ac:cxnSpMkLst>
            <pc:docMk/>
            <pc:sldMk cId="3668689314" sldId="2901"/>
            <ac:cxnSpMk id="43" creationId="{501B51F2-3C23-4DFC-8433-7CCDBC1CCE6B}"/>
          </ac:cxnSpMkLst>
        </pc:cxnChg>
        <pc:cxnChg chg="del mod">
          <ac:chgData name="laiminxin" userId="b9a05478-9ca2-4ac2-b948-1b493583318e" providerId="ADAL" clId="{C2789D52-C506-4B37-A732-4D4C1E36547A}" dt="2024-08-06T14:14:22.227" v="136" actId="478"/>
          <ac:cxnSpMkLst>
            <pc:docMk/>
            <pc:sldMk cId="3668689314" sldId="2901"/>
            <ac:cxnSpMk id="44" creationId="{0EC45F8E-0D32-49FE-A9CB-1EC971B19312}"/>
          </ac:cxnSpMkLst>
        </pc:cxnChg>
        <pc:cxnChg chg="del">
          <ac:chgData name="laiminxin" userId="b9a05478-9ca2-4ac2-b948-1b493583318e" providerId="ADAL" clId="{C2789D52-C506-4B37-A732-4D4C1E36547A}" dt="2024-08-06T14:14:22.227" v="136" actId="478"/>
          <ac:cxnSpMkLst>
            <pc:docMk/>
            <pc:sldMk cId="3668689314" sldId="2901"/>
            <ac:cxnSpMk id="47" creationId="{8758A069-75B9-4692-BBE5-185D7A8EB8BD}"/>
          </ac:cxnSpMkLst>
        </pc:cxnChg>
        <pc:cxnChg chg="add mod">
          <ac:chgData name="laiminxin" userId="b9a05478-9ca2-4ac2-b948-1b493583318e" providerId="ADAL" clId="{C2789D52-C506-4B37-A732-4D4C1E36547A}" dt="2024-08-06T14:15:27.167" v="164"/>
          <ac:cxnSpMkLst>
            <pc:docMk/>
            <pc:sldMk cId="3668689314" sldId="2901"/>
            <ac:cxnSpMk id="51" creationId="{019B1EBA-D63F-4903-950A-D4D9E285BDFC}"/>
          </ac:cxnSpMkLst>
        </pc:cxnChg>
        <pc:cxnChg chg="add mod">
          <ac:chgData name="laiminxin" userId="b9a05478-9ca2-4ac2-b948-1b493583318e" providerId="ADAL" clId="{C2789D52-C506-4B37-A732-4D4C1E36547A}" dt="2024-08-06T14:15:27.167" v="164"/>
          <ac:cxnSpMkLst>
            <pc:docMk/>
            <pc:sldMk cId="3668689314" sldId="2901"/>
            <ac:cxnSpMk id="53" creationId="{A1C4CDB5-A3E1-43CD-80E7-2C6A4C5BC55C}"/>
          </ac:cxnSpMkLst>
        </pc:cxnChg>
        <pc:cxnChg chg="add mod">
          <ac:chgData name="laiminxin" userId="b9a05478-9ca2-4ac2-b948-1b493583318e" providerId="ADAL" clId="{C2789D52-C506-4B37-A732-4D4C1E36547A}" dt="2024-08-06T14:15:27.167" v="164"/>
          <ac:cxnSpMkLst>
            <pc:docMk/>
            <pc:sldMk cId="3668689314" sldId="2901"/>
            <ac:cxnSpMk id="76" creationId="{A14916A1-7302-4F9E-83AE-7669EC21053A}"/>
          </ac:cxnSpMkLst>
        </pc:cxnChg>
        <pc:cxnChg chg="add mod">
          <ac:chgData name="laiminxin" userId="b9a05478-9ca2-4ac2-b948-1b493583318e" providerId="ADAL" clId="{C2789D52-C506-4B37-A732-4D4C1E36547A}" dt="2024-08-06T14:15:27.167" v="164"/>
          <ac:cxnSpMkLst>
            <pc:docMk/>
            <pc:sldMk cId="3668689314" sldId="2901"/>
            <ac:cxnSpMk id="78" creationId="{3CEE2F5D-2241-4422-B5B5-D761FF84B035}"/>
          </ac:cxnSpMkLst>
        </pc:cxnChg>
        <pc:cxnChg chg="add mod">
          <ac:chgData name="laiminxin" userId="b9a05478-9ca2-4ac2-b948-1b493583318e" providerId="ADAL" clId="{C2789D52-C506-4B37-A732-4D4C1E36547A}" dt="2024-08-06T14:15:27.167" v="164"/>
          <ac:cxnSpMkLst>
            <pc:docMk/>
            <pc:sldMk cId="3668689314" sldId="2901"/>
            <ac:cxnSpMk id="80" creationId="{78C1472D-7BA1-4FD8-BC66-F6D5C012A583}"/>
          </ac:cxnSpMkLst>
        </pc:cxnChg>
        <pc:cxnChg chg="add mod">
          <ac:chgData name="laiminxin" userId="b9a05478-9ca2-4ac2-b948-1b493583318e" providerId="ADAL" clId="{C2789D52-C506-4B37-A732-4D4C1E36547A}" dt="2024-08-27T12:01:04.373" v="2342" actId="1076"/>
          <ac:cxnSpMkLst>
            <pc:docMk/>
            <pc:sldMk cId="3668689314" sldId="2901"/>
            <ac:cxnSpMk id="81" creationId="{C8B23558-FB84-480B-9E71-4B9362CC36AC}"/>
          </ac:cxnSpMkLst>
        </pc:cxnChg>
        <pc:cxnChg chg="add mod">
          <ac:chgData name="laiminxin" userId="b9a05478-9ca2-4ac2-b948-1b493583318e" providerId="ADAL" clId="{C2789D52-C506-4B37-A732-4D4C1E36547A}" dt="2024-08-06T14:40:20.040" v="667" actId="1038"/>
          <ac:cxnSpMkLst>
            <pc:docMk/>
            <pc:sldMk cId="3668689314" sldId="2901"/>
            <ac:cxnSpMk id="83" creationId="{84C04DD8-1270-4920-8778-23FE129294EE}"/>
          </ac:cxnSpMkLst>
        </pc:cxnChg>
        <pc:cxnChg chg="add del mod">
          <ac:chgData name="laiminxin" userId="b9a05478-9ca2-4ac2-b948-1b493583318e" providerId="ADAL" clId="{C2789D52-C506-4B37-A732-4D4C1E36547A}" dt="2024-08-06T14:39:37.087" v="629" actId="478"/>
          <ac:cxnSpMkLst>
            <pc:docMk/>
            <pc:sldMk cId="3668689314" sldId="2901"/>
            <ac:cxnSpMk id="94" creationId="{7C8B3756-A76D-4024-89FA-A12E8B2CD819}"/>
          </ac:cxnSpMkLst>
        </pc:cxnChg>
      </pc:sldChg>
      <pc:sldChg chg="addSp delSp modSp add mod ord modNotesTx">
        <pc:chgData name="laiminxin" userId="b9a05478-9ca2-4ac2-b948-1b493583318e" providerId="ADAL" clId="{C2789D52-C506-4B37-A732-4D4C1E36547A}" dt="2024-08-10T09:33:25.959" v="2337" actId="20577"/>
        <pc:sldMkLst>
          <pc:docMk/>
          <pc:sldMk cId="667212495" sldId="2902"/>
        </pc:sldMkLst>
        <pc:spChg chg="mod">
          <ac:chgData name="laiminxin" userId="b9a05478-9ca2-4ac2-b948-1b493583318e" providerId="ADAL" clId="{C2789D52-C506-4B37-A732-4D4C1E36547A}" dt="2024-08-09T09:39:30.370" v="2262" actId="404"/>
          <ac:spMkLst>
            <pc:docMk/>
            <pc:sldMk cId="667212495" sldId="2902"/>
            <ac:spMk id="2" creationId="{26D57214-743C-4CE7-BE55-CBF5083619C3}"/>
          </ac:spMkLst>
        </pc:spChg>
        <pc:spChg chg="mod">
          <ac:chgData name="laiminxin" userId="b9a05478-9ca2-4ac2-b948-1b493583318e" providerId="ADAL" clId="{C2789D52-C506-4B37-A732-4D4C1E36547A}" dt="2024-08-06T15:38:44.025" v="1065" actId="20577"/>
          <ac:spMkLst>
            <pc:docMk/>
            <pc:sldMk cId="667212495" sldId="2902"/>
            <ac:spMk id="3" creationId="{3D406DE3-2726-4F05-9B9D-6C33C933AF9A}"/>
          </ac:spMkLst>
        </pc:spChg>
        <pc:spChg chg="del">
          <ac:chgData name="laiminxin" userId="b9a05478-9ca2-4ac2-b948-1b493583318e" providerId="ADAL" clId="{C2789D52-C506-4B37-A732-4D4C1E36547A}" dt="2024-08-06T14:45:28.442" v="826" actId="478"/>
          <ac:spMkLst>
            <pc:docMk/>
            <pc:sldMk cId="667212495" sldId="2902"/>
            <ac:spMk id="5" creationId="{971C130F-E221-40AF-9E5C-8F64C05A1ECB}"/>
          </ac:spMkLst>
        </pc:spChg>
        <pc:spChg chg="del">
          <ac:chgData name="laiminxin" userId="b9a05478-9ca2-4ac2-b948-1b493583318e" providerId="ADAL" clId="{C2789D52-C506-4B37-A732-4D4C1E36547A}" dt="2024-08-06T14:45:28.442" v="826" actId="478"/>
          <ac:spMkLst>
            <pc:docMk/>
            <pc:sldMk cId="667212495" sldId="2902"/>
            <ac:spMk id="7" creationId="{DE9B79BD-9F7A-4A0F-8078-2455DFF72C83}"/>
          </ac:spMkLst>
        </pc:spChg>
        <pc:spChg chg="del">
          <ac:chgData name="laiminxin" userId="b9a05478-9ca2-4ac2-b948-1b493583318e" providerId="ADAL" clId="{C2789D52-C506-4B37-A732-4D4C1E36547A}" dt="2024-08-06T14:45:24.063" v="823" actId="478"/>
          <ac:spMkLst>
            <pc:docMk/>
            <pc:sldMk cId="667212495" sldId="2902"/>
            <ac:spMk id="10" creationId="{A8A8ED05-624C-41AC-8AFF-868C5843EF3E}"/>
          </ac:spMkLst>
        </pc:spChg>
        <pc:spChg chg="del">
          <ac:chgData name="laiminxin" userId="b9a05478-9ca2-4ac2-b948-1b493583318e" providerId="ADAL" clId="{C2789D52-C506-4B37-A732-4D4C1E36547A}" dt="2024-08-06T14:45:28.442" v="826" actId="478"/>
          <ac:spMkLst>
            <pc:docMk/>
            <pc:sldMk cId="667212495" sldId="2902"/>
            <ac:spMk id="12" creationId="{BB7C1F03-A2F4-4FA2-BFC5-59CA1D7B0F65}"/>
          </ac:spMkLst>
        </pc:spChg>
        <pc:spChg chg="del">
          <ac:chgData name="laiminxin" userId="b9a05478-9ca2-4ac2-b948-1b493583318e" providerId="ADAL" clId="{C2789D52-C506-4B37-A732-4D4C1E36547A}" dt="2024-08-06T14:45:25.023" v="824" actId="478"/>
          <ac:spMkLst>
            <pc:docMk/>
            <pc:sldMk cId="667212495" sldId="2902"/>
            <ac:spMk id="14" creationId="{DCB05223-BABD-4C60-AE26-299DCA408ADA}"/>
          </ac:spMkLst>
        </pc:spChg>
        <pc:spChg chg="del">
          <ac:chgData name="laiminxin" userId="b9a05478-9ca2-4ac2-b948-1b493583318e" providerId="ADAL" clId="{C2789D52-C506-4B37-A732-4D4C1E36547A}" dt="2024-08-06T14:45:28.442" v="826" actId="478"/>
          <ac:spMkLst>
            <pc:docMk/>
            <pc:sldMk cId="667212495" sldId="2902"/>
            <ac:spMk id="15" creationId="{9298F42C-A38B-485B-90D6-73F6BDAA1D32}"/>
          </ac:spMkLst>
        </pc:spChg>
        <pc:spChg chg="del">
          <ac:chgData name="laiminxin" userId="b9a05478-9ca2-4ac2-b948-1b493583318e" providerId="ADAL" clId="{C2789D52-C506-4B37-A732-4D4C1E36547A}" dt="2024-08-06T14:45:25.618" v="825" actId="478"/>
          <ac:spMkLst>
            <pc:docMk/>
            <pc:sldMk cId="667212495" sldId="2902"/>
            <ac:spMk id="17" creationId="{38ABA535-0555-4212-BD78-47C7E992E3C0}"/>
          </ac:spMkLst>
        </pc:spChg>
        <pc:spChg chg="del">
          <ac:chgData name="laiminxin" userId="b9a05478-9ca2-4ac2-b948-1b493583318e" providerId="ADAL" clId="{C2789D52-C506-4B37-A732-4D4C1E36547A}" dt="2024-08-06T14:45:28.442" v="826" actId="478"/>
          <ac:spMkLst>
            <pc:docMk/>
            <pc:sldMk cId="667212495" sldId="2902"/>
            <ac:spMk id="18" creationId="{4D0A232D-70DB-46DB-9BAF-6C950B0E4DBC}"/>
          </ac:spMkLst>
        </pc:spChg>
        <pc:graphicFrameChg chg="add del mod">
          <ac:chgData name="laiminxin" userId="b9a05478-9ca2-4ac2-b948-1b493583318e" providerId="ADAL" clId="{C2789D52-C506-4B37-A732-4D4C1E36547A}" dt="2024-08-06T15:18:40.660" v="946" actId="478"/>
          <ac:graphicFrameMkLst>
            <pc:docMk/>
            <pc:sldMk cId="667212495" sldId="2902"/>
            <ac:graphicFrameMk id="4" creationId="{913CB956-ACD9-4777-A533-5F5C50756656}"/>
          </ac:graphicFrameMkLst>
        </pc:graphicFrameChg>
        <pc:cxnChg chg="del">
          <ac:chgData name="laiminxin" userId="b9a05478-9ca2-4ac2-b948-1b493583318e" providerId="ADAL" clId="{C2789D52-C506-4B37-A732-4D4C1E36547A}" dt="2024-08-06T14:45:28.442" v="826" actId="478"/>
          <ac:cxnSpMkLst>
            <pc:docMk/>
            <pc:sldMk cId="667212495" sldId="2902"/>
            <ac:cxnSpMk id="9" creationId="{965AD073-C9EA-49ED-9D22-5C2DAECA4A5E}"/>
          </ac:cxnSpMkLst>
        </pc:cxnChg>
      </pc:sldChg>
      <pc:sldChg chg="addSp delSp modSp add mod ord">
        <pc:chgData name="laiminxin" userId="b9a05478-9ca2-4ac2-b948-1b493583318e" providerId="ADAL" clId="{C2789D52-C506-4B37-A732-4D4C1E36547A}" dt="2024-08-06T15:38:38.460" v="1059" actId="20577"/>
        <pc:sldMkLst>
          <pc:docMk/>
          <pc:sldMk cId="395374243" sldId="2903"/>
        </pc:sldMkLst>
        <pc:spChg chg="mod">
          <ac:chgData name="laiminxin" userId="b9a05478-9ca2-4ac2-b948-1b493583318e" providerId="ADAL" clId="{C2789D52-C506-4B37-A732-4D4C1E36547A}" dt="2024-08-06T15:37:46.651" v="1041"/>
          <ac:spMkLst>
            <pc:docMk/>
            <pc:sldMk cId="395374243" sldId="2903"/>
            <ac:spMk id="2" creationId="{26D57214-743C-4CE7-BE55-CBF5083619C3}"/>
          </ac:spMkLst>
        </pc:spChg>
        <pc:spChg chg="mod">
          <ac:chgData name="laiminxin" userId="b9a05478-9ca2-4ac2-b948-1b493583318e" providerId="ADAL" clId="{C2789D52-C506-4B37-A732-4D4C1E36547A}" dt="2024-08-06T15:38:38.460" v="1059" actId="20577"/>
          <ac:spMkLst>
            <pc:docMk/>
            <pc:sldMk cId="395374243" sldId="2903"/>
            <ac:spMk id="3" creationId="{3D406DE3-2726-4F05-9B9D-6C33C933AF9A}"/>
          </ac:spMkLst>
        </pc:spChg>
        <pc:spChg chg="add mod">
          <ac:chgData name="laiminxin" userId="b9a05478-9ca2-4ac2-b948-1b493583318e" providerId="ADAL" clId="{C2789D52-C506-4B37-A732-4D4C1E36547A}" dt="2024-08-06T15:38:11.580" v="1052" actId="1076"/>
          <ac:spMkLst>
            <pc:docMk/>
            <pc:sldMk cId="395374243" sldId="2903"/>
            <ac:spMk id="7" creationId="{6F2FBE0B-5AC7-4E73-B7E4-0EBFDD71C799}"/>
          </ac:spMkLst>
        </pc:spChg>
        <pc:graphicFrameChg chg="del modGraphic">
          <ac:chgData name="laiminxin" userId="b9a05478-9ca2-4ac2-b948-1b493583318e" providerId="ADAL" clId="{C2789D52-C506-4B37-A732-4D4C1E36547A}" dt="2024-08-06T15:18:31.346" v="942" actId="478"/>
          <ac:graphicFrameMkLst>
            <pc:docMk/>
            <pc:sldMk cId="395374243" sldId="2903"/>
            <ac:graphicFrameMk id="4" creationId="{913CB956-ACD9-4777-A533-5F5C50756656}"/>
          </ac:graphicFrameMkLst>
        </pc:graphicFrameChg>
        <pc:graphicFrameChg chg="add mod modGraphic">
          <ac:chgData name="laiminxin" userId="b9a05478-9ca2-4ac2-b948-1b493583318e" providerId="ADAL" clId="{C2789D52-C506-4B37-A732-4D4C1E36547A}" dt="2024-08-06T15:36:12.051" v="997" actId="1076"/>
          <ac:graphicFrameMkLst>
            <pc:docMk/>
            <pc:sldMk cId="395374243" sldId="2903"/>
            <ac:graphicFrameMk id="5" creationId="{EFDD2111-0144-4129-882B-FD6C86B3C8B1}"/>
          </ac:graphicFrameMkLst>
        </pc:graphicFrameChg>
        <pc:graphicFrameChg chg="add mod modGraphic">
          <ac:chgData name="laiminxin" userId="b9a05478-9ca2-4ac2-b948-1b493583318e" providerId="ADAL" clId="{C2789D52-C506-4B37-A732-4D4C1E36547A}" dt="2024-08-06T15:37:54.288" v="1042" actId="207"/>
          <ac:graphicFrameMkLst>
            <pc:docMk/>
            <pc:sldMk cId="395374243" sldId="2903"/>
            <ac:graphicFrameMk id="6" creationId="{66E6A17B-B532-446D-BBAB-92602AA05014}"/>
          </ac:graphicFrameMkLst>
        </pc:graphicFrameChg>
      </pc:sldChg>
      <pc:sldChg chg="modSp add mod">
        <pc:chgData name="laiminxin" userId="b9a05478-9ca2-4ac2-b948-1b493583318e" providerId="ADAL" clId="{C2789D52-C506-4B37-A732-4D4C1E36547A}" dt="2024-08-06T15:40:36.781" v="1123"/>
        <pc:sldMkLst>
          <pc:docMk/>
          <pc:sldMk cId="410592425" sldId="2904"/>
        </pc:sldMkLst>
        <pc:spChg chg="mod">
          <ac:chgData name="laiminxin" userId="b9a05478-9ca2-4ac2-b948-1b493583318e" providerId="ADAL" clId="{C2789D52-C506-4B37-A732-4D4C1E36547A}" dt="2024-08-06T15:40:36.781" v="1123"/>
          <ac:spMkLst>
            <pc:docMk/>
            <pc:sldMk cId="410592425" sldId="2904"/>
            <ac:spMk id="2" creationId="{26D57214-743C-4CE7-BE55-CBF5083619C3}"/>
          </ac:spMkLst>
        </pc:spChg>
        <pc:spChg chg="mod">
          <ac:chgData name="laiminxin" userId="b9a05478-9ca2-4ac2-b948-1b493583318e" providerId="ADAL" clId="{C2789D52-C506-4B37-A732-4D4C1E36547A}" dt="2024-08-06T15:38:54.672" v="1077" actId="20577"/>
          <ac:spMkLst>
            <pc:docMk/>
            <pc:sldMk cId="410592425" sldId="2904"/>
            <ac:spMk id="3" creationId="{3D406DE3-2726-4F05-9B9D-6C33C933AF9A}"/>
          </ac:spMkLst>
        </pc:spChg>
      </pc:sldChg>
      <pc:sldChg chg="modSp add mod">
        <pc:chgData name="laiminxin" userId="b9a05478-9ca2-4ac2-b948-1b493583318e" providerId="ADAL" clId="{C2789D52-C506-4B37-A732-4D4C1E36547A}" dt="2024-08-28T03:11:37.919" v="2602" actId="1076"/>
        <pc:sldMkLst>
          <pc:docMk/>
          <pc:sldMk cId="4245036710" sldId="2905"/>
        </pc:sldMkLst>
        <pc:spChg chg="mod">
          <ac:chgData name="laiminxin" userId="b9a05478-9ca2-4ac2-b948-1b493583318e" providerId="ADAL" clId="{C2789D52-C506-4B37-A732-4D4C1E36547A}" dt="2024-08-28T02:24:16.876" v="2517" actId="20577"/>
          <ac:spMkLst>
            <pc:docMk/>
            <pc:sldMk cId="4245036710" sldId="2905"/>
            <ac:spMk id="2" creationId="{26D57214-743C-4CE7-BE55-CBF5083619C3}"/>
          </ac:spMkLst>
        </pc:spChg>
        <pc:spChg chg="mod">
          <ac:chgData name="laiminxin" userId="b9a05478-9ca2-4ac2-b948-1b493583318e" providerId="ADAL" clId="{C2789D52-C506-4B37-A732-4D4C1E36547A}" dt="2024-08-27T12:05:16.974" v="2367" actId="20577"/>
          <ac:spMkLst>
            <pc:docMk/>
            <pc:sldMk cId="4245036710" sldId="2905"/>
            <ac:spMk id="3" creationId="{3D406DE3-2726-4F05-9B9D-6C33C933AF9A}"/>
          </ac:spMkLst>
        </pc:spChg>
        <pc:spChg chg="mod">
          <ac:chgData name="laiminxin" userId="b9a05478-9ca2-4ac2-b948-1b493583318e" providerId="ADAL" clId="{C2789D52-C506-4B37-A732-4D4C1E36547A}" dt="2024-08-27T12:18:25.243" v="2431" actId="14100"/>
          <ac:spMkLst>
            <pc:docMk/>
            <pc:sldMk cId="4245036710" sldId="2905"/>
            <ac:spMk id="21" creationId="{2561DD7C-FBC7-4631-A10D-E43FC2578E84}"/>
          </ac:spMkLst>
        </pc:spChg>
        <pc:spChg chg="mod">
          <ac:chgData name="laiminxin" userId="b9a05478-9ca2-4ac2-b948-1b493583318e" providerId="ADAL" clId="{C2789D52-C506-4B37-A732-4D4C1E36547A}" dt="2024-08-27T12:21:02.489" v="2474" actId="1037"/>
          <ac:spMkLst>
            <pc:docMk/>
            <pc:sldMk cId="4245036710" sldId="2905"/>
            <ac:spMk id="82" creationId="{92FBC6EF-640F-489C-AEA6-7CD94667D936}"/>
          </ac:spMkLst>
        </pc:spChg>
        <pc:spChg chg="mod">
          <ac:chgData name="laiminxin" userId="b9a05478-9ca2-4ac2-b948-1b493583318e" providerId="ADAL" clId="{C2789D52-C506-4B37-A732-4D4C1E36547A}" dt="2024-08-28T03:11:37.919" v="2602" actId="1076"/>
          <ac:spMkLst>
            <pc:docMk/>
            <pc:sldMk cId="4245036710" sldId="2905"/>
            <ac:spMk id="84" creationId="{A6C500A9-6B4E-4C3D-BBFB-B9AD10F81D5E}"/>
          </ac:spMkLst>
        </pc:spChg>
        <pc:spChg chg="mod">
          <ac:chgData name="laiminxin" userId="b9a05478-9ca2-4ac2-b948-1b493583318e" providerId="ADAL" clId="{C2789D52-C506-4B37-A732-4D4C1E36547A}" dt="2024-08-27T12:18:29.485" v="2432" actId="1076"/>
          <ac:spMkLst>
            <pc:docMk/>
            <pc:sldMk cId="4245036710" sldId="2905"/>
            <ac:spMk id="95" creationId="{CC6A7E9A-9BAA-4A37-B4E7-927533968771}"/>
          </ac:spMkLst>
        </pc:spChg>
        <pc:spChg chg="mod">
          <ac:chgData name="laiminxin" userId="b9a05478-9ca2-4ac2-b948-1b493583318e" providerId="ADAL" clId="{C2789D52-C506-4B37-A732-4D4C1E36547A}" dt="2024-08-28T02:42:16.124" v="2567" actId="20577"/>
          <ac:spMkLst>
            <pc:docMk/>
            <pc:sldMk cId="4245036710" sldId="2905"/>
            <ac:spMk id="100" creationId="{3FAA83BE-23E7-4B01-BE74-52542ED00717}"/>
          </ac:spMkLst>
        </pc:spChg>
        <pc:spChg chg="mod">
          <ac:chgData name="laiminxin" userId="b9a05478-9ca2-4ac2-b948-1b493583318e" providerId="ADAL" clId="{C2789D52-C506-4B37-A732-4D4C1E36547A}" dt="2024-08-28T02:41:58.409" v="2554"/>
          <ac:spMkLst>
            <pc:docMk/>
            <pc:sldMk cId="4245036710" sldId="2905"/>
            <ac:spMk id="107" creationId="{53455C73-57AE-4E3A-AB5D-08BD6A20A719}"/>
          </ac:spMkLst>
        </pc:spChg>
        <pc:spChg chg="mod">
          <ac:chgData name="laiminxin" userId="b9a05478-9ca2-4ac2-b948-1b493583318e" providerId="ADAL" clId="{C2789D52-C506-4B37-A732-4D4C1E36547A}" dt="2024-08-27T12:21:16.511" v="2476" actId="1076"/>
          <ac:spMkLst>
            <pc:docMk/>
            <pc:sldMk cId="4245036710" sldId="2905"/>
            <ac:spMk id="109" creationId="{65C2C030-AD0F-4F8A-ADA7-BC18E1F2315B}"/>
          </ac:spMkLst>
        </pc:spChg>
        <pc:spChg chg="mod">
          <ac:chgData name="laiminxin" userId="b9a05478-9ca2-4ac2-b948-1b493583318e" providerId="ADAL" clId="{C2789D52-C506-4B37-A732-4D4C1E36547A}" dt="2024-08-27T12:21:26.510" v="2477" actId="1076"/>
          <ac:spMkLst>
            <pc:docMk/>
            <pc:sldMk cId="4245036710" sldId="2905"/>
            <ac:spMk id="110" creationId="{BF04E3EC-726C-42DC-B025-7CBE41B70E40}"/>
          </ac:spMkLst>
        </pc:spChg>
        <pc:cxnChg chg="mod">
          <ac:chgData name="laiminxin" userId="b9a05478-9ca2-4ac2-b948-1b493583318e" providerId="ADAL" clId="{C2789D52-C506-4B37-A732-4D4C1E36547A}" dt="2024-08-27T12:21:02.489" v="2474" actId="1037"/>
          <ac:cxnSpMkLst>
            <pc:docMk/>
            <pc:sldMk cId="4245036710" sldId="2905"/>
            <ac:cxnSpMk id="83" creationId="{84C04DD8-1270-4920-8778-23FE129294EE}"/>
          </ac:cxnSpMkLst>
        </pc:cxnChg>
      </pc:sldChg>
      <pc:sldChg chg="delSp modSp add mod ord modNotesTx">
        <pc:chgData name="laiminxin" userId="b9a05478-9ca2-4ac2-b948-1b493583318e" providerId="ADAL" clId="{C2789D52-C506-4B37-A732-4D4C1E36547A}" dt="2024-08-28T03:14:54.613" v="2607" actId="20577"/>
        <pc:sldMkLst>
          <pc:docMk/>
          <pc:sldMk cId="449026166" sldId="2906"/>
        </pc:sldMkLst>
        <pc:spChg chg="mod">
          <ac:chgData name="laiminxin" userId="b9a05478-9ca2-4ac2-b948-1b493583318e" providerId="ADAL" clId="{C2789D52-C506-4B37-A732-4D4C1E36547A}" dt="2024-08-28T02:53:05.769" v="2573" actId="20577"/>
          <ac:spMkLst>
            <pc:docMk/>
            <pc:sldMk cId="449026166" sldId="2906"/>
            <ac:spMk id="2" creationId="{26D57214-743C-4CE7-BE55-CBF5083619C3}"/>
          </ac:spMkLst>
        </pc:spChg>
        <pc:spChg chg="mod">
          <ac:chgData name="laiminxin" userId="b9a05478-9ca2-4ac2-b948-1b493583318e" providerId="ADAL" clId="{C2789D52-C506-4B37-A732-4D4C1E36547A}" dt="2024-08-28T02:24:33.629" v="2530"/>
          <ac:spMkLst>
            <pc:docMk/>
            <pc:sldMk cId="449026166" sldId="2906"/>
            <ac:spMk id="3" creationId="{3D406DE3-2726-4F05-9B9D-6C33C933AF9A}"/>
          </ac:spMkLst>
        </pc:spChg>
        <pc:spChg chg="del">
          <ac:chgData name="laiminxin" userId="b9a05478-9ca2-4ac2-b948-1b493583318e" providerId="ADAL" clId="{C2789D52-C506-4B37-A732-4D4C1E36547A}" dt="2024-08-27T15:33:59.300" v="2481" actId="478"/>
          <ac:spMkLst>
            <pc:docMk/>
            <pc:sldMk cId="449026166" sldId="2906"/>
            <ac:spMk id="7" creationId="{6F2FBE0B-5AC7-4E73-B7E4-0EBFDD71C799}"/>
          </ac:spMkLst>
        </pc:spChg>
        <pc:graphicFrameChg chg="del">
          <ac:chgData name="laiminxin" userId="b9a05478-9ca2-4ac2-b948-1b493583318e" providerId="ADAL" clId="{C2789D52-C506-4B37-A732-4D4C1E36547A}" dt="2024-08-27T15:33:53.128" v="2479" actId="478"/>
          <ac:graphicFrameMkLst>
            <pc:docMk/>
            <pc:sldMk cId="449026166" sldId="2906"/>
            <ac:graphicFrameMk id="5" creationId="{EFDD2111-0144-4129-882B-FD6C86B3C8B1}"/>
          </ac:graphicFrameMkLst>
        </pc:graphicFrameChg>
        <pc:graphicFrameChg chg="del">
          <ac:chgData name="laiminxin" userId="b9a05478-9ca2-4ac2-b948-1b493583318e" providerId="ADAL" clId="{C2789D52-C506-4B37-A732-4D4C1E36547A}" dt="2024-08-27T15:33:51.313" v="2478" actId="478"/>
          <ac:graphicFrameMkLst>
            <pc:docMk/>
            <pc:sldMk cId="449026166" sldId="2906"/>
            <ac:graphicFrameMk id="6" creationId="{66E6A17B-B532-446D-BBAB-92602AA05014}"/>
          </ac:graphicFrameMkLst>
        </pc:graphicFrameChg>
      </pc:sldChg>
      <pc:sldChg chg="modSp add mod ord modNotesTx">
        <pc:chgData name="laiminxin" userId="b9a05478-9ca2-4ac2-b948-1b493583318e" providerId="ADAL" clId="{C2789D52-C506-4B37-A732-4D4C1E36547A}" dt="2024-09-04T06:49:50.477" v="2813" actId="14"/>
        <pc:sldMkLst>
          <pc:docMk/>
          <pc:sldMk cId="2196722647" sldId="2907"/>
        </pc:sldMkLst>
        <pc:spChg chg="mod">
          <ac:chgData name="laiminxin" userId="b9a05478-9ca2-4ac2-b948-1b493583318e" providerId="ADAL" clId="{C2789D52-C506-4B37-A732-4D4C1E36547A}" dt="2024-09-04T06:49:50.477" v="2813" actId="14"/>
          <ac:spMkLst>
            <pc:docMk/>
            <pc:sldMk cId="2196722647" sldId="2907"/>
            <ac:spMk id="2" creationId="{26D57214-743C-4CE7-BE55-CBF5083619C3}"/>
          </ac:spMkLst>
        </pc:spChg>
        <pc:spChg chg="mod">
          <ac:chgData name="laiminxin" userId="b9a05478-9ca2-4ac2-b948-1b493583318e" providerId="ADAL" clId="{C2789D52-C506-4B37-A732-4D4C1E36547A}" dt="2024-09-04T06:41:16.391" v="2614" actId="20577"/>
          <ac:spMkLst>
            <pc:docMk/>
            <pc:sldMk cId="2196722647" sldId="2907"/>
            <ac:spMk id="3" creationId="{3D406DE3-2726-4F05-9B9D-6C33C933AF9A}"/>
          </ac:spMkLst>
        </pc:spChg>
      </pc:sldChg>
      <pc:sldChg chg="new del">
        <pc:chgData name="laiminxin" userId="b9a05478-9ca2-4ac2-b948-1b493583318e" providerId="ADAL" clId="{C2789D52-C506-4B37-A732-4D4C1E36547A}" dt="2024-08-27T12:02:18.876" v="2363" actId="47"/>
        <pc:sldMkLst>
          <pc:docMk/>
          <pc:sldMk cId="2788184554" sldId="2907"/>
        </pc:sldMkLst>
      </pc:sldChg>
      <pc:sldChg chg="modSp add mod modNotesTx">
        <pc:chgData name="laiminxin" userId="b9a05478-9ca2-4ac2-b948-1b493583318e" providerId="ADAL" clId="{C2789D52-C506-4B37-A732-4D4C1E36547A}" dt="2024-09-04T06:47:15.277" v="2736" actId="20577"/>
        <pc:sldMkLst>
          <pc:docMk/>
          <pc:sldMk cId="1470117210" sldId="2908"/>
        </pc:sldMkLst>
        <pc:spChg chg="mod">
          <ac:chgData name="laiminxin" userId="b9a05478-9ca2-4ac2-b948-1b493583318e" providerId="ADAL" clId="{C2789D52-C506-4B37-A732-4D4C1E36547A}" dt="2024-09-04T06:47:10.254" v="2735"/>
          <ac:spMkLst>
            <pc:docMk/>
            <pc:sldMk cId="1470117210" sldId="2908"/>
            <ac:spMk id="2" creationId="{26D57214-743C-4CE7-BE55-CBF5083619C3}"/>
          </ac:spMkLst>
        </pc:spChg>
        <pc:spChg chg="mod">
          <ac:chgData name="laiminxin" userId="b9a05478-9ca2-4ac2-b948-1b493583318e" providerId="ADAL" clId="{C2789D52-C506-4B37-A732-4D4C1E36547A}" dt="2024-09-04T06:42:17.995" v="2630" actId="20577"/>
          <ac:spMkLst>
            <pc:docMk/>
            <pc:sldMk cId="1470117210" sldId="2908"/>
            <ac:spMk id="3" creationId="{3D406DE3-2726-4F05-9B9D-6C33C933AF9A}"/>
          </ac:spMkLst>
        </pc:spChg>
      </pc:sldChg>
      <pc:sldChg chg="modSp add mod">
        <pc:chgData name="laiminxin" userId="b9a05478-9ca2-4ac2-b948-1b493583318e" providerId="ADAL" clId="{C2789D52-C506-4B37-A732-4D4C1E36547A}" dt="2024-09-19T08:22:03.698" v="3442" actId="21"/>
        <pc:sldMkLst>
          <pc:docMk/>
          <pc:sldMk cId="707105740" sldId="2909"/>
        </pc:sldMkLst>
        <pc:spChg chg="mod">
          <ac:chgData name="laiminxin" userId="b9a05478-9ca2-4ac2-b948-1b493583318e" providerId="ADAL" clId="{C2789D52-C506-4B37-A732-4D4C1E36547A}" dt="2024-09-19T08:22:03.698" v="3442" actId="21"/>
          <ac:spMkLst>
            <pc:docMk/>
            <pc:sldMk cId="707105740" sldId="2909"/>
            <ac:spMk id="2" creationId="{26D57214-743C-4CE7-BE55-CBF5083619C3}"/>
          </ac:spMkLst>
        </pc:spChg>
        <pc:spChg chg="mod">
          <ac:chgData name="laiminxin" userId="b9a05478-9ca2-4ac2-b948-1b493583318e" providerId="ADAL" clId="{C2789D52-C506-4B37-A732-4D4C1E36547A}" dt="2024-09-12T07:13:21.367" v="2820" actId="20577"/>
          <ac:spMkLst>
            <pc:docMk/>
            <pc:sldMk cId="707105740" sldId="2909"/>
            <ac:spMk id="3" creationId="{3D406DE3-2726-4F05-9B9D-6C33C933AF9A}"/>
          </ac:spMkLst>
        </pc:spChg>
      </pc:sldChg>
      <pc:sldChg chg="addSp modSp add mod modNotesTx">
        <pc:chgData name="laiminxin" userId="b9a05478-9ca2-4ac2-b948-1b493583318e" providerId="ADAL" clId="{C2789D52-C506-4B37-A732-4D4C1E36547A}" dt="2024-09-12T11:13:30.300" v="3326" actId="20577"/>
        <pc:sldMkLst>
          <pc:docMk/>
          <pc:sldMk cId="866560642" sldId="2910"/>
        </pc:sldMkLst>
        <pc:spChg chg="mod">
          <ac:chgData name="laiminxin" userId="b9a05478-9ca2-4ac2-b948-1b493583318e" providerId="ADAL" clId="{C2789D52-C506-4B37-A732-4D4C1E36547A}" dt="2024-09-12T07:22:38.333" v="2939"/>
          <ac:spMkLst>
            <pc:docMk/>
            <pc:sldMk cId="866560642" sldId="2910"/>
            <ac:spMk id="2" creationId="{26D57214-743C-4CE7-BE55-CBF5083619C3}"/>
          </ac:spMkLst>
        </pc:spChg>
        <pc:picChg chg="add mod">
          <ac:chgData name="laiminxin" userId="b9a05478-9ca2-4ac2-b948-1b493583318e" providerId="ADAL" clId="{C2789D52-C506-4B37-A732-4D4C1E36547A}" dt="2024-09-12T07:19:33.021" v="2903" actId="1076"/>
          <ac:picMkLst>
            <pc:docMk/>
            <pc:sldMk cId="866560642" sldId="2910"/>
            <ac:picMk id="5" creationId="{7BB03FD2-A9F7-48C6-B395-39D0FCA20525}"/>
          </ac:picMkLst>
        </pc:picChg>
      </pc:sldChg>
      <pc:sldChg chg="delSp modSp add mod modNotesTx">
        <pc:chgData name="laiminxin" userId="b9a05478-9ca2-4ac2-b948-1b493583318e" providerId="ADAL" clId="{C2789D52-C506-4B37-A732-4D4C1E36547A}" dt="2024-09-12T11:14:11.710" v="3327" actId="207"/>
        <pc:sldMkLst>
          <pc:docMk/>
          <pc:sldMk cId="111794284" sldId="2911"/>
        </pc:sldMkLst>
        <pc:spChg chg="mod">
          <ac:chgData name="laiminxin" userId="b9a05478-9ca2-4ac2-b948-1b493583318e" providerId="ADAL" clId="{C2789D52-C506-4B37-A732-4D4C1E36547A}" dt="2024-09-12T11:14:11.710" v="3327" actId="207"/>
          <ac:spMkLst>
            <pc:docMk/>
            <pc:sldMk cId="111794284" sldId="2911"/>
            <ac:spMk id="2" creationId="{26D57214-743C-4CE7-BE55-CBF5083619C3}"/>
          </ac:spMkLst>
        </pc:spChg>
        <pc:picChg chg="del">
          <ac:chgData name="laiminxin" userId="b9a05478-9ca2-4ac2-b948-1b493583318e" providerId="ADAL" clId="{C2789D52-C506-4B37-A732-4D4C1E36547A}" dt="2024-09-12T07:19:48.215" v="2905" actId="478"/>
          <ac:picMkLst>
            <pc:docMk/>
            <pc:sldMk cId="111794284" sldId="2911"/>
            <ac:picMk id="5" creationId="{7BB03FD2-A9F7-48C6-B395-39D0FCA20525}"/>
          </ac:picMkLst>
        </pc:picChg>
      </pc:sldChg>
      <pc:sldChg chg="addSp delSp modSp add mod modNotesTx">
        <pc:chgData name="laiminxin" userId="b9a05478-9ca2-4ac2-b948-1b493583318e" providerId="ADAL" clId="{C2789D52-C506-4B37-A732-4D4C1E36547A}" dt="2024-09-12T11:26:06.088" v="3337" actId="20577"/>
        <pc:sldMkLst>
          <pc:docMk/>
          <pc:sldMk cId="1411086619" sldId="2912"/>
        </pc:sldMkLst>
        <pc:spChg chg="mod">
          <ac:chgData name="laiminxin" userId="b9a05478-9ca2-4ac2-b948-1b493583318e" providerId="ADAL" clId="{C2789D52-C506-4B37-A732-4D4C1E36547A}" dt="2024-09-12T07:29:12.166" v="3079" actId="20577"/>
          <ac:spMkLst>
            <pc:docMk/>
            <pc:sldMk cId="1411086619" sldId="2912"/>
            <ac:spMk id="2" creationId="{26D57214-743C-4CE7-BE55-CBF5083619C3}"/>
          </ac:spMkLst>
        </pc:spChg>
        <pc:spChg chg="add del">
          <ac:chgData name="laiminxin" userId="b9a05478-9ca2-4ac2-b948-1b493583318e" providerId="ADAL" clId="{C2789D52-C506-4B37-A732-4D4C1E36547A}" dt="2024-09-12T09:23:10.124" v="3146" actId="22"/>
          <ac:spMkLst>
            <pc:docMk/>
            <pc:sldMk cId="1411086619" sldId="2912"/>
            <ac:spMk id="5" creationId="{D0D68D2D-D1DD-48E5-9140-792763B2309A}"/>
          </ac:spMkLst>
        </pc:spChg>
      </pc:sldChg>
      <pc:sldChg chg="addSp delSp modSp add mod modNotesTx">
        <pc:chgData name="laiminxin" userId="b9a05478-9ca2-4ac2-b948-1b493583318e" providerId="ADAL" clId="{C2789D52-C506-4B37-A732-4D4C1E36547A}" dt="2024-09-12T10:07:37.740" v="3286"/>
        <pc:sldMkLst>
          <pc:docMk/>
          <pc:sldMk cId="1479874642" sldId="2913"/>
        </pc:sldMkLst>
        <pc:spChg chg="mod">
          <ac:chgData name="laiminxin" userId="b9a05478-9ca2-4ac2-b948-1b493583318e" providerId="ADAL" clId="{C2789D52-C506-4B37-A732-4D4C1E36547A}" dt="2024-09-12T10:07:37.740" v="3286"/>
          <ac:spMkLst>
            <pc:docMk/>
            <pc:sldMk cId="1479874642" sldId="2913"/>
            <ac:spMk id="2" creationId="{26D57214-743C-4CE7-BE55-CBF5083619C3}"/>
          </ac:spMkLst>
        </pc:spChg>
        <pc:spChg chg="add del">
          <ac:chgData name="laiminxin" userId="b9a05478-9ca2-4ac2-b948-1b493583318e" providerId="ADAL" clId="{C2789D52-C506-4B37-A732-4D4C1E36547A}" dt="2024-09-12T09:24:10.970" v="3154" actId="22"/>
          <ac:spMkLst>
            <pc:docMk/>
            <pc:sldMk cId="1479874642" sldId="2913"/>
            <ac:spMk id="5" creationId="{A053455C-BCFD-4A78-B49D-8CE011F846F5}"/>
          </ac:spMkLst>
        </pc:spChg>
      </pc:sldChg>
      <pc:sldChg chg="modSp add mod modNotesTx">
        <pc:chgData name="laiminxin" userId="b9a05478-9ca2-4ac2-b948-1b493583318e" providerId="ADAL" clId="{C2789D52-C506-4B37-A732-4D4C1E36547A}" dt="2024-09-12T10:00:56.379" v="3276"/>
        <pc:sldMkLst>
          <pc:docMk/>
          <pc:sldMk cId="3447296585" sldId="2914"/>
        </pc:sldMkLst>
        <pc:spChg chg="mod">
          <ac:chgData name="laiminxin" userId="b9a05478-9ca2-4ac2-b948-1b493583318e" providerId="ADAL" clId="{C2789D52-C506-4B37-A732-4D4C1E36547A}" dt="2024-09-12T10:00:47.514" v="3271"/>
          <ac:spMkLst>
            <pc:docMk/>
            <pc:sldMk cId="3447296585" sldId="2914"/>
            <ac:spMk id="2" creationId="{26D57214-743C-4CE7-BE55-CBF5083619C3}"/>
          </ac:spMkLst>
        </pc:spChg>
        <pc:spChg chg="mod">
          <ac:chgData name="laiminxin" userId="b9a05478-9ca2-4ac2-b948-1b493583318e" providerId="ADAL" clId="{C2789D52-C506-4B37-A732-4D4C1E36547A}" dt="2024-09-12T10:00:56.379" v="3276"/>
          <ac:spMkLst>
            <pc:docMk/>
            <pc:sldMk cId="3447296585" sldId="2914"/>
            <ac:spMk id="3" creationId="{3D406DE3-2726-4F05-9B9D-6C33C933AF9A}"/>
          </ac:spMkLst>
        </pc:spChg>
      </pc:sldChg>
      <pc:sldChg chg="modSp add mod">
        <pc:chgData name="laiminxin" userId="b9a05478-9ca2-4ac2-b948-1b493583318e" providerId="ADAL" clId="{C2789D52-C506-4B37-A732-4D4C1E36547A}" dt="2024-09-19T10:33:34.332" v="3611"/>
        <pc:sldMkLst>
          <pc:docMk/>
          <pc:sldMk cId="1464663865" sldId="2915"/>
        </pc:sldMkLst>
        <pc:spChg chg="mod">
          <ac:chgData name="laiminxin" userId="b9a05478-9ca2-4ac2-b948-1b493583318e" providerId="ADAL" clId="{C2789D52-C506-4B37-A732-4D4C1E36547A}" dt="2024-09-19T10:33:34.332" v="3611"/>
          <ac:spMkLst>
            <pc:docMk/>
            <pc:sldMk cId="1464663865" sldId="2915"/>
            <ac:spMk id="2" creationId="{26D57214-743C-4CE7-BE55-CBF5083619C3}"/>
          </ac:spMkLst>
        </pc:spChg>
        <pc:spChg chg="mod">
          <ac:chgData name="laiminxin" userId="b9a05478-9ca2-4ac2-b948-1b493583318e" providerId="ADAL" clId="{C2789D52-C506-4B37-A732-4D4C1E36547A}" dt="2024-09-19T07:33:46.548" v="3351" actId="20577"/>
          <ac:spMkLst>
            <pc:docMk/>
            <pc:sldMk cId="1464663865" sldId="2915"/>
            <ac:spMk id="3" creationId="{3D406DE3-2726-4F05-9B9D-6C33C933AF9A}"/>
          </ac:spMkLst>
        </pc:spChg>
      </pc:sldChg>
      <pc:sldChg chg="addSp modSp add mod modNotesTx">
        <pc:chgData name="laiminxin" userId="b9a05478-9ca2-4ac2-b948-1b493583318e" providerId="ADAL" clId="{C2789D52-C506-4B37-A732-4D4C1E36547A}" dt="2024-09-19T11:05:34.446" v="3833" actId="20577"/>
        <pc:sldMkLst>
          <pc:docMk/>
          <pc:sldMk cId="2880844713" sldId="2916"/>
        </pc:sldMkLst>
        <pc:spChg chg="mod">
          <ac:chgData name="laiminxin" userId="b9a05478-9ca2-4ac2-b948-1b493583318e" providerId="ADAL" clId="{C2789D52-C506-4B37-A732-4D4C1E36547A}" dt="2024-09-19T10:31:16.637" v="3576"/>
          <ac:spMkLst>
            <pc:docMk/>
            <pc:sldMk cId="2880844713" sldId="2916"/>
            <ac:spMk id="2" creationId="{26D57214-743C-4CE7-BE55-CBF5083619C3}"/>
          </ac:spMkLst>
        </pc:spChg>
        <pc:spChg chg="mod">
          <ac:chgData name="laiminxin" userId="b9a05478-9ca2-4ac2-b948-1b493583318e" providerId="ADAL" clId="{C2789D52-C506-4B37-A732-4D4C1E36547A}" dt="2024-09-19T11:05:34.446" v="3833" actId="20577"/>
          <ac:spMkLst>
            <pc:docMk/>
            <pc:sldMk cId="2880844713" sldId="2916"/>
            <ac:spMk id="3" creationId="{3D406DE3-2726-4F05-9B9D-6C33C933AF9A}"/>
          </ac:spMkLst>
        </pc:spChg>
        <pc:spChg chg="add mod">
          <ac:chgData name="laiminxin" userId="b9a05478-9ca2-4ac2-b948-1b493583318e" providerId="ADAL" clId="{C2789D52-C506-4B37-A732-4D4C1E36547A}" dt="2024-09-19T10:31:32.199" v="3578" actId="1076"/>
          <ac:spMkLst>
            <pc:docMk/>
            <pc:sldMk cId="2880844713" sldId="2916"/>
            <ac:spMk id="4" creationId="{D15C5C3F-F653-4C31-BEAF-1BB4FB5F2543}"/>
          </ac:spMkLst>
        </pc:spChg>
        <pc:spChg chg="add mod">
          <ac:chgData name="laiminxin" userId="b9a05478-9ca2-4ac2-b948-1b493583318e" providerId="ADAL" clId="{C2789D52-C506-4B37-A732-4D4C1E36547A}" dt="2024-09-19T10:31:32.199" v="3578" actId="1076"/>
          <ac:spMkLst>
            <pc:docMk/>
            <pc:sldMk cId="2880844713" sldId="2916"/>
            <ac:spMk id="7" creationId="{FB0E5C15-3E6C-4075-BF88-39F61529DE69}"/>
          </ac:spMkLst>
        </pc:spChg>
        <pc:spChg chg="add mod">
          <ac:chgData name="laiminxin" userId="b9a05478-9ca2-4ac2-b948-1b493583318e" providerId="ADAL" clId="{C2789D52-C506-4B37-A732-4D4C1E36547A}" dt="2024-09-19T10:31:32.199" v="3578" actId="1076"/>
          <ac:spMkLst>
            <pc:docMk/>
            <pc:sldMk cId="2880844713" sldId="2916"/>
            <ac:spMk id="8" creationId="{88ABBEFE-560C-4D54-9D18-27200C3F0967}"/>
          </ac:spMkLst>
        </pc:spChg>
        <pc:spChg chg="add mod">
          <ac:chgData name="laiminxin" userId="b9a05478-9ca2-4ac2-b948-1b493583318e" providerId="ADAL" clId="{C2789D52-C506-4B37-A732-4D4C1E36547A}" dt="2024-09-19T10:31:32.199" v="3578" actId="1076"/>
          <ac:spMkLst>
            <pc:docMk/>
            <pc:sldMk cId="2880844713" sldId="2916"/>
            <ac:spMk id="9" creationId="{2A6C55BA-FEF1-4DAD-BA79-E1FCC869DE71}"/>
          </ac:spMkLst>
        </pc:spChg>
        <pc:spChg chg="add mod">
          <ac:chgData name="laiminxin" userId="b9a05478-9ca2-4ac2-b948-1b493583318e" providerId="ADAL" clId="{C2789D52-C506-4B37-A732-4D4C1E36547A}" dt="2024-09-19T10:31:32.199" v="3578" actId="1076"/>
          <ac:spMkLst>
            <pc:docMk/>
            <pc:sldMk cId="2880844713" sldId="2916"/>
            <ac:spMk id="10" creationId="{FA1EC7B9-934A-49A0-98B8-7C976FFE508D}"/>
          </ac:spMkLst>
        </pc:spChg>
        <pc:spChg chg="add mod">
          <ac:chgData name="laiminxin" userId="b9a05478-9ca2-4ac2-b948-1b493583318e" providerId="ADAL" clId="{C2789D52-C506-4B37-A732-4D4C1E36547A}" dt="2024-09-19T10:31:32.199" v="3578" actId="1076"/>
          <ac:spMkLst>
            <pc:docMk/>
            <pc:sldMk cId="2880844713" sldId="2916"/>
            <ac:spMk id="11" creationId="{1043CC5D-A5E7-4B68-8C05-636E8F857618}"/>
          </ac:spMkLst>
        </pc:spChg>
        <pc:spChg chg="add mod">
          <ac:chgData name="laiminxin" userId="b9a05478-9ca2-4ac2-b948-1b493583318e" providerId="ADAL" clId="{C2789D52-C506-4B37-A732-4D4C1E36547A}" dt="2024-09-19T10:31:32.199" v="3578" actId="1076"/>
          <ac:spMkLst>
            <pc:docMk/>
            <pc:sldMk cId="2880844713" sldId="2916"/>
            <ac:spMk id="12" creationId="{9A470CDC-4401-4A7B-ACF1-B7821EEE79B1}"/>
          </ac:spMkLst>
        </pc:spChg>
        <pc:spChg chg="add mod">
          <ac:chgData name="laiminxin" userId="b9a05478-9ca2-4ac2-b948-1b493583318e" providerId="ADAL" clId="{C2789D52-C506-4B37-A732-4D4C1E36547A}" dt="2024-09-19T10:31:32.199" v="3578" actId="1076"/>
          <ac:spMkLst>
            <pc:docMk/>
            <pc:sldMk cId="2880844713" sldId="2916"/>
            <ac:spMk id="14" creationId="{CE8A4DF8-BA61-4BCE-A228-801A3434D412}"/>
          </ac:spMkLst>
        </pc:spChg>
        <pc:spChg chg="add mod">
          <ac:chgData name="laiminxin" userId="b9a05478-9ca2-4ac2-b948-1b493583318e" providerId="ADAL" clId="{C2789D52-C506-4B37-A732-4D4C1E36547A}" dt="2024-09-19T10:31:32.199" v="3578" actId="1076"/>
          <ac:spMkLst>
            <pc:docMk/>
            <pc:sldMk cId="2880844713" sldId="2916"/>
            <ac:spMk id="16" creationId="{B8025701-E07F-41D6-9AC1-3E252C89C7F0}"/>
          </ac:spMkLst>
        </pc:spChg>
        <pc:spChg chg="add mod">
          <ac:chgData name="laiminxin" userId="b9a05478-9ca2-4ac2-b948-1b493583318e" providerId="ADAL" clId="{C2789D52-C506-4B37-A732-4D4C1E36547A}" dt="2024-09-19T10:31:32.199" v="3578" actId="1076"/>
          <ac:spMkLst>
            <pc:docMk/>
            <pc:sldMk cId="2880844713" sldId="2916"/>
            <ac:spMk id="18" creationId="{5E3B4682-A9F6-4001-840E-7C3781EE8440}"/>
          </ac:spMkLst>
        </pc:spChg>
        <pc:spChg chg="add mod">
          <ac:chgData name="laiminxin" userId="b9a05478-9ca2-4ac2-b948-1b493583318e" providerId="ADAL" clId="{C2789D52-C506-4B37-A732-4D4C1E36547A}" dt="2024-09-19T10:31:32.199" v="3578" actId="1076"/>
          <ac:spMkLst>
            <pc:docMk/>
            <pc:sldMk cId="2880844713" sldId="2916"/>
            <ac:spMk id="19" creationId="{EC3837F8-8D72-4566-934D-EAB6D6B0AA09}"/>
          </ac:spMkLst>
        </pc:spChg>
        <pc:spChg chg="add mod">
          <ac:chgData name="laiminxin" userId="b9a05478-9ca2-4ac2-b948-1b493583318e" providerId="ADAL" clId="{C2789D52-C506-4B37-A732-4D4C1E36547A}" dt="2024-09-19T10:31:32.199" v="3578" actId="1076"/>
          <ac:spMkLst>
            <pc:docMk/>
            <pc:sldMk cId="2880844713" sldId="2916"/>
            <ac:spMk id="20" creationId="{94B1151E-89E5-4C0B-A1F5-4721757652E0}"/>
          </ac:spMkLst>
        </pc:spChg>
        <pc:spChg chg="add mod">
          <ac:chgData name="laiminxin" userId="b9a05478-9ca2-4ac2-b948-1b493583318e" providerId="ADAL" clId="{C2789D52-C506-4B37-A732-4D4C1E36547A}" dt="2024-09-19T10:31:32.199" v="3578" actId="1076"/>
          <ac:spMkLst>
            <pc:docMk/>
            <pc:sldMk cId="2880844713" sldId="2916"/>
            <ac:spMk id="21" creationId="{97B9FF80-1533-4F46-B377-CE210C6FC930}"/>
          </ac:spMkLst>
        </pc:spChg>
        <pc:spChg chg="add mod">
          <ac:chgData name="laiminxin" userId="b9a05478-9ca2-4ac2-b948-1b493583318e" providerId="ADAL" clId="{C2789D52-C506-4B37-A732-4D4C1E36547A}" dt="2024-09-19T10:31:32.199" v="3578" actId="1076"/>
          <ac:spMkLst>
            <pc:docMk/>
            <pc:sldMk cId="2880844713" sldId="2916"/>
            <ac:spMk id="22" creationId="{8D08674F-0850-47E5-99A4-FA1C9944ABDB}"/>
          </ac:spMkLst>
        </pc:spChg>
        <pc:spChg chg="add mod">
          <ac:chgData name="laiminxin" userId="b9a05478-9ca2-4ac2-b948-1b493583318e" providerId="ADAL" clId="{C2789D52-C506-4B37-A732-4D4C1E36547A}" dt="2024-09-19T10:31:32.199" v="3578" actId="1076"/>
          <ac:spMkLst>
            <pc:docMk/>
            <pc:sldMk cId="2880844713" sldId="2916"/>
            <ac:spMk id="23" creationId="{A4418991-1645-4A01-AD84-91738014900B}"/>
          </ac:spMkLst>
        </pc:spChg>
        <pc:spChg chg="add mod">
          <ac:chgData name="laiminxin" userId="b9a05478-9ca2-4ac2-b948-1b493583318e" providerId="ADAL" clId="{C2789D52-C506-4B37-A732-4D4C1E36547A}" dt="2024-09-19T10:31:32.199" v="3578" actId="1076"/>
          <ac:spMkLst>
            <pc:docMk/>
            <pc:sldMk cId="2880844713" sldId="2916"/>
            <ac:spMk id="26" creationId="{A4666B73-3D92-43FF-BEB2-2A2A1B53EBF1}"/>
          </ac:spMkLst>
        </pc:spChg>
        <pc:spChg chg="add mod">
          <ac:chgData name="laiminxin" userId="b9a05478-9ca2-4ac2-b948-1b493583318e" providerId="ADAL" clId="{C2789D52-C506-4B37-A732-4D4C1E36547A}" dt="2024-09-19T10:31:32.199" v="3578" actId="1076"/>
          <ac:spMkLst>
            <pc:docMk/>
            <pc:sldMk cId="2880844713" sldId="2916"/>
            <ac:spMk id="28" creationId="{26163EC2-2547-424E-AD4A-927D08B09DA5}"/>
          </ac:spMkLst>
        </pc:spChg>
        <pc:spChg chg="add mod">
          <ac:chgData name="laiminxin" userId="b9a05478-9ca2-4ac2-b948-1b493583318e" providerId="ADAL" clId="{C2789D52-C506-4B37-A732-4D4C1E36547A}" dt="2024-09-19T10:31:32.199" v="3578" actId="1076"/>
          <ac:spMkLst>
            <pc:docMk/>
            <pc:sldMk cId="2880844713" sldId="2916"/>
            <ac:spMk id="31" creationId="{629D01FE-0DF1-459D-81CC-5F28BB3F19A5}"/>
          </ac:spMkLst>
        </pc:spChg>
        <pc:spChg chg="add mod">
          <ac:chgData name="laiminxin" userId="b9a05478-9ca2-4ac2-b948-1b493583318e" providerId="ADAL" clId="{C2789D52-C506-4B37-A732-4D4C1E36547A}" dt="2024-09-19T10:31:32.199" v="3578" actId="1076"/>
          <ac:spMkLst>
            <pc:docMk/>
            <pc:sldMk cId="2880844713" sldId="2916"/>
            <ac:spMk id="35" creationId="{E0B048F3-0A93-4829-B9AB-A9A0A4962538}"/>
          </ac:spMkLst>
        </pc:spChg>
        <pc:spChg chg="add mod">
          <ac:chgData name="laiminxin" userId="b9a05478-9ca2-4ac2-b948-1b493583318e" providerId="ADAL" clId="{C2789D52-C506-4B37-A732-4D4C1E36547A}" dt="2024-09-19T10:31:32.199" v="3578" actId="1076"/>
          <ac:spMkLst>
            <pc:docMk/>
            <pc:sldMk cId="2880844713" sldId="2916"/>
            <ac:spMk id="36" creationId="{4FA8D1DA-2543-46A2-B845-6FAE44CB9D48}"/>
          </ac:spMkLst>
        </pc:spChg>
        <pc:spChg chg="add mod">
          <ac:chgData name="laiminxin" userId="b9a05478-9ca2-4ac2-b948-1b493583318e" providerId="ADAL" clId="{C2789D52-C506-4B37-A732-4D4C1E36547A}" dt="2024-09-19T10:31:32.199" v="3578" actId="1076"/>
          <ac:spMkLst>
            <pc:docMk/>
            <pc:sldMk cId="2880844713" sldId="2916"/>
            <ac:spMk id="39" creationId="{39D1F176-E722-40EA-A7A5-B565D766D796}"/>
          </ac:spMkLst>
        </pc:spChg>
        <pc:spChg chg="add mod">
          <ac:chgData name="laiminxin" userId="b9a05478-9ca2-4ac2-b948-1b493583318e" providerId="ADAL" clId="{C2789D52-C506-4B37-A732-4D4C1E36547A}" dt="2024-09-19T10:31:32.199" v="3578" actId="1076"/>
          <ac:spMkLst>
            <pc:docMk/>
            <pc:sldMk cId="2880844713" sldId="2916"/>
            <ac:spMk id="40" creationId="{8673C973-0F5E-457E-A37B-58A089C492DC}"/>
          </ac:spMkLst>
        </pc:spChg>
        <pc:spChg chg="add mod">
          <ac:chgData name="laiminxin" userId="b9a05478-9ca2-4ac2-b948-1b493583318e" providerId="ADAL" clId="{C2789D52-C506-4B37-A732-4D4C1E36547A}" dt="2024-09-19T10:31:32.199" v="3578" actId="1076"/>
          <ac:spMkLst>
            <pc:docMk/>
            <pc:sldMk cId="2880844713" sldId="2916"/>
            <ac:spMk id="47" creationId="{C576A79D-EEEB-49AB-AE07-D899A5350FE7}"/>
          </ac:spMkLst>
        </pc:spChg>
        <pc:picChg chg="add mod">
          <ac:chgData name="laiminxin" userId="b9a05478-9ca2-4ac2-b948-1b493583318e" providerId="ADAL" clId="{C2789D52-C506-4B37-A732-4D4C1E36547A}" dt="2024-09-19T10:31:32.199" v="3578" actId="1076"/>
          <ac:picMkLst>
            <pc:docMk/>
            <pc:sldMk cId="2880844713" sldId="2916"/>
            <ac:picMk id="5" creationId="{52809D08-49D2-4244-BB95-48491107D916}"/>
          </ac:picMkLst>
        </pc:picChg>
        <pc:picChg chg="add mod">
          <ac:chgData name="laiminxin" userId="b9a05478-9ca2-4ac2-b948-1b493583318e" providerId="ADAL" clId="{C2789D52-C506-4B37-A732-4D4C1E36547A}" dt="2024-09-19T10:31:32.199" v="3578" actId="1076"/>
          <ac:picMkLst>
            <pc:docMk/>
            <pc:sldMk cId="2880844713" sldId="2916"/>
            <ac:picMk id="15" creationId="{B95DD5CF-B42B-4EC8-887F-1C458AEB82C6}"/>
          </ac:picMkLst>
        </pc:picChg>
        <pc:picChg chg="add mod">
          <ac:chgData name="laiminxin" userId="b9a05478-9ca2-4ac2-b948-1b493583318e" providerId="ADAL" clId="{C2789D52-C506-4B37-A732-4D4C1E36547A}" dt="2024-09-19T10:31:32.199" v="3578" actId="1076"/>
          <ac:picMkLst>
            <pc:docMk/>
            <pc:sldMk cId="2880844713" sldId="2916"/>
            <ac:picMk id="17" creationId="{D7F23053-B766-4A93-B510-430B26C10C09}"/>
          </ac:picMkLst>
        </pc:picChg>
        <pc:picChg chg="add mod">
          <ac:chgData name="laiminxin" userId="b9a05478-9ca2-4ac2-b948-1b493583318e" providerId="ADAL" clId="{C2789D52-C506-4B37-A732-4D4C1E36547A}" dt="2024-09-19T10:31:32.199" v="3578" actId="1076"/>
          <ac:picMkLst>
            <pc:docMk/>
            <pc:sldMk cId="2880844713" sldId="2916"/>
            <ac:picMk id="25" creationId="{D0153249-599D-4FCF-86CE-805E40EFC4B8}"/>
          </ac:picMkLst>
        </pc:picChg>
        <pc:picChg chg="add mod">
          <ac:chgData name="laiminxin" userId="b9a05478-9ca2-4ac2-b948-1b493583318e" providerId="ADAL" clId="{C2789D52-C506-4B37-A732-4D4C1E36547A}" dt="2024-09-19T10:31:32.199" v="3578" actId="1076"/>
          <ac:picMkLst>
            <pc:docMk/>
            <pc:sldMk cId="2880844713" sldId="2916"/>
            <ac:picMk id="27" creationId="{1D4D5F62-9428-4482-BA9A-488A811F7CE4}"/>
          </ac:picMkLst>
        </pc:picChg>
        <pc:picChg chg="add mod">
          <ac:chgData name="laiminxin" userId="b9a05478-9ca2-4ac2-b948-1b493583318e" providerId="ADAL" clId="{C2789D52-C506-4B37-A732-4D4C1E36547A}" dt="2024-09-19T10:31:32.199" v="3578" actId="1076"/>
          <ac:picMkLst>
            <pc:docMk/>
            <pc:sldMk cId="2880844713" sldId="2916"/>
            <ac:picMk id="30" creationId="{2BE30C21-29CF-4014-9295-2CB0687E2D13}"/>
          </ac:picMkLst>
        </pc:picChg>
        <pc:picChg chg="add mod">
          <ac:chgData name="laiminxin" userId="b9a05478-9ca2-4ac2-b948-1b493583318e" providerId="ADAL" clId="{C2789D52-C506-4B37-A732-4D4C1E36547A}" dt="2024-09-19T10:31:32.199" v="3578" actId="1076"/>
          <ac:picMkLst>
            <pc:docMk/>
            <pc:sldMk cId="2880844713" sldId="2916"/>
            <ac:picMk id="32" creationId="{360310FC-ABE0-4E31-A26A-606646699926}"/>
          </ac:picMkLst>
        </pc:picChg>
        <pc:picChg chg="add mod">
          <ac:chgData name="laiminxin" userId="b9a05478-9ca2-4ac2-b948-1b493583318e" providerId="ADAL" clId="{C2789D52-C506-4B37-A732-4D4C1E36547A}" dt="2024-09-19T10:31:32.199" v="3578" actId="1076"/>
          <ac:picMkLst>
            <pc:docMk/>
            <pc:sldMk cId="2880844713" sldId="2916"/>
            <ac:picMk id="33" creationId="{1ABA6D87-1262-4C2C-BE32-5B3CDE422830}"/>
          </ac:picMkLst>
        </pc:picChg>
        <pc:picChg chg="add mod">
          <ac:chgData name="laiminxin" userId="b9a05478-9ca2-4ac2-b948-1b493583318e" providerId="ADAL" clId="{C2789D52-C506-4B37-A732-4D4C1E36547A}" dt="2024-09-19T10:31:32.199" v="3578" actId="1076"/>
          <ac:picMkLst>
            <pc:docMk/>
            <pc:sldMk cId="2880844713" sldId="2916"/>
            <ac:picMk id="34" creationId="{C400FF27-C473-4F7C-B4D7-CF0914E881E8}"/>
          </ac:picMkLst>
        </pc:picChg>
        <pc:picChg chg="add mod">
          <ac:chgData name="laiminxin" userId="b9a05478-9ca2-4ac2-b948-1b493583318e" providerId="ADAL" clId="{C2789D52-C506-4B37-A732-4D4C1E36547A}" dt="2024-09-19T10:31:32.199" v="3578" actId="1076"/>
          <ac:picMkLst>
            <pc:docMk/>
            <pc:sldMk cId="2880844713" sldId="2916"/>
            <ac:picMk id="37" creationId="{0BDA5CE3-471C-4275-9EC9-CB86485A73A6}"/>
          </ac:picMkLst>
        </pc:picChg>
        <pc:cxnChg chg="add mod">
          <ac:chgData name="laiminxin" userId="b9a05478-9ca2-4ac2-b948-1b493583318e" providerId="ADAL" clId="{C2789D52-C506-4B37-A732-4D4C1E36547A}" dt="2024-09-19T10:31:32.199" v="3578" actId="1076"/>
          <ac:cxnSpMkLst>
            <pc:docMk/>
            <pc:sldMk cId="2880844713" sldId="2916"/>
            <ac:cxnSpMk id="6" creationId="{D21EACB5-3BAE-4C99-A386-D4BD6CBF7011}"/>
          </ac:cxnSpMkLst>
        </pc:cxnChg>
        <pc:cxnChg chg="add mod">
          <ac:chgData name="laiminxin" userId="b9a05478-9ca2-4ac2-b948-1b493583318e" providerId="ADAL" clId="{C2789D52-C506-4B37-A732-4D4C1E36547A}" dt="2024-09-19T10:31:32.199" v="3578" actId="1076"/>
          <ac:cxnSpMkLst>
            <pc:docMk/>
            <pc:sldMk cId="2880844713" sldId="2916"/>
            <ac:cxnSpMk id="13" creationId="{68808BC5-3C73-4E92-B600-2090B0ABD2A5}"/>
          </ac:cxnSpMkLst>
        </pc:cxnChg>
        <pc:cxnChg chg="add mod">
          <ac:chgData name="laiminxin" userId="b9a05478-9ca2-4ac2-b948-1b493583318e" providerId="ADAL" clId="{C2789D52-C506-4B37-A732-4D4C1E36547A}" dt="2024-09-19T10:31:32.199" v="3578" actId="1076"/>
          <ac:cxnSpMkLst>
            <pc:docMk/>
            <pc:sldMk cId="2880844713" sldId="2916"/>
            <ac:cxnSpMk id="24" creationId="{4C1E92A2-8AC3-4A04-BDA8-6143DBEE7C6D}"/>
          </ac:cxnSpMkLst>
        </pc:cxnChg>
        <pc:cxnChg chg="add mod">
          <ac:chgData name="laiminxin" userId="b9a05478-9ca2-4ac2-b948-1b493583318e" providerId="ADAL" clId="{C2789D52-C506-4B37-A732-4D4C1E36547A}" dt="2024-09-19T10:31:32.199" v="3578" actId="1076"/>
          <ac:cxnSpMkLst>
            <pc:docMk/>
            <pc:sldMk cId="2880844713" sldId="2916"/>
            <ac:cxnSpMk id="29" creationId="{3EED95BC-7A28-463F-AFC0-5E8EBBF74826}"/>
          </ac:cxnSpMkLst>
        </pc:cxnChg>
        <pc:cxnChg chg="add mod">
          <ac:chgData name="laiminxin" userId="b9a05478-9ca2-4ac2-b948-1b493583318e" providerId="ADAL" clId="{C2789D52-C506-4B37-A732-4D4C1E36547A}" dt="2024-09-19T10:31:32.199" v="3578" actId="1076"/>
          <ac:cxnSpMkLst>
            <pc:docMk/>
            <pc:sldMk cId="2880844713" sldId="2916"/>
            <ac:cxnSpMk id="38" creationId="{967DBE6A-924E-4959-8984-2C37D897DAB2}"/>
          </ac:cxnSpMkLst>
        </pc:cxnChg>
        <pc:cxnChg chg="add mod">
          <ac:chgData name="laiminxin" userId="b9a05478-9ca2-4ac2-b948-1b493583318e" providerId="ADAL" clId="{C2789D52-C506-4B37-A732-4D4C1E36547A}" dt="2024-09-19T10:31:32.199" v="3578" actId="1076"/>
          <ac:cxnSpMkLst>
            <pc:docMk/>
            <pc:sldMk cId="2880844713" sldId="2916"/>
            <ac:cxnSpMk id="41" creationId="{6D9CE5F0-D8C4-4AF3-AF9B-BCD5AA03E45A}"/>
          </ac:cxnSpMkLst>
        </pc:cxnChg>
        <pc:cxnChg chg="add mod">
          <ac:chgData name="laiminxin" userId="b9a05478-9ca2-4ac2-b948-1b493583318e" providerId="ADAL" clId="{C2789D52-C506-4B37-A732-4D4C1E36547A}" dt="2024-09-19T10:31:32.199" v="3578" actId="1076"/>
          <ac:cxnSpMkLst>
            <pc:docMk/>
            <pc:sldMk cId="2880844713" sldId="2916"/>
            <ac:cxnSpMk id="42" creationId="{B8F95EA3-51AC-495E-AE38-2CC0B8CAC115}"/>
          </ac:cxnSpMkLst>
        </pc:cxnChg>
        <pc:cxnChg chg="add mod">
          <ac:chgData name="laiminxin" userId="b9a05478-9ca2-4ac2-b948-1b493583318e" providerId="ADAL" clId="{C2789D52-C506-4B37-A732-4D4C1E36547A}" dt="2024-09-19T10:31:32.199" v="3578" actId="1076"/>
          <ac:cxnSpMkLst>
            <pc:docMk/>
            <pc:sldMk cId="2880844713" sldId="2916"/>
            <ac:cxnSpMk id="43" creationId="{21F1A200-ED3C-42D1-90CC-BC535A7EB15B}"/>
          </ac:cxnSpMkLst>
        </pc:cxnChg>
        <pc:cxnChg chg="add mod">
          <ac:chgData name="laiminxin" userId="b9a05478-9ca2-4ac2-b948-1b493583318e" providerId="ADAL" clId="{C2789D52-C506-4B37-A732-4D4C1E36547A}" dt="2024-09-19T10:31:32.199" v="3578" actId="1076"/>
          <ac:cxnSpMkLst>
            <pc:docMk/>
            <pc:sldMk cId="2880844713" sldId="2916"/>
            <ac:cxnSpMk id="44" creationId="{F96B2663-3AFB-43E9-8C64-34C0E3ADCAF5}"/>
          </ac:cxnSpMkLst>
        </pc:cxnChg>
        <pc:cxnChg chg="add mod">
          <ac:chgData name="laiminxin" userId="b9a05478-9ca2-4ac2-b948-1b493583318e" providerId="ADAL" clId="{C2789D52-C506-4B37-A732-4D4C1E36547A}" dt="2024-09-19T10:31:32.199" v="3578" actId="1076"/>
          <ac:cxnSpMkLst>
            <pc:docMk/>
            <pc:sldMk cId="2880844713" sldId="2916"/>
            <ac:cxnSpMk id="45" creationId="{D2EB3B59-D797-41A4-BC4C-F10D66A7D737}"/>
          </ac:cxnSpMkLst>
        </pc:cxnChg>
        <pc:cxnChg chg="add mod">
          <ac:chgData name="laiminxin" userId="b9a05478-9ca2-4ac2-b948-1b493583318e" providerId="ADAL" clId="{C2789D52-C506-4B37-A732-4D4C1E36547A}" dt="2024-09-19T10:31:32.199" v="3578" actId="1076"/>
          <ac:cxnSpMkLst>
            <pc:docMk/>
            <pc:sldMk cId="2880844713" sldId="2916"/>
            <ac:cxnSpMk id="46" creationId="{F3456527-8539-4C7B-8E6F-2B99CA58F774}"/>
          </ac:cxnSpMkLst>
        </pc:cxnChg>
      </pc:sldChg>
      <pc:sldChg chg="addSp delSp modSp add mod modNotesTx">
        <pc:chgData name="laiminxin" userId="b9a05478-9ca2-4ac2-b948-1b493583318e" providerId="ADAL" clId="{C2789D52-C506-4B37-A732-4D4C1E36547A}" dt="2024-09-19T11:05:39.322" v="3835" actId="20577"/>
        <pc:sldMkLst>
          <pc:docMk/>
          <pc:sldMk cId="3063514058" sldId="2917"/>
        </pc:sldMkLst>
        <pc:spChg chg="mod">
          <ac:chgData name="laiminxin" userId="b9a05478-9ca2-4ac2-b948-1b493583318e" providerId="ADAL" clId="{C2789D52-C506-4B37-A732-4D4C1E36547A}" dt="2024-09-19T10:31:40.933" v="3585"/>
          <ac:spMkLst>
            <pc:docMk/>
            <pc:sldMk cId="3063514058" sldId="2917"/>
            <ac:spMk id="2" creationId="{26D57214-743C-4CE7-BE55-CBF5083619C3}"/>
          </ac:spMkLst>
        </pc:spChg>
        <pc:spChg chg="mod">
          <ac:chgData name="laiminxin" userId="b9a05478-9ca2-4ac2-b948-1b493583318e" providerId="ADAL" clId="{C2789D52-C506-4B37-A732-4D4C1E36547A}" dt="2024-09-19T11:05:39.322" v="3835" actId="20577"/>
          <ac:spMkLst>
            <pc:docMk/>
            <pc:sldMk cId="3063514058" sldId="2917"/>
            <ac:spMk id="3" creationId="{3D406DE3-2726-4F05-9B9D-6C33C933AF9A}"/>
          </ac:spMkLst>
        </pc:spChg>
        <pc:spChg chg="del">
          <ac:chgData name="laiminxin" userId="b9a05478-9ca2-4ac2-b948-1b493583318e" providerId="ADAL" clId="{C2789D52-C506-4B37-A732-4D4C1E36547A}" dt="2024-09-19T10:31:45.391" v="3586" actId="478"/>
          <ac:spMkLst>
            <pc:docMk/>
            <pc:sldMk cId="3063514058" sldId="2917"/>
            <ac:spMk id="4" creationId="{D15C5C3F-F653-4C31-BEAF-1BB4FB5F2543}"/>
          </ac:spMkLst>
        </pc:spChg>
        <pc:spChg chg="del">
          <ac:chgData name="laiminxin" userId="b9a05478-9ca2-4ac2-b948-1b493583318e" providerId="ADAL" clId="{C2789D52-C506-4B37-A732-4D4C1E36547A}" dt="2024-09-19T10:31:45.391" v="3586" actId="478"/>
          <ac:spMkLst>
            <pc:docMk/>
            <pc:sldMk cId="3063514058" sldId="2917"/>
            <ac:spMk id="7" creationId="{FB0E5C15-3E6C-4075-BF88-39F61529DE69}"/>
          </ac:spMkLst>
        </pc:spChg>
        <pc:spChg chg="del">
          <ac:chgData name="laiminxin" userId="b9a05478-9ca2-4ac2-b948-1b493583318e" providerId="ADAL" clId="{C2789D52-C506-4B37-A732-4D4C1E36547A}" dt="2024-09-19T10:31:45.391" v="3586" actId="478"/>
          <ac:spMkLst>
            <pc:docMk/>
            <pc:sldMk cId="3063514058" sldId="2917"/>
            <ac:spMk id="8" creationId="{88ABBEFE-560C-4D54-9D18-27200C3F0967}"/>
          </ac:spMkLst>
        </pc:spChg>
        <pc:spChg chg="del">
          <ac:chgData name="laiminxin" userId="b9a05478-9ca2-4ac2-b948-1b493583318e" providerId="ADAL" clId="{C2789D52-C506-4B37-A732-4D4C1E36547A}" dt="2024-09-19T10:31:45.391" v="3586" actId="478"/>
          <ac:spMkLst>
            <pc:docMk/>
            <pc:sldMk cId="3063514058" sldId="2917"/>
            <ac:spMk id="9" creationId="{2A6C55BA-FEF1-4DAD-BA79-E1FCC869DE71}"/>
          </ac:spMkLst>
        </pc:spChg>
        <pc:spChg chg="del">
          <ac:chgData name="laiminxin" userId="b9a05478-9ca2-4ac2-b948-1b493583318e" providerId="ADAL" clId="{C2789D52-C506-4B37-A732-4D4C1E36547A}" dt="2024-09-19T10:31:45.391" v="3586" actId="478"/>
          <ac:spMkLst>
            <pc:docMk/>
            <pc:sldMk cId="3063514058" sldId="2917"/>
            <ac:spMk id="10" creationId="{FA1EC7B9-934A-49A0-98B8-7C976FFE508D}"/>
          </ac:spMkLst>
        </pc:spChg>
        <pc:spChg chg="del">
          <ac:chgData name="laiminxin" userId="b9a05478-9ca2-4ac2-b948-1b493583318e" providerId="ADAL" clId="{C2789D52-C506-4B37-A732-4D4C1E36547A}" dt="2024-09-19T10:31:45.391" v="3586" actId="478"/>
          <ac:spMkLst>
            <pc:docMk/>
            <pc:sldMk cId="3063514058" sldId="2917"/>
            <ac:spMk id="11" creationId="{1043CC5D-A5E7-4B68-8C05-636E8F857618}"/>
          </ac:spMkLst>
        </pc:spChg>
        <pc:spChg chg="del">
          <ac:chgData name="laiminxin" userId="b9a05478-9ca2-4ac2-b948-1b493583318e" providerId="ADAL" clId="{C2789D52-C506-4B37-A732-4D4C1E36547A}" dt="2024-09-19T10:31:45.391" v="3586" actId="478"/>
          <ac:spMkLst>
            <pc:docMk/>
            <pc:sldMk cId="3063514058" sldId="2917"/>
            <ac:spMk id="12" creationId="{9A470CDC-4401-4A7B-ACF1-B7821EEE79B1}"/>
          </ac:spMkLst>
        </pc:spChg>
        <pc:spChg chg="del">
          <ac:chgData name="laiminxin" userId="b9a05478-9ca2-4ac2-b948-1b493583318e" providerId="ADAL" clId="{C2789D52-C506-4B37-A732-4D4C1E36547A}" dt="2024-09-19T10:31:45.391" v="3586" actId="478"/>
          <ac:spMkLst>
            <pc:docMk/>
            <pc:sldMk cId="3063514058" sldId="2917"/>
            <ac:spMk id="14" creationId="{CE8A4DF8-BA61-4BCE-A228-801A3434D412}"/>
          </ac:spMkLst>
        </pc:spChg>
        <pc:spChg chg="del">
          <ac:chgData name="laiminxin" userId="b9a05478-9ca2-4ac2-b948-1b493583318e" providerId="ADAL" clId="{C2789D52-C506-4B37-A732-4D4C1E36547A}" dt="2024-09-19T10:31:45.391" v="3586" actId="478"/>
          <ac:spMkLst>
            <pc:docMk/>
            <pc:sldMk cId="3063514058" sldId="2917"/>
            <ac:spMk id="16" creationId="{B8025701-E07F-41D6-9AC1-3E252C89C7F0}"/>
          </ac:spMkLst>
        </pc:spChg>
        <pc:spChg chg="del">
          <ac:chgData name="laiminxin" userId="b9a05478-9ca2-4ac2-b948-1b493583318e" providerId="ADAL" clId="{C2789D52-C506-4B37-A732-4D4C1E36547A}" dt="2024-09-19T10:31:45.391" v="3586" actId="478"/>
          <ac:spMkLst>
            <pc:docMk/>
            <pc:sldMk cId="3063514058" sldId="2917"/>
            <ac:spMk id="18" creationId="{5E3B4682-A9F6-4001-840E-7C3781EE8440}"/>
          </ac:spMkLst>
        </pc:spChg>
        <pc:spChg chg="del">
          <ac:chgData name="laiminxin" userId="b9a05478-9ca2-4ac2-b948-1b493583318e" providerId="ADAL" clId="{C2789D52-C506-4B37-A732-4D4C1E36547A}" dt="2024-09-19T10:31:45.391" v="3586" actId="478"/>
          <ac:spMkLst>
            <pc:docMk/>
            <pc:sldMk cId="3063514058" sldId="2917"/>
            <ac:spMk id="19" creationId="{EC3837F8-8D72-4566-934D-EAB6D6B0AA09}"/>
          </ac:spMkLst>
        </pc:spChg>
        <pc:spChg chg="del">
          <ac:chgData name="laiminxin" userId="b9a05478-9ca2-4ac2-b948-1b493583318e" providerId="ADAL" clId="{C2789D52-C506-4B37-A732-4D4C1E36547A}" dt="2024-09-19T10:31:45.391" v="3586" actId="478"/>
          <ac:spMkLst>
            <pc:docMk/>
            <pc:sldMk cId="3063514058" sldId="2917"/>
            <ac:spMk id="20" creationId="{94B1151E-89E5-4C0B-A1F5-4721757652E0}"/>
          </ac:spMkLst>
        </pc:spChg>
        <pc:spChg chg="del">
          <ac:chgData name="laiminxin" userId="b9a05478-9ca2-4ac2-b948-1b493583318e" providerId="ADAL" clId="{C2789D52-C506-4B37-A732-4D4C1E36547A}" dt="2024-09-19T10:31:45.391" v="3586" actId="478"/>
          <ac:spMkLst>
            <pc:docMk/>
            <pc:sldMk cId="3063514058" sldId="2917"/>
            <ac:spMk id="21" creationId="{97B9FF80-1533-4F46-B377-CE210C6FC930}"/>
          </ac:spMkLst>
        </pc:spChg>
        <pc:spChg chg="del">
          <ac:chgData name="laiminxin" userId="b9a05478-9ca2-4ac2-b948-1b493583318e" providerId="ADAL" clId="{C2789D52-C506-4B37-A732-4D4C1E36547A}" dt="2024-09-19T10:31:45.391" v="3586" actId="478"/>
          <ac:spMkLst>
            <pc:docMk/>
            <pc:sldMk cId="3063514058" sldId="2917"/>
            <ac:spMk id="22" creationId="{8D08674F-0850-47E5-99A4-FA1C9944ABDB}"/>
          </ac:spMkLst>
        </pc:spChg>
        <pc:spChg chg="del">
          <ac:chgData name="laiminxin" userId="b9a05478-9ca2-4ac2-b948-1b493583318e" providerId="ADAL" clId="{C2789D52-C506-4B37-A732-4D4C1E36547A}" dt="2024-09-19T10:31:45.391" v="3586" actId="478"/>
          <ac:spMkLst>
            <pc:docMk/>
            <pc:sldMk cId="3063514058" sldId="2917"/>
            <ac:spMk id="23" creationId="{A4418991-1645-4A01-AD84-91738014900B}"/>
          </ac:spMkLst>
        </pc:spChg>
        <pc:spChg chg="del">
          <ac:chgData name="laiminxin" userId="b9a05478-9ca2-4ac2-b948-1b493583318e" providerId="ADAL" clId="{C2789D52-C506-4B37-A732-4D4C1E36547A}" dt="2024-09-19T10:31:45.391" v="3586" actId="478"/>
          <ac:spMkLst>
            <pc:docMk/>
            <pc:sldMk cId="3063514058" sldId="2917"/>
            <ac:spMk id="26" creationId="{A4666B73-3D92-43FF-BEB2-2A2A1B53EBF1}"/>
          </ac:spMkLst>
        </pc:spChg>
        <pc:spChg chg="del">
          <ac:chgData name="laiminxin" userId="b9a05478-9ca2-4ac2-b948-1b493583318e" providerId="ADAL" clId="{C2789D52-C506-4B37-A732-4D4C1E36547A}" dt="2024-09-19T10:31:45.391" v="3586" actId="478"/>
          <ac:spMkLst>
            <pc:docMk/>
            <pc:sldMk cId="3063514058" sldId="2917"/>
            <ac:spMk id="28" creationId="{26163EC2-2547-424E-AD4A-927D08B09DA5}"/>
          </ac:spMkLst>
        </pc:spChg>
        <pc:spChg chg="del">
          <ac:chgData name="laiminxin" userId="b9a05478-9ca2-4ac2-b948-1b493583318e" providerId="ADAL" clId="{C2789D52-C506-4B37-A732-4D4C1E36547A}" dt="2024-09-19T10:31:45.391" v="3586" actId="478"/>
          <ac:spMkLst>
            <pc:docMk/>
            <pc:sldMk cId="3063514058" sldId="2917"/>
            <ac:spMk id="31" creationId="{629D01FE-0DF1-459D-81CC-5F28BB3F19A5}"/>
          </ac:spMkLst>
        </pc:spChg>
        <pc:spChg chg="del">
          <ac:chgData name="laiminxin" userId="b9a05478-9ca2-4ac2-b948-1b493583318e" providerId="ADAL" clId="{C2789D52-C506-4B37-A732-4D4C1E36547A}" dt="2024-09-19T10:31:45.391" v="3586" actId="478"/>
          <ac:spMkLst>
            <pc:docMk/>
            <pc:sldMk cId="3063514058" sldId="2917"/>
            <ac:spMk id="35" creationId="{E0B048F3-0A93-4829-B9AB-A9A0A4962538}"/>
          </ac:spMkLst>
        </pc:spChg>
        <pc:spChg chg="del">
          <ac:chgData name="laiminxin" userId="b9a05478-9ca2-4ac2-b948-1b493583318e" providerId="ADAL" clId="{C2789D52-C506-4B37-A732-4D4C1E36547A}" dt="2024-09-19T10:31:45.391" v="3586" actId="478"/>
          <ac:spMkLst>
            <pc:docMk/>
            <pc:sldMk cId="3063514058" sldId="2917"/>
            <ac:spMk id="36" creationId="{4FA8D1DA-2543-46A2-B845-6FAE44CB9D48}"/>
          </ac:spMkLst>
        </pc:spChg>
        <pc:spChg chg="del">
          <ac:chgData name="laiminxin" userId="b9a05478-9ca2-4ac2-b948-1b493583318e" providerId="ADAL" clId="{C2789D52-C506-4B37-A732-4D4C1E36547A}" dt="2024-09-19T10:31:45.391" v="3586" actId="478"/>
          <ac:spMkLst>
            <pc:docMk/>
            <pc:sldMk cId="3063514058" sldId="2917"/>
            <ac:spMk id="39" creationId="{39D1F176-E722-40EA-A7A5-B565D766D796}"/>
          </ac:spMkLst>
        </pc:spChg>
        <pc:spChg chg="del">
          <ac:chgData name="laiminxin" userId="b9a05478-9ca2-4ac2-b948-1b493583318e" providerId="ADAL" clId="{C2789D52-C506-4B37-A732-4D4C1E36547A}" dt="2024-09-19T10:31:45.391" v="3586" actId="478"/>
          <ac:spMkLst>
            <pc:docMk/>
            <pc:sldMk cId="3063514058" sldId="2917"/>
            <ac:spMk id="40" creationId="{8673C973-0F5E-457E-A37B-58A089C492DC}"/>
          </ac:spMkLst>
        </pc:spChg>
        <pc:spChg chg="del">
          <ac:chgData name="laiminxin" userId="b9a05478-9ca2-4ac2-b948-1b493583318e" providerId="ADAL" clId="{C2789D52-C506-4B37-A732-4D4C1E36547A}" dt="2024-09-19T10:31:45.391" v="3586" actId="478"/>
          <ac:spMkLst>
            <pc:docMk/>
            <pc:sldMk cId="3063514058" sldId="2917"/>
            <ac:spMk id="47" creationId="{C576A79D-EEEB-49AB-AE07-D899A5350FE7}"/>
          </ac:spMkLst>
        </pc:spChg>
        <pc:spChg chg="add mod">
          <ac:chgData name="laiminxin" userId="b9a05478-9ca2-4ac2-b948-1b493583318e" providerId="ADAL" clId="{C2789D52-C506-4B37-A732-4D4C1E36547A}" dt="2024-09-19T10:31:54.310" v="3588" actId="1076"/>
          <ac:spMkLst>
            <pc:docMk/>
            <pc:sldMk cId="3063514058" sldId="2917"/>
            <ac:spMk id="48" creationId="{4BF6D8DF-57DE-4D27-A0D9-F984EFF3AFA7}"/>
          </ac:spMkLst>
        </pc:spChg>
        <pc:spChg chg="add mod">
          <ac:chgData name="laiminxin" userId="b9a05478-9ca2-4ac2-b948-1b493583318e" providerId="ADAL" clId="{C2789D52-C506-4B37-A732-4D4C1E36547A}" dt="2024-09-19T10:31:54.310" v="3588" actId="1076"/>
          <ac:spMkLst>
            <pc:docMk/>
            <pc:sldMk cId="3063514058" sldId="2917"/>
            <ac:spMk id="49" creationId="{BC327887-E6F3-4FEF-9772-4C6DC3692A39}"/>
          </ac:spMkLst>
        </pc:spChg>
        <pc:spChg chg="add mod">
          <ac:chgData name="laiminxin" userId="b9a05478-9ca2-4ac2-b948-1b493583318e" providerId="ADAL" clId="{C2789D52-C506-4B37-A732-4D4C1E36547A}" dt="2024-09-19T10:31:54.310" v="3588" actId="1076"/>
          <ac:spMkLst>
            <pc:docMk/>
            <pc:sldMk cId="3063514058" sldId="2917"/>
            <ac:spMk id="51" creationId="{A0AB9AFD-B6BC-4AE8-A221-F91231B68981}"/>
          </ac:spMkLst>
        </pc:spChg>
        <pc:spChg chg="add mod">
          <ac:chgData name="laiminxin" userId="b9a05478-9ca2-4ac2-b948-1b493583318e" providerId="ADAL" clId="{C2789D52-C506-4B37-A732-4D4C1E36547A}" dt="2024-09-19T10:31:54.310" v="3588" actId="1076"/>
          <ac:spMkLst>
            <pc:docMk/>
            <pc:sldMk cId="3063514058" sldId="2917"/>
            <ac:spMk id="52" creationId="{6669CDA8-3EBF-4CA1-BFDB-764BEFC31D8C}"/>
          </ac:spMkLst>
        </pc:spChg>
        <pc:spChg chg="add mod">
          <ac:chgData name="laiminxin" userId="b9a05478-9ca2-4ac2-b948-1b493583318e" providerId="ADAL" clId="{C2789D52-C506-4B37-A732-4D4C1E36547A}" dt="2024-09-19T10:31:54.310" v="3588" actId="1076"/>
          <ac:spMkLst>
            <pc:docMk/>
            <pc:sldMk cId="3063514058" sldId="2917"/>
            <ac:spMk id="53" creationId="{A2FC59E6-AFB8-40CB-9E8C-C2240454744C}"/>
          </ac:spMkLst>
        </pc:spChg>
        <pc:spChg chg="add mod">
          <ac:chgData name="laiminxin" userId="b9a05478-9ca2-4ac2-b948-1b493583318e" providerId="ADAL" clId="{C2789D52-C506-4B37-A732-4D4C1E36547A}" dt="2024-09-19T10:31:54.310" v="3588" actId="1076"/>
          <ac:spMkLst>
            <pc:docMk/>
            <pc:sldMk cId="3063514058" sldId="2917"/>
            <ac:spMk id="54" creationId="{8245E84B-39D5-4A97-A805-0C51452AF47A}"/>
          </ac:spMkLst>
        </pc:spChg>
        <pc:spChg chg="add mod">
          <ac:chgData name="laiminxin" userId="b9a05478-9ca2-4ac2-b948-1b493583318e" providerId="ADAL" clId="{C2789D52-C506-4B37-A732-4D4C1E36547A}" dt="2024-09-19T10:31:54.310" v="3588" actId="1076"/>
          <ac:spMkLst>
            <pc:docMk/>
            <pc:sldMk cId="3063514058" sldId="2917"/>
            <ac:spMk id="55" creationId="{70978815-5225-4AAF-AD38-CAF29B33846A}"/>
          </ac:spMkLst>
        </pc:spChg>
        <pc:spChg chg="add mod">
          <ac:chgData name="laiminxin" userId="b9a05478-9ca2-4ac2-b948-1b493583318e" providerId="ADAL" clId="{C2789D52-C506-4B37-A732-4D4C1E36547A}" dt="2024-09-19T10:31:54.310" v="3588" actId="1076"/>
          <ac:spMkLst>
            <pc:docMk/>
            <pc:sldMk cId="3063514058" sldId="2917"/>
            <ac:spMk id="56" creationId="{183F9CB8-CF5D-497B-A0D8-6C7DAD0E51C9}"/>
          </ac:spMkLst>
        </pc:spChg>
        <pc:spChg chg="add mod">
          <ac:chgData name="laiminxin" userId="b9a05478-9ca2-4ac2-b948-1b493583318e" providerId="ADAL" clId="{C2789D52-C506-4B37-A732-4D4C1E36547A}" dt="2024-09-19T10:31:54.310" v="3588" actId="1076"/>
          <ac:spMkLst>
            <pc:docMk/>
            <pc:sldMk cId="3063514058" sldId="2917"/>
            <ac:spMk id="58" creationId="{56039D42-3D06-40C9-BF2C-80F7A3074A28}"/>
          </ac:spMkLst>
        </pc:spChg>
        <pc:spChg chg="add mod">
          <ac:chgData name="laiminxin" userId="b9a05478-9ca2-4ac2-b948-1b493583318e" providerId="ADAL" clId="{C2789D52-C506-4B37-A732-4D4C1E36547A}" dt="2024-09-19T10:31:54.310" v="3588" actId="1076"/>
          <ac:spMkLst>
            <pc:docMk/>
            <pc:sldMk cId="3063514058" sldId="2917"/>
            <ac:spMk id="60" creationId="{8D0BF88F-2630-471B-892E-F5ABBBD997F5}"/>
          </ac:spMkLst>
        </pc:spChg>
        <pc:spChg chg="add mod">
          <ac:chgData name="laiminxin" userId="b9a05478-9ca2-4ac2-b948-1b493583318e" providerId="ADAL" clId="{C2789D52-C506-4B37-A732-4D4C1E36547A}" dt="2024-09-19T10:31:54.310" v="3588" actId="1076"/>
          <ac:spMkLst>
            <pc:docMk/>
            <pc:sldMk cId="3063514058" sldId="2917"/>
            <ac:spMk id="61" creationId="{9EDB48FB-F4AA-4BB1-AF6D-234D3B6D99DC}"/>
          </ac:spMkLst>
        </pc:spChg>
        <pc:spChg chg="add mod">
          <ac:chgData name="laiminxin" userId="b9a05478-9ca2-4ac2-b948-1b493583318e" providerId="ADAL" clId="{C2789D52-C506-4B37-A732-4D4C1E36547A}" dt="2024-09-19T10:31:54.310" v="3588" actId="1076"/>
          <ac:spMkLst>
            <pc:docMk/>
            <pc:sldMk cId="3063514058" sldId="2917"/>
            <ac:spMk id="62" creationId="{81C57542-1CA5-4CCE-8655-D967DD4B33C9}"/>
          </ac:spMkLst>
        </pc:spChg>
        <pc:spChg chg="add mod">
          <ac:chgData name="laiminxin" userId="b9a05478-9ca2-4ac2-b948-1b493583318e" providerId="ADAL" clId="{C2789D52-C506-4B37-A732-4D4C1E36547A}" dt="2024-09-19T10:31:54.310" v="3588" actId="1076"/>
          <ac:spMkLst>
            <pc:docMk/>
            <pc:sldMk cId="3063514058" sldId="2917"/>
            <ac:spMk id="63" creationId="{2412C86D-FE50-44EE-86C1-B31B3AF6BC85}"/>
          </ac:spMkLst>
        </pc:spChg>
        <pc:spChg chg="add mod">
          <ac:chgData name="laiminxin" userId="b9a05478-9ca2-4ac2-b948-1b493583318e" providerId="ADAL" clId="{C2789D52-C506-4B37-A732-4D4C1E36547A}" dt="2024-09-19T10:31:54.310" v="3588" actId="1076"/>
          <ac:spMkLst>
            <pc:docMk/>
            <pc:sldMk cId="3063514058" sldId="2917"/>
            <ac:spMk id="66" creationId="{85DA0C27-ACE1-4451-B91B-970D7F896A0A}"/>
          </ac:spMkLst>
        </pc:spChg>
        <pc:spChg chg="add mod">
          <ac:chgData name="laiminxin" userId="b9a05478-9ca2-4ac2-b948-1b493583318e" providerId="ADAL" clId="{C2789D52-C506-4B37-A732-4D4C1E36547A}" dt="2024-09-19T10:31:54.310" v="3588" actId="1076"/>
          <ac:spMkLst>
            <pc:docMk/>
            <pc:sldMk cId="3063514058" sldId="2917"/>
            <ac:spMk id="68" creationId="{F7777B89-A327-40CB-B03E-BC9F9A0A0F85}"/>
          </ac:spMkLst>
        </pc:spChg>
        <pc:spChg chg="add mod">
          <ac:chgData name="laiminxin" userId="b9a05478-9ca2-4ac2-b948-1b493583318e" providerId="ADAL" clId="{C2789D52-C506-4B37-A732-4D4C1E36547A}" dt="2024-09-19T10:31:54.310" v="3588" actId="1076"/>
          <ac:spMkLst>
            <pc:docMk/>
            <pc:sldMk cId="3063514058" sldId="2917"/>
            <ac:spMk id="72" creationId="{E4583AFA-AE6A-4573-B8E6-84DE9DFDD538}"/>
          </ac:spMkLst>
        </pc:spChg>
        <pc:spChg chg="add mod">
          <ac:chgData name="laiminxin" userId="b9a05478-9ca2-4ac2-b948-1b493583318e" providerId="ADAL" clId="{C2789D52-C506-4B37-A732-4D4C1E36547A}" dt="2024-09-19T10:31:54.310" v="3588" actId="1076"/>
          <ac:spMkLst>
            <pc:docMk/>
            <pc:sldMk cId="3063514058" sldId="2917"/>
            <ac:spMk id="75" creationId="{890D74FD-AA3C-49E0-8A59-36080C872AD8}"/>
          </ac:spMkLst>
        </pc:spChg>
        <pc:spChg chg="add mod">
          <ac:chgData name="laiminxin" userId="b9a05478-9ca2-4ac2-b948-1b493583318e" providerId="ADAL" clId="{C2789D52-C506-4B37-A732-4D4C1E36547A}" dt="2024-09-19T10:31:54.310" v="3588" actId="1076"/>
          <ac:spMkLst>
            <pc:docMk/>
            <pc:sldMk cId="3063514058" sldId="2917"/>
            <ac:spMk id="80" creationId="{6C462295-EEF1-44CC-B7E9-5BE5AB9999F3}"/>
          </ac:spMkLst>
        </pc:spChg>
        <pc:spChg chg="add mod">
          <ac:chgData name="laiminxin" userId="b9a05478-9ca2-4ac2-b948-1b493583318e" providerId="ADAL" clId="{C2789D52-C506-4B37-A732-4D4C1E36547A}" dt="2024-09-19T10:31:54.310" v="3588" actId="1076"/>
          <ac:spMkLst>
            <pc:docMk/>
            <pc:sldMk cId="3063514058" sldId="2917"/>
            <ac:spMk id="81" creationId="{CAE7D690-0B41-413D-852F-3F14A74DAD5E}"/>
          </ac:spMkLst>
        </pc:spChg>
        <pc:spChg chg="add mod">
          <ac:chgData name="laiminxin" userId="b9a05478-9ca2-4ac2-b948-1b493583318e" providerId="ADAL" clId="{C2789D52-C506-4B37-A732-4D4C1E36547A}" dt="2024-09-19T10:31:54.310" v="3588" actId="1076"/>
          <ac:spMkLst>
            <pc:docMk/>
            <pc:sldMk cId="3063514058" sldId="2917"/>
            <ac:spMk id="83" creationId="{5D4020E9-5273-4F62-AB99-4C8CDD5E27F4}"/>
          </ac:spMkLst>
        </pc:spChg>
        <pc:spChg chg="add mod">
          <ac:chgData name="laiminxin" userId="b9a05478-9ca2-4ac2-b948-1b493583318e" providerId="ADAL" clId="{C2789D52-C506-4B37-A732-4D4C1E36547A}" dt="2024-09-19T10:31:54.310" v="3588" actId="1076"/>
          <ac:spMkLst>
            <pc:docMk/>
            <pc:sldMk cId="3063514058" sldId="2917"/>
            <ac:spMk id="85" creationId="{CB60C49F-9340-4B26-88FE-EE5076DEBE46}"/>
          </ac:spMkLst>
        </pc:spChg>
        <pc:spChg chg="add mod">
          <ac:chgData name="laiminxin" userId="b9a05478-9ca2-4ac2-b948-1b493583318e" providerId="ADAL" clId="{C2789D52-C506-4B37-A732-4D4C1E36547A}" dt="2024-09-19T10:31:54.310" v="3588" actId="1076"/>
          <ac:spMkLst>
            <pc:docMk/>
            <pc:sldMk cId="3063514058" sldId="2917"/>
            <ac:spMk id="92" creationId="{44A81A99-90A3-49A2-89C3-955286471A2A}"/>
          </ac:spMkLst>
        </pc:spChg>
        <pc:spChg chg="add mod">
          <ac:chgData name="laiminxin" userId="b9a05478-9ca2-4ac2-b948-1b493583318e" providerId="ADAL" clId="{C2789D52-C506-4B37-A732-4D4C1E36547A}" dt="2024-09-19T10:31:54.310" v="3588" actId="1076"/>
          <ac:spMkLst>
            <pc:docMk/>
            <pc:sldMk cId="3063514058" sldId="2917"/>
            <ac:spMk id="93" creationId="{3E36F9BC-C74E-4A3D-8013-397D50BB7CA3}"/>
          </ac:spMkLst>
        </pc:spChg>
        <pc:spChg chg="add mod">
          <ac:chgData name="laiminxin" userId="b9a05478-9ca2-4ac2-b948-1b493583318e" providerId="ADAL" clId="{C2789D52-C506-4B37-A732-4D4C1E36547A}" dt="2024-09-19T10:31:54.310" v="3588" actId="1076"/>
          <ac:spMkLst>
            <pc:docMk/>
            <pc:sldMk cId="3063514058" sldId="2917"/>
            <ac:spMk id="94" creationId="{FF4C2AD8-5C04-4AE9-BE28-E389A83D1FBA}"/>
          </ac:spMkLst>
        </pc:spChg>
        <pc:picChg chg="del">
          <ac:chgData name="laiminxin" userId="b9a05478-9ca2-4ac2-b948-1b493583318e" providerId="ADAL" clId="{C2789D52-C506-4B37-A732-4D4C1E36547A}" dt="2024-09-19T10:31:45.391" v="3586" actId="478"/>
          <ac:picMkLst>
            <pc:docMk/>
            <pc:sldMk cId="3063514058" sldId="2917"/>
            <ac:picMk id="5" creationId="{52809D08-49D2-4244-BB95-48491107D916}"/>
          </ac:picMkLst>
        </pc:picChg>
        <pc:picChg chg="del">
          <ac:chgData name="laiminxin" userId="b9a05478-9ca2-4ac2-b948-1b493583318e" providerId="ADAL" clId="{C2789D52-C506-4B37-A732-4D4C1E36547A}" dt="2024-09-19T10:31:45.391" v="3586" actId="478"/>
          <ac:picMkLst>
            <pc:docMk/>
            <pc:sldMk cId="3063514058" sldId="2917"/>
            <ac:picMk id="15" creationId="{B95DD5CF-B42B-4EC8-887F-1C458AEB82C6}"/>
          </ac:picMkLst>
        </pc:picChg>
        <pc:picChg chg="del">
          <ac:chgData name="laiminxin" userId="b9a05478-9ca2-4ac2-b948-1b493583318e" providerId="ADAL" clId="{C2789D52-C506-4B37-A732-4D4C1E36547A}" dt="2024-09-19T10:31:45.391" v="3586" actId="478"/>
          <ac:picMkLst>
            <pc:docMk/>
            <pc:sldMk cId="3063514058" sldId="2917"/>
            <ac:picMk id="17" creationId="{D7F23053-B766-4A93-B510-430B26C10C09}"/>
          </ac:picMkLst>
        </pc:picChg>
        <pc:picChg chg="del">
          <ac:chgData name="laiminxin" userId="b9a05478-9ca2-4ac2-b948-1b493583318e" providerId="ADAL" clId="{C2789D52-C506-4B37-A732-4D4C1E36547A}" dt="2024-09-19T10:31:45.391" v="3586" actId="478"/>
          <ac:picMkLst>
            <pc:docMk/>
            <pc:sldMk cId="3063514058" sldId="2917"/>
            <ac:picMk id="25" creationId="{D0153249-599D-4FCF-86CE-805E40EFC4B8}"/>
          </ac:picMkLst>
        </pc:picChg>
        <pc:picChg chg="del">
          <ac:chgData name="laiminxin" userId="b9a05478-9ca2-4ac2-b948-1b493583318e" providerId="ADAL" clId="{C2789D52-C506-4B37-A732-4D4C1E36547A}" dt="2024-09-19T10:31:45.391" v="3586" actId="478"/>
          <ac:picMkLst>
            <pc:docMk/>
            <pc:sldMk cId="3063514058" sldId="2917"/>
            <ac:picMk id="27" creationId="{1D4D5F62-9428-4482-BA9A-488A811F7CE4}"/>
          </ac:picMkLst>
        </pc:picChg>
        <pc:picChg chg="del">
          <ac:chgData name="laiminxin" userId="b9a05478-9ca2-4ac2-b948-1b493583318e" providerId="ADAL" clId="{C2789D52-C506-4B37-A732-4D4C1E36547A}" dt="2024-09-19T10:31:45.391" v="3586" actId="478"/>
          <ac:picMkLst>
            <pc:docMk/>
            <pc:sldMk cId="3063514058" sldId="2917"/>
            <ac:picMk id="30" creationId="{2BE30C21-29CF-4014-9295-2CB0687E2D13}"/>
          </ac:picMkLst>
        </pc:picChg>
        <pc:picChg chg="del">
          <ac:chgData name="laiminxin" userId="b9a05478-9ca2-4ac2-b948-1b493583318e" providerId="ADAL" clId="{C2789D52-C506-4B37-A732-4D4C1E36547A}" dt="2024-09-19T10:31:45.391" v="3586" actId="478"/>
          <ac:picMkLst>
            <pc:docMk/>
            <pc:sldMk cId="3063514058" sldId="2917"/>
            <ac:picMk id="32" creationId="{360310FC-ABE0-4E31-A26A-606646699926}"/>
          </ac:picMkLst>
        </pc:picChg>
        <pc:picChg chg="del">
          <ac:chgData name="laiminxin" userId="b9a05478-9ca2-4ac2-b948-1b493583318e" providerId="ADAL" clId="{C2789D52-C506-4B37-A732-4D4C1E36547A}" dt="2024-09-19T10:31:45.391" v="3586" actId="478"/>
          <ac:picMkLst>
            <pc:docMk/>
            <pc:sldMk cId="3063514058" sldId="2917"/>
            <ac:picMk id="33" creationId="{1ABA6D87-1262-4C2C-BE32-5B3CDE422830}"/>
          </ac:picMkLst>
        </pc:picChg>
        <pc:picChg chg="del">
          <ac:chgData name="laiminxin" userId="b9a05478-9ca2-4ac2-b948-1b493583318e" providerId="ADAL" clId="{C2789D52-C506-4B37-A732-4D4C1E36547A}" dt="2024-09-19T10:31:45.391" v="3586" actId="478"/>
          <ac:picMkLst>
            <pc:docMk/>
            <pc:sldMk cId="3063514058" sldId="2917"/>
            <ac:picMk id="34" creationId="{C400FF27-C473-4F7C-B4D7-CF0914E881E8}"/>
          </ac:picMkLst>
        </pc:picChg>
        <pc:picChg chg="del">
          <ac:chgData name="laiminxin" userId="b9a05478-9ca2-4ac2-b948-1b493583318e" providerId="ADAL" clId="{C2789D52-C506-4B37-A732-4D4C1E36547A}" dt="2024-09-19T10:31:45.391" v="3586" actId="478"/>
          <ac:picMkLst>
            <pc:docMk/>
            <pc:sldMk cId="3063514058" sldId="2917"/>
            <ac:picMk id="37" creationId="{0BDA5CE3-471C-4275-9EC9-CB86485A73A6}"/>
          </ac:picMkLst>
        </pc:picChg>
        <pc:picChg chg="add mod">
          <ac:chgData name="laiminxin" userId="b9a05478-9ca2-4ac2-b948-1b493583318e" providerId="ADAL" clId="{C2789D52-C506-4B37-A732-4D4C1E36547A}" dt="2024-09-19T10:31:54.310" v="3588" actId="1076"/>
          <ac:picMkLst>
            <pc:docMk/>
            <pc:sldMk cId="3063514058" sldId="2917"/>
            <ac:picMk id="59" creationId="{9BA056E1-7FFD-4077-8E9D-4597B0EB1990}"/>
          </ac:picMkLst>
        </pc:picChg>
        <pc:picChg chg="add mod">
          <ac:chgData name="laiminxin" userId="b9a05478-9ca2-4ac2-b948-1b493583318e" providerId="ADAL" clId="{C2789D52-C506-4B37-A732-4D4C1E36547A}" dt="2024-09-19T10:31:54.310" v="3588" actId="1076"/>
          <ac:picMkLst>
            <pc:docMk/>
            <pc:sldMk cId="3063514058" sldId="2917"/>
            <ac:picMk id="65" creationId="{32C548C2-918D-43C5-8D13-4D1B293300A8}"/>
          </ac:picMkLst>
        </pc:picChg>
        <pc:picChg chg="add mod">
          <ac:chgData name="laiminxin" userId="b9a05478-9ca2-4ac2-b948-1b493583318e" providerId="ADAL" clId="{C2789D52-C506-4B37-A732-4D4C1E36547A}" dt="2024-09-19T10:31:54.310" v="3588" actId="1076"/>
          <ac:picMkLst>
            <pc:docMk/>
            <pc:sldMk cId="3063514058" sldId="2917"/>
            <ac:picMk id="67" creationId="{B897F740-4A00-45A7-A0EB-BBEFE34BAD3C}"/>
          </ac:picMkLst>
        </pc:picChg>
        <pc:picChg chg="add mod">
          <ac:chgData name="laiminxin" userId="b9a05478-9ca2-4ac2-b948-1b493583318e" providerId="ADAL" clId="{C2789D52-C506-4B37-A732-4D4C1E36547A}" dt="2024-09-19T10:31:54.310" v="3588" actId="1076"/>
          <ac:picMkLst>
            <pc:docMk/>
            <pc:sldMk cId="3063514058" sldId="2917"/>
            <ac:picMk id="69" creationId="{FEC6F00D-D7D1-4C24-BEA3-DA30EE978C05}"/>
          </ac:picMkLst>
        </pc:picChg>
        <pc:picChg chg="add mod">
          <ac:chgData name="laiminxin" userId="b9a05478-9ca2-4ac2-b948-1b493583318e" providerId="ADAL" clId="{C2789D52-C506-4B37-A732-4D4C1E36547A}" dt="2024-09-19T10:31:54.310" v="3588" actId="1076"/>
          <ac:picMkLst>
            <pc:docMk/>
            <pc:sldMk cId="3063514058" sldId="2917"/>
            <ac:picMk id="70" creationId="{DE98D558-237F-4FBA-A00F-6CDF96047E45}"/>
          </ac:picMkLst>
        </pc:picChg>
        <pc:picChg chg="add mod">
          <ac:chgData name="laiminxin" userId="b9a05478-9ca2-4ac2-b948-1b493583318e" providerId="ADAL" clId="{C2789D52-C506-4B37-A732-4D4C1E36547A}" dt="2024-09-19T10:31:54.310" v="3588" actId="1076"/>
          <ac:picMkLst>
            <pc:docMk/>
            <pc:sldMk cId="3063514058" sldId="2917"/>
            <ac:picMk id="71" creationId="{1F9166D1-D331-4352-9084-FC6EEF1E68EF}"/>
          </ac:picMkLst>
        </pc:picChg>
        <pc:picChg chg="add mod">
          <ac:chgData name="laiminxin" userId="b9a05478-9ca2-4ac2-b948-1b493583318e" providerId="ADAL" clId="{C2789D52-C506-4B37-A732-4D4C1E36547A}" dt="2024-09-19T10:31:54.310" v="3588" actId="1076"/>
          <ac:picMkLst>
            <pc:docMk/>
            <pc:sldMk cId="3063514058" sldId="2917"/>
            <ac:picMk id="73" creationId="{29709832-AD4B-4B25-86CD-AE22CDFBE0D2}"/>
          </ac:picMkLst>
        </pc:picChg>
        <pc:picChg chg="add mod">
          <ac:chgData name="laiminxin" userId="b9a05478-9ca2-4ac2-b948-1b493583318e" providerId="ADAL" clId="{C2789D52-C506-4B37-A732-4D4C1E36547A}" dt="2024-09-19T10:31:54.310" v="3588" actId="1076"/>
          <ac:picMkLst>
            <pc:docMk/>
            <pc:sldMk cId="3063514058" sldId="2917"/>
            <ac:picMk id="79" creationId="{D3C5EB67-86A2-4E7B-9282-A5E9D60216E0}"/>
          </ac:picMkLst>
        </pc:picChg>
        <pc:picChg chg="add mod">
          <ac:chgData name="laiminxin" userId="b9a05478-9ca2-4ac2-b948-1b493583318e" providerId="ADAL" clId="{C2789D52-C506-4B37-A732-4D4C1E36547A}" dt="2024-09-19T10:31:54.310" v="3588" actId="1076"/>
          <ac:picMkLst>
            <pc:docMk/>
            <pc:sldMk cId="3063514058" sldId="2917"/>
            <ac:picMk id="82" creationId="{DCB524F9-2530-4BE8-B08B-6B10ABA9162D}"/>
          </ac:picMkLst>
        </pc:picChg>
        <pc:picChg chg="add mod">
          <ac:chgData name="laiminxin" userId="b9a05478-9ca2-4ac2-b948-1b493583318e" providerId="ADAL" clId="{C2789D52-C506-4B37-A732-4D4C1E36547A}" dt="2024-09-19T10:31:54.310" v="3588" actId="1076"/>
          <ac:picMkLst>
            <pc:docMk/>
            <pc:sldMk cId="3063514058" sldId="2917"/>
            <ac:picMk id="84" creationId="{BBCA3737-42C4-4C43-ABDD-E69CCF1B23D1}"/>
          </ac:picMkLst>
        </pc:picChg>
        <pc:picChg chg="add mod">
          <ac:chgData name="laiminxin" userId="b9a05478-9ca2-4ac2-b948-1b493583318e" providerId="ADAL" clId="{C2789D52-C506-4B37-A732-4D4C1E36547A}" dt="2024-09-19T10:31:54.310" v="3588" actId="1076"/>
          <ac:picMkLst>
            <pc:docMk/>
            <pc:sldMk cId="3063514058" sldId="2917"/>
            <ac:picMk id="90" creationId="{18930A20-680C-4754-B9BB-FC7E9F0C6B38}"/>
          </ac:picMkLst>
        </pc:picChg>
        <pc:cxnChg chg="del">
          <ac:chgData name="laiminxin" userId="b9a05478-9ca2-4ac2-b948-1b493583318e" providerId="ADAL" clId="{C2789D52-C506-4B37-A732-4D4C1E36547A}" dt="2024-09-19T10:31:45.391" v="3586" actId="478"/>
          <ac:cxnSpMkLst>
            <pc:docMk/>
            <pc:sldMk cId="3063514058" sldId="2917"/>
            <ac:cxnSpMk id="6" creationId="{D21EACB5-3BAE-4C99-A386-D4BD6CBF7011}"/>
          </ac:cxnSpMkLst>
        </pc:cxnChg>
        <pc:cxnChg chg="del mod">
          <ac:chgData name="laiminxin" userId="b9a05478-9ca2-4ac2-b948-1b493583318e" providerId="ADAL" clId="{C2789D52-C506-4B37-A732-4D4C1E36547A}" dt="2024-09-19T10:31:45.391" v="3586" actId="478"/>
          <ac:cxnSpMkLst>
            <pc:docMk/>
            <pc:sldMk cId="3063514058" sldId="2917"/>
            <ac:cxnSpMk id="13" creationId="{68808BC5-3C73-4E92-B600-2090B0ABD2A5}"/>
          </ac:cxnSpMkLst>
        </pc:cxnChg>
        <pc:cxnChg chg="del mod">
          <ac:chgData name="laiminxin" userId="b9a05478-9ca2-4ac2-b948-1b493583318e" providerId="ADAL" clId="{C2789D52-C506-4B37-A732-4D4C1E36547A}" dt="2024-09-19T10:31:45.391" v="3586" actId="478"/>
          <ac:cxnSpMkLst>
            <pc:docMk/>
            <pc:sldMk cId="3063514058" sldId="2917"/>
            <ac:cxnSpMk id="24" creationId="{4C1E92A2-8AC3-4A04-BDA8-6143DBEE7C6D}"/>
          </ac:cxnSpMkLst>
        </pc:cxnChg>
        <pc:cxnChg chg="del mod">
          <ac:chgData name="laiminxin" userId="b9a05478-9ca2-4ac2-b948-1b493583318e" providerId="ADAL" clId="{C2789D52-C506-4B37-A732-4D4C1E36547A}" dt="2024-09-19T10:31:45.391" v="3586" actId="478"/>
          <ac:cxnSpMkLst>
            <pc:docMk/>
            <pc:sldMk cId="3063514058" sldId="2917"/>
            <ac:cxnSpMk id="29" creationId="{3EED95BC-7A28-463F-AFC0-5E8EBBF74826}"/>
          </ac:cxnSpMkLst>
        </pc:cxnChg>
        <pc:cxnChg chg="del mod">
          <ac:chgData name="laiminxin" userId="b9a05478-9ca2-4ac2-b948-1b493583318e" providerId="ADAL" clId="{C2789D52-C506-4B37-A732-4D4C1E36547A}" dt="2024-09-19T10:31:45.391" v="3586" actId="478"/>
          <ac:cxnSpMkLst>
            <pc:docMk/>
            <pc:sldMk cId="3063514058" sldId="2917"/>
            <ac:cxnSpMk id="38" creationId="{967DBE6A-924E-4959-8984-2C37D897DAB2}"/>
          </ac:cxnSpMkLst>
        </pc:cxnChg>
        <pc:cxnChg chg="del mod">
          <ac:chgData name="laiminxin" userId="b9a05478-9ca2-4ac2-b948-1b493583318e" providerId="ADAL" clId="{C2789D52-C506-4B37-A732-4D4C1E36547A}" dt="2024-09-19T10:31:45.391" v="3586" actId="478"/>
          <ac:cxnSpMkLst>
            <pc:docMk/>
            <pc:sldMk cId="3063514058" sldId="2917"/>
            <ac:cxnSpMk id="41" creationId="{6D9CE5F0-D8C4-4AF3-AF9B-BCD5AA03E45A}"/>
          </ac:cxnSpMkLst>
        </pc:cxnChg>
        <pc:cxnChg chg="del mod">
          <ac:chgData name="laiminxin" userId="b9a05478-9ca2-4ac2-b948-1b493583318e" providerId="ADAL" clId="{C2789D52-C506-4B37-A732-4D4C1E36547A}" dt="2024-09-19T10:31:45.391" v="3586" actId="478"/>
          <ac:cxnSpMkLst>
            <pc:docMk/>
            <pc:sldMk cId="3063514058" sldId="2917"/>
            <ac:cxnSpMk id="42" creationId="{B8F95EA3-51AC-495E-AE38-2CC0B8CAC115}"/>
          </ac:cxnSpMkLst>
        </pc:cxnChg>
        <pc:cxnChg chg="del mod">
          <ac:chgData name="laiminxin" userId="b9a05478-9ca2-4ac2-b948-1b493583318e" providerId="ADAL" clId="{C2789D52-C506-4B37-A732-4D4C1E36547A}" dt="2024-09-19T10:31:45.391" v="3586" actId="478"/>
          <ac:cxnSpMkLst>
            <pc:docMk/>
            <pc:sldMk cId="3063514058" sldId="2917"/>
            <ac:cxnSpMk id="43" creationId="{21F1A200-ED3C-42D1-90CC-BC535A7EB15B}"/>
          </ac:cxnSpMkLst>
        </pc:cxnChg>
        <pc:cxnChg chg="del mod">
          <ac:chgData name="laiminxin" userId="b9a05478-9ca2-4ac2-b948-1b493583318e" providerId="ADAL" clId="{C2789D52-C506-4B37-A732-4D4C1E36547A}" dt="2024-09-19T10:31:45.391" v="3586" actId="478"/>
          <ac:cxnSpMkLst>
            <pc:docMk/>
            <pc:sldMk cId="3063514058" sldId="2917"/>
            <ac:cxnSpMk id="44" creationId="{F96B2663-3AFB-43E9-8C64-34C0E3ADCAF5}"/>
          </ac:cxnSpMkLst>
        </pc:cxnChg>
        <pc:cxnChg chg="del mod">
          <ac:chgData name="laiminxin" userId="b9a05478-9ca2-4ac2-b948-1b493583318e" providerId="ADAL" clId="{C2789D52-C506-4B37-A732-4D4C1E36547A}" dt="2024-09-19T10:31:45.391" v="3586" actId="478"/>
          <ac:cxnSpMkLst>
            <pc:docMk/>
            <pc:sldMk cId="3063514058" sldId="2917"/>
            <ac:cxnSpMk id="45" creationId="{D2EB3B59-D797-41A4-BC4C-F10D66A7D737}"/>
          </ac:cxnSpMkLst>
        </pc:cxnChg>
        <pc:cxnChg chg="del mod">
          <ac:chgData name="laiminxin" userId="b9a05478-9ca2-4ac2-b948-1b493583318e" providerId="ADAL" clId="{C2789D52-C506-4B37-A732-4D4C1E36547A}" dt="2024-09-19T10:31:45.391" v="3586" actId="478"/>
          <ac:cxnSpMkLst>
            <pc:docMk/>
            <pc:sldMk cId="3063514058" sldId="2917"/>
            <ac:cxnSpMk id="46" creationId="{F3456527-8539-4C7B-8E6F-2B99CA58F774}"/>
          </ac:cxnSpMkLst>
        </pc:cxnChg>
        <pc:cxnChg chg="add mod">
          <ac:chgData name="laiminxin" userId="b9a05478-9ca2-4ac2-b948-1b493583318e" providerId="ADAL" clId="{C2789D52-C506-4B37-A732-4D4C1E36547A}" dt="2024-09-19T10:31:54.310" v="3588" actId="1076"/>
          <ac:cxnSpMkLst>
            <pc:docMk/>
            <pc:sldMk cId="3063514058" sldId="2917"/>
            <ac:cxnSpMk id="50" creationId="{9AC08DE4-7A68-494F-80A5-136E5BF2038B}"/>
          </ac:cxnSpMkLst>
        </pc:cxnChg>
        <pc:cxnChg chg="add mod">
          <ac:chgData name="laiminxin" userId="b9a05478-9ca2-4ac2-b948-1b493583318e" providerId="ADAL" clId="{C2789D52-C506-4B37-A732-4D4C1E36547A}" dt="2024-09-19T10:31:54.310" v="3588" actId="1076"/>
          <ac:cxnSpMkLst>
            <pc:docMk/>
            <pc:sldMk cId="3063514058" sldId="2917"/>
            <ac:cxnSpMk id="57" creationId="{87280195-E49E-4517-BDE8-3762B5501CE7}"/>
          </ac:cxnSpMkLst>
        </pc:cxnChg>
        <pc:cxnChg chg="add mod">
          <ac:chgData name="laiminxin" userId="b9a05478-9ca2-4ac2-b948-1b493583318e" providerId="ADAL" clId="{C2789D52-C506-4B37-A732-4D4C1E36547A}" dt="2024-09-19T10:31:54.310" v="3588" actId="1076"/>
          <ac:cxnSpMkLst>
            <pc:docMk/>
            <pc:sldMk cId="3063514058" sldId="2917"/>
            <ac:cxnSpMk id="64" creationId="{93B685D3-B8E0-4D80-B47F-9AA544E36DC8}"/>
          </ac:cxnSpMkLst>
        </pc:cxnChg>
        <pc:cxnChg chg="add mod">
          <ac:chgData name="laiminxin" userId="b9a05478-9ca2-4ac2-b948-1b493583318e" providerId="ADAL" clId="{C2789D52-C506-4B37-A732-4D4C1E36547A}" dt="2024-09-19T10:31:54.310" v="3588" actId="1076"/>
          <ac:cxnSpMkLst>
            <pc:docMk/>
            <pc:sldMk cId="3063514058" sldId="2917"/>
            <ac:cxnSpMk id="74" creationId="{A7BB0344-90D9-467E-8576-4A8028ED6481}"/>
          </ac:cxnSpMkLst>
        </pc:cxnChg>
        <pc:cxnChg chg="add mod">
          <ac:chgData name="laiminxin" userId="b9a05478-9ca2-4ac2-b948-1b493583318e" providerId="ADAL" clId="{C2789D52-C506-4B37-A732-4D4C1E36547A}" dt="2024-09-19T10:31:54.310" v="3588" actId="1076"/>
          <ac:cxnSpMkLst>
            <pc:docMk/>
            <pc:sldMk cId="3063514058" sldId="2917"/>
            <ac:cxnSpMk id="76" creationId="{3B40796E-AD58-4137-9338-881016D3172F}"/>
          </ac:cxnSpMkLst>
        </pc:cxnChg>
        <pc:cxnChg chg="add mod">
          <ac:chgData name="laiminxin" userId="b9a05478-9ca2-4ac2-b948-1b493583318e" providerId="ADAL" clId="{C2789D52-C506-4B37-A732-4D4C1E36547A}" dt="2024-09-19T10:31:54.310" v="3588" actId="1076"/>
          <ac:cxnSpMkLst>
            <pc:docMk/>
            <pc:sldMk cId="3063514058" sldId="2917"/>
            <ac:cxnSpMk id="77" creationId="{27E20775-49DC-40CD-B113-2B62517CE24C}"/>
          </ac:cxnSpMkLst>
        </pc:cxnChg>
        <pc:cxnChg chg="add mod">
          <ac:chgData name="laiminxin" userId="b9a05478-9ca2-4ac2-b948-1b493583318e" providerId="ADAL" clId="{C2789D52-C506-4B37-A732-4D4C1E36547A}" dt="2024-09-19T10:31:54.310" v="3588" actId="1076"/>
          <ac:cxnSpMkLst>
            <pc:docMk/>
            <pc:sldMk cId="3063514058" sldId="2917"/>
            <ac:cxnSpMk id="78" creationId="{881B6269-54AE-4F85-BBEB-754ACC7901E4}"/>
          </ac:cxnSpMkLst>
        </pc:cxnChg>
        <pc:cxnChg chg="add mod">
          <ac:chgData name="laiminxin" userId="b9a05478-9ca2-4ac2-b948-1b493583318e" providerId="ADAL" clId="{C2789D52-C506-4B37-A732-4D4C1E36547A}" dt="2024-09-19T10:31:54.310" v="3588" actId="1076"/>
          <ac:cxnSpMkLst>
            <pc:docMk/>
            <pc:sldMk cId="3063514058" sldId="2917"/>
            <ac:cxnSpMk id="86" creationId="{59AEF860-D2CD-4ECB-A829-654342B523E2}"/>
          </ac:cxnSpMkLst>
        </pc:cxnChg>
        <pc:cxnChg chg="add mod">
          <ac:chgData name="laiminxin" userId="b9a05478-9ca2-4ac2-b948-1b493583318e" providerId="ADAL" clId="{C2789D52-C506-4B37-A732-4D4C1E36547A}" dt="2024-09-19T10:31:54.310" v="3588" actId="1076"/>
          <ac:cxnSpMkLst>
            <pc:docMk/>
            <pc:sldMk cId="3063514058" sldId="2917"/>
            <ac:cxnSpMk id="87" creationId="{22C47F7D-01B9-433E-B610-93FEC475A2ED}"/>
          </ac:cxnSpMkLst>
        </pc:cxnChg>
        <pc:cxnChg chg="add mod">
          <ac:chgData name="laiminxin" userId="b9a05478-9ca2-4ac2-b948-1b493583318e" providerId="ADAL" clId="{C2789D52-C506-4B37-A732-4D4C1E36547A}" dt="2024-09-19T10:31:54.310" v="3588" actId="1076"/>
          <ac:cxnSpMkLst>
            <pc:docMk/>
            <pc:sldMk cId="3063514058" sldId="2917"/>
            <ac:cxnSpMk id="88" creationId="{7E17D27E-BDD1-4BA7-9BCA-7783F4B17DE9}"/>
          </ac:cxnSpMkLst>
        </pc:cxnChg>
        <pc:cxnChg chg="add mod">
          <ac:chgData name="laiminxin" userId="b9a05478-9ca2-4ac2-b948-1b493583318e" providerId="ADAL" clId="{C2789D52-C506-4B37-A732-4D4C1E36547A}" dt="2024-09-19T10:31:54.310" v="3588" actId="1076"/>
          <ac:cxnSpMkLst>
            <pc:docMk/>
            <pc:sldMk cId="3063514058" sldId="2917"/>
            <ac:cxnSpMk id="89" creationId="{0CDC8991-3727-463C-AEFE-3A1988A2BB5F}"/>
          </ac:cxnSpMkLst>
        </pc:cxnChg>
        <pc:cxnChg chg="add mod">
          <ac:chgData name="laiminxin" userId="b9a05478-9ca2-4ac2-b948-1b493583318e" providerId="ADAL" clId="{C2789D52-C506-4B37-A732-4D4C1E36547A}" dt="2024-09-19T10:31:54.310" v="3588" actId="1076"/>
          <ac:cxnSpMkLst>
            <pc:docMk/>
            <pc:sldMk cId="3063514058" sldId="2917"/>
            <ac:cxnSpMk id="91" creationId="{F6290527-5596-4052-97C4-C33A7162C875}"/>
          </ac:cxnSpMkLst>
        </pc:cxnChg>
        <pc:cxnChg chg="add mod">
          <ac:chgData name="laiminxin" userId="b9a05478-9ca2-4ac2-b948-1b493583318e" providerId="ADAL" clId="{C2789D52-C506-4B37-A732-4D4C1E36547A}" dt="2024-09-19T10:31:54.310" v="3588" actId="1076"/>
          <ac:cxnSpMkLst>
            <pc:docMk/>
            <pc:sldMk cId="3063514058" sldId="2917"/>
            <ac:cxnSpMk id="95" creationId="{3676DEAF-BFA6-48E5-A435-895ABF91905E}"/>
          </ac:cxnSpMkLst>
        </pc:cxnChg>
        <pc:cxnChg chg="add mod">
          <ac:chgData name="laiminxin" userId="b9a05478-9ca2-4ac2-b948-1b493583318e" providerId="ADAL" clId="{C2789D52-C506-4B37-A732-4D4C1E36547A}" dt="2024-09-19T10:31:54.310" v="3588" actId="1076"/>
          <ac:cxnSpMkLst>
            <pc:docMk/>
            <pc:sldMk cId="3063514058" sldId="2917"/>
            <ac:cxnSpMk id="96" creationId="{75C55F96-22F5-4B9D-961B-9F769B6D4645}"/>
          </ac:cxnSpMkLst>
        </pc:cxnChg>
        <pc:cxnChg chg="add mod">
          <ac:chgData name="laiminxin" userId="b9a05478-9ca2-4ac2-b948-1b493583318e" providerId="ADAL" clId="{C2789D52-C506-4B37-A732-4D4C1E36547A}" dt="2024-09-19T10:31:54.310" v="3588" actId="1076"/>
          <ac:cxnSpMkLst>
            <pc:docMk/>
            <pc:sldMk cId="3063514058" sldId="2917"/>
            <ac:cxnSpMk id="97" creationId="{8F23F27A-1A2F-4C80-AE56-13FEE3252DCA}"/>
          </ac:cxnSpMkLst>
        </pc:cxnChg>
      </pc:sldChg>
      <pc:sldChg chg="addSp delSp modSp add mod modNotesTx">
        <pc:chgData name="laiminxin" userId="b9a05478-9ca2-4ac2-b948-1b493583318e" providerId="ADAL" clId="{C2789D52-C506-4B37-A732-4D4C1E36547A}" dt="2024-09-19T11:05:42.855" v="3837" actId="20577"/>
        <pc:sldMkLst>
          <pc:docMk/>
          <pc:sldMk cId="3792940344" sldId="2918"/>
        </pc:sldMkLst>
        <pc:spChg chg="mod">
          <ac:chgData name="laiminxin" userId="b9a05478-9ca2-4ac2-b948-1b493583318e" providerId="ADAL" clId="{C2789D52-C506-4B37-A732-4D4C1E36547A}" dt="2024-09-19T10:46:58.468" v="3816"/>
          <ac:spMkLst>
            <pc:docMk/>
            <pc:sldMk cId="3792940344" sldId="2918"/>
            <ac:spMk id="2" creationId="{26D57214-743C-4CE7-BE55-CBF5083619C3}"/>
          </ac:spMkLst>
        </pc:spChg>
        <pc:spChg chg="mod">
          <ac:chgData name="laiminxin" userId="b9a05478-9ca2-4ac2-b948-1b493583318e" providerId="ADAL" clId="{C2789D52-C506-4B37-A732-4D4C1E36547A}" dt="2024-09-19T11:05:42.855" v="3837" actId="20577"/>
          <ac:spMkLst>
            <pc:docMk/>
            <pc:sldMk cId="3792940344" sldId="2918"/>
            <ac:spMk id="3" creationId="{3D406DE3-2726-4F05-9B9D-6C33C933AF9A}"/>
          </ac:spMkLst>
        </pc:spChg>
        <pc:spChg chg="del">
          <ac:chgData name="laiminxin" userId="b9a05478-9ca2-4ac2-b948-1b493583318e" providerId="ADAL" clId="{C2789D52-C506-4B37-A732-4D4C1E36547A}" dt="2024-09-19T10:32:36.612" v="3593" actId="478"/>
          <ac:spMkLst>
            <pc:docMk/>
            <pc:sldMk cId="3792940344" sldId="2918"/>
            <ac:spMk id="48" creationId="{4BF6D8DF-57DE-4D27-A0D9-F984EFF3AFA7}"/>
          </ac:spMkLst>
        </pc:spChg>
        <pc:spChg chg="del">
          <ac:chgData name="laiminxin" userId="b9a05478-9ca2-4ac2-b948-1b493583318e" providerId="ADAL" clId="{C2789D52-C506-4B37-A732-4D4C1E36547A}" dt="2024-09-19T10:32:36.612" v="3593" actId="478"/>
          <ac:spMkLst>
            <pc:docMk/>
            <pc:sldMk cId="3792940344" sldId="2918"/>
            <ac:spMk id="49" creationId="{BC327887-E6F3-4FEF-9772-4C6DC3692A39}"/>
          </ac:spMkLst>
        </pc:spChg>
        <pc:spChg chg="del">
          <ac:chgData name="laiminxin" userId="b9a05478-9ca2-4ac2-b948-1b493583318e" providerId="ADAL" clId="{C2789D52-C506-4B37-A732-4D4C1E36547A}" dt="2024-09-19T10:32:36.612" v="3593" actId="478"/>
          <ac:spMkLst>
            <pc:docMk/>
            <pc:sldMk cId="3792940344" sldId="2918"/>
            <ac:spMk id="51" creationId="{A0AB9AFD-B6BC-4AE8-A221-F91231B68981}"/>
          </ac:spMkLst>
        </pc:spChg>
        <pc:spChg chg="del">
          <ac:chgData name="laiminxin" userId="b9a05478-9ca2-4ac2-b948-1b493583318e" providerId="ADAL" clId="{C2789D52-C506-4B37-A732-4D4C1E36547A}" dt="2024-09-19T10:32:36.612" v="3593" actId="478"/>
          <ac:spMkLst>
            <pc:docMk/>
            <pc:sldMk cId="3792940344" sldId="2918"/>
            <ac:spMk id="52" creationId="{6669CDA8-3EBF-4CA1-BFDB-764BEFC31D8C}"/>
          </ac:spMkLst>
        </pc:spChg>
        <pc:spChg chg="del">
          <ac:chgData name="laiminxin" userId="b9a05478-9ca2-4ac2-b948-1b493583318e" providerId="ADAL" clId="{C2789D52-C506-4B37-A732-4D4C1E36547A}" dt="2024-09-19T10:32:36.612" v="3593" actId="478"/>
          <ac:spMkLst>
            <pc:docMk/>
            <pc:sldMk cId="3792940344" sldId="2918"/>
            <ac:spMk id="53" creationId="{A2FC59E6-AFB8-40CB-9E8C-C2240454744C}"/>
          </ac:spMkLst>
        </pc:spChg>
        <pc:spChg chg="del">
          <ac:chgData name="laiminxin" userId="b9a05478-9ca2-4ac2-b948-1b493583318e" providerId="ADAL" clId="{C2789D52-C506-4B37-A732-4D4C1E36547A}" dt="2024-09-19T10:32:36.612" v="3593" actId="478"/>
          <ac:spMkLst>
            <pc:docMk/>
            <pc:sldMk cId="3792940344" sldId="2918"/>
            <ac:spMk id="54" creationId="{8245E84B-39D5-4A97-A805-0C51452AF47A}"/>
          </ac:spMkLst>
        </pc:spChg>
        <pc:spChg chg="del">
          <ac:chgData name="laiminxin" userId="b9a05478-9ca2-4ac2-b948-1b493583318e" providerId="ADAL" clId="{C2789D52-C506-4B37-A732-4D4C1E36547A}" dt="2024-09-19T10:32:36.612" v="3593" actId="478"/>
          <ac:spMkLst>
            <pc:docMk/>
            <pc:sldMk cId="3792940344" sldId="2918"/>
            <ac:spMk id="55" creationId="{70978815-5225-4AAF-AD38-CAF29B33846A}"/>
          </ac:spMkLst>
        </pc:spChg>
        <pc:spChg chg="del">
          <ac:chgData name="laiminxin" userId="b9a05478-9ca2-4ac2-b948-1b493583318e" providerId="ADAL" clId="{C2789D52-C506-4B37-A732-4D4C1E36547A}" dt="2024-09-19T10:32:36.612" v="3593" actId="478"/>
          <ac:spMkLst>
            <pc:docMk/>
            <pc:sldMk cId="3792940344" sldId="2918"/>
            <ac:spMk id="56" creationId="{183F9CB8-CF5D-497B-A0D8-6C7DAD0E51C9}"/>
          </ac:spMkLst>
        </pc:spChg>
        <pc:spChg chg="del">
          <ac:chgData name="laiminxin" userId="b9a05478-9ca2-4ac2-b948-1b493583318e" providerId="ADAL" clId="{C2789D52-C506-4B37-A732-4D4C1E36547A}" dt="2024-09-19T10:32:36.612" v="3593" actId="478"/>
          <ac:spMkLst>
            <pc:docMk/>
            <pc:sldMk cId="3792940344" sldId="2918"/>
            <ac:spMk id="58" creationId="{56039D42-3D06-40C9-BF2C-80F7A3074A28}"/>
          </ac:spMkLst>
        </pc:spChg>
        <pc:spChg chg="del">
          <ac:chgData name="laiminxin" userId="b9a05478-9ca2-4ac2-b948-1b493583318e" providerId="ADAL" clId="{C2789D52-C506-4B37-A732-4D4C1E36547A}" dt="2024-09-19T10:32:36.612" v="3593" actId="478"/>
          <ac:spMkLst>
            <pc:docMk/>
            <pc:sldMk cId="3792940344" sldId="2918"/>
            <ac:spMk id="60" creationId="{8D0BF88F-2630-471B-892E-F5ABBBD997F5}"/>
          </ac:spMkLst>
        </pc:spChg>
        <pc:spChg chg="del">
          <ac:chgData name="laiminxin" userId="b9a05478-9ca2-4ac2-b948-1b493583318e" providerId="ADAL" clId="{C2789D52-C506-4B37-A732-4D4C1E36547A}" dt="2024-09-19T10:32:36.612" v="3593" actId="478"/>
          <ac:spMkLst>
            <pc:docMk/>
            <pc:sldMk cId="3792940344" sldId="2918"/>
            <ac:spMk id="61" creationId="{9EDB48FB-F4AA-4BB1-AF6D-234D3B6D99DC}"/>
          </ac:spMkLst>
        </pc:spChg>
        <pc:spChg chg="del">
          <ac:chgData name="laiminxin" userId="b9a05478-9ca2-4ac2-b948-1b493583318e" providerId="ADAL" clId="{C2789D52-C506-4B37-A732-4D4C1E36547A}" dt="2024-09-19T10:32:36.612" v="3593" actId="478"/>
          <ac:spMkLst>
            <pc:docMk/>
            <pc:sldMk cId="3792940344" sldId="2918"/>
            <ac:spMk id="62" creationId="{81C57542-1CA5-4CCE-8655-D967DD4B33C9}"/>
          </ac:spMkLst>
        </pc:spChg>
        <pc:spChg chg="del">
          <ac:chgData name="laiminxin" userId="b9a05478-9ca2-4ac2-b948-1b493583318e" providerId="ADAL" clId="{C2789D52-C506-4B37-A732-4D4C1E36547A}" dt="2024-09-19T10:32:36.612" v="3593" actId="478"/>
          <ac:spMkLst>
            <pc:docMk/>
            <pc:sldMk cId="3792940344" sldId="2918"/>
            <ac:spMk id="63" creationId="{2412C86D-FE50-44EE-86C1-B31B3AF6BC85}"/>
          </ac:spMkLst>
        </pc:spChg>
        <pc:spChg chg="del">
          <ac:chgData name="laiminxin" userId="b9a05478-9ca2-4ac2-b948-1b493583318e" providerId="ADAL" clId="{C2789D52-C506-4B37-A732-4D4C1E36547A}" dt="2024-09-19T10:32:36.612" v="3593" actId="478"/>
          <ac:spMkLst>
            <pc:docMk/>
            <pc:sldMk cId="3792940344" sldId="2918"/>
            <ac:spMk id="66" creationId="{85DA0C27-ACE1-4451-B91B-970D7F896A0A}"/>
          </ac:spMkLst>
        </pc:spChg>
        <pc:spChg chg="del">
          <ac:chgData name="laiminxin" userId="b9a05478-9ca2-4ac2-b948-1b493583318e" providerId="ADAL" clId="{C2789D52-C506-4B37-A732-4D4C1E36547A}" dt="2024-09-19T10:32:36.612" v="3593" actId="478"/>
          <ac:spMkLst>
            <pc:docMk/>
            <pc:sldMk cId="3792940344" sldId="2918"/>
            <ac:spMk id="68" creationId="{F7777B89-A327-40CB-B03E-BC9F9A0A0F85}"/>
          </ac:spMkLst>
        </pc:spChg>
        <pc:spChg chg="del">
          <ac:chgData name="laiminxin" userId="b9a05478-9ca2-4ac2-b948-1b493583318e" providerId="ADAL" clId="{C2789D52-C506-4B37-A732-4D4C1E36547A}" dt="2024-09-19T10:32:36.612" v="3593" actId="478"/>
          <ac:spMkLst>
            <pc:docMk/>
            <pc:sldMk cId="3792940344" sldId="2918"/>
            <ac:spMk id="72" creationId="{E4583AFA-AE6A-4573-B8E6-84DE9DFDD538}"/>
          </ac:spMkLst>
        </pc:spChg>
        <pc:spChg chg="del">
          <ac:chgData name="laiminxin" userId="b9a05478-9ca2-4ac2-b948-1b493583318e" providerId="ADAL" clId="{C2789D52-C506-4B37-A732-4D4C1E36547A}" dt="2024-09-19T10:32:36.612" v="3593" actId="478"/>
          <ac:spMkLst>
            <pc:docMk/>
            <pc:sldMk cId="3792940344" sldId="2918"/>
            <ac:spMk id="75" creationId="{890D74FD-AA3C-49E0-8A59-36080C872AD8}"/>
          </ac:spMkLst>
        </pc:spChg>
        <pc:spChg chg="del">
          <ac:chgData name="laiminxin" userId="b9a05478-9ca2-4ac2-b948-1b493583318e" providerId="ADAL" clId="{C2789D52-C506-4B37-A732-4D4C1E36547A}" dt="2024-09-19T10:32:36.612" v="3593" actId="478"/>
          <ac:spMkLst>
            <pc:docMk/>
            <pc:sldMk cId="3792940344" sldId="2918"/>
            <ac:spMk id="80" creationId="{6C462295-EEF1-44CC-B7E9-5BE5AB9999F3}"/>
          </ac:spMkLst>
        </pc:spChg>
        <pc:spChg chg="del">
          <ac:chgData name="laiminxin" userId="b9a05478-9ca2-4ac2-b948-1b493583318e" providerId="ADAL" clId="{C2789D52-C506-4B37-A732-4D4C1E36547A}" dt="2024-09-19T10:32:36.612" v="3593" actId="478"/>
          <ac:spMkLst>
            <pc:docMk/>
            <pc:sldMk cId="3792940344" sldId="2918"/>
            <ac:spMk id="81" creationId="{CAE7D690-0B41-413D-852F-3F14A74DAD5E}"/>
          </ac:spMkLst>
        </pc:spChg>
        <pc:spChg chg="del">
          <ac:chgData name="laiminxin" userId="b9a05478-9ca2-4ac2-b948-1b493583318e" providerId="ADAL" clId="{C2789D52-C506-4B37-A732-4D4C1E36547A}" dt="2024-09-19T10:32:36.612" v="3593" actId="478"/>
          <ac:spMkLst>
            <pc:docMk/>
            <pc:sldMk cId="3792940344" sldId="2918"/>
            <ac:spMk id="83" creationId="{5D4020E9-5273-4F62-AB99-4C8CDD5E27F4}"/>
          </ac:spMkLst>
        </pc:spChg>
        <pc:spChg chg="del">
          <ac:chgData name="laiminxin" userId="b9a05478-9ca2-4ac2-b948-1b493583318e" providerId="ADAL" clId="{C2789D52-C506-4B37-A732-4D4C1E36547A}" dt="2024-09-19T10:32:36.612" v="3593" actId="478"/>
          <ac:spMkLst>
            <pc:docMk/>
            <pc:sldMk cId="3792940344" sldId="2918"/>
            <ac:spMk id="85" creationId="{CB60C49F-9340-4B26-88FE-EE5076DEBE46}"/>
          </ac:spMkLst>
        </pc:spChg>
        <pc:spChg chg="del">
          <ac:chgData name="laiminxin" userId="b9a05478-9ca2-4ac2-b948-1b493583318e" providerId="ADAL" clId="{C2789D52-C506-4B37-A732-4D4C1E36547A}" dt="2024-09-19T10:32:36.612" v="3593" actId="478"/>
          <ac:spMkLst>
            <pc:docMk/>
            <pc:sldMk cId="3792940344" sldId="2918"/>
            <ac:spMk id="92" creationId="{44A81A99-90A3-49A2-89C3-955286471A2A}"/>
          </ac:spMkLst>
        </pc:spChg>
        <pc:spChg chg="del">
          <ac:chgData name="laiminxin" userId="b9a05478-9ca2-4ac2-b948-1b493583318e" providerId="ADAL" clId="{C2789D52-C506-4B37-A732-4D4C1E36547A}" dt="2024-09-19T10:32:36.612" v="3593" actId="478"/>
          <ac:spMkLst>
            <pc:docMk/>
            <pc:sldMk cId="3792940344" sldId="2918"/>
            <ac:spMk id="93" creationId="{3E36F9BC-C74E-4A3D-8013-397D50BB7CA3}"/>
          </ac:spMkLst>
        </pc:spChg>
        <pc:spChg chg="del">
          <ac:chgData name="laiminxin" userId="b9a05478-9ca2-4ac2-b948-1b493583318e" providerId="ADAL" clId="{C2789D52-C506-4B37-A732-4D4C1E36547A}" dt="2024-09-19T10:32:36.612" v="3593" actId="478"/>
          <ac:spMkLst>
            <pc:docMk/>
            <pc:sldMk cId="3792940344" sldId="2918"/>
            <ac:spMk id="94" creationId="{FF4C2AD8-5C04-4AE9-BE28-E389A83D1FBA}"/>
          </ac:spMkLst>
        </pc:spChg>
        <pc:picChg chg="add mod">
          <ac:chgData name="laiminxin" userId="b9a05478-9ca2-4ac2-b948-1b493583318e" providerId="ADAL" clId="{C2789D52-C506-4B37-A732-4D4C1E36547A}" dt="2024-09-19T10:50:05.730" v="3818" actId="14100"/>
          <ac:picMkLst>
            <pc:docMk/>
            <pc:sldMk cId="3792940344" sldId="2918"/>
            <ac:picMk id="5" creationId="{56C08019-5264-48D3-92F7-D446B4C352EA}"/>
          </ac:picMkLst>
        </pc:picChg>
        <pc:picChg chg="add del mod">
          <ac:chgData name="laiminxin" userId="b9a05478-9ca2-4ac2-b948-1b493583318e" providerId="ADAL" clId="{C2789D52-C506-4B37-A732-4D4C1E36547A}" dt="2024-09-19T10:50:38.212" v="3822" actId="22"/>
          <ac:picMkLst>
            <pc:docMk/>
            <pc:sldMk cId="3792940344" sldId="2918"/>
            <ac:picMk id="7" creationId="{B1E2ACF1-87F3-41CD-BA2E-0F632345C2AB}"/>
          </ac:picMkLst>
        </pc:picChg>
        <pc:picChg chg="add mod">
          <ac:chgData name="laiminxin" userId="b9a05478-9ca2-4ac2-b948-1b493583318e" providerId="ADAL" clId="{C2789D52-C506-4B37-A732-4D4C1E36547A}" dt="2024-09-19T10:51:36.774" v="3825" actId="1076"/>
          <ac:picMkLst>
            <pc:docMk/>
            <pc:sldMk cId="3792940344" sldId="2918"/>
            <ac:picMk id="9" creationId="{37B2D87F-3042-4EB3-A4F9-ADC36FDFF0D1}"/>
          </ac:picMkLst>
        </pc:picChg>
        <pc:picChg chg="del">
          <ac:chgData name="laiminxin" userId="b9a05478-9ca2-4ac2-b948-1b493583318e" providerId="ADAL" clId="{C2789D52-C506-4B37-A732-4D4C1E36547A}" dt="2024-09-19T10:32:36.612" v="3593" actId="478"/>
          <ac:picMkLst>
            <pc:docMk/>
            <pc:sldMk cId="3792940344" sldId="2918"/>
            <ac:picMk id="59" creationId="{9BA056E1-7FFD-4077-8E9D-4597B0EB1990}"/>
          </ac:picMkLst>
        </pc:picChg>
        <pc:picChg chg="del">
          <ac:chgData name="laiminxin" userId="b9a05478-9ca2-4ac2-b948-1b493583318e" providerId="ADAL" clId="{C2789D52-C506-4B37-A732-4D4C1E36547A}" dt="2024-09-19T10:32:36.612" v="3593" actId="478"/>
          <ac:picMkLst>
            <pc:docMk/>
            <pc:sldMk cId="3792940344" sldId="2918"/>
            <ac:picMk id="65" creationId="{32C548C2-918D-43C5-8D13-4D1B293300A8}"/>
          </ac:picMkLst>
        </pc:picChg>
        <pc:picChg chg="del">
          <ac:chgData name="laiminxin" userId="b9a05478-9ca2-4ac2-b948-1b493583318e" providerId="ADAL" clId="{C2789D52-C506-4B37-A732-4D4C1E36547A}" dt="2024-09-19T10:32:36.612" v="3593" actId="478"/>
          <ac:picMkLst>
            <pc:docMk/>
            <pc:sldMk cId="3792940344" sldId="2918"/>
            <ac:picMk id="67" creationId="{B897F740-4A00-45A7-A0EB-BBEFE34BAD3C}"/>
          </ac:picMkLst>
        </pc:picChg>
        <pc:picChg chg="del">
          <ac:chgData name="laiminxin" userId="b9a05478-9ca2-4ac2-b948-1b493583318e" providerId="ADAL" clId="{C2789D52-C506-4B37-A732-4D4C1E36547A}" dt="2024-09-19T10:32:36.612" v="3593" actId="478"/>
          <ac:picMkLst>
            <pc:docMk/>
            <pc:sldMk cId="3792940344" sldId="2918"/>
            <ac:picMk id="69" creationId="{FEC6F00D-D7D1-4C24-BEA3-DA30EE978C05}"/>
          </ac:picMkLst>
        </pc:picChg>
        <pc:picChg chg="del">
          <ac:chgData name="laiminxin" userId="b9a05478-9ca2-4ac2-b948-1b493583318e" providerId="ADAL" clId="{C2789D52-C506-4B37-A732-4D4C1E36547A}" dt="2024-09-19T10:32:36.612" v="3593" actId="478"/>
          <ac:picMkLst>
            <pc:docMk/>
            <pc:sldMk cId="3792940344" sldId="2918"/>
            <ac:picMk id="70" creationId="{DE98D558-237F-4FBA-A00F-6CDF96047E45}"/>
          </ac:picMkLst>
        </pc:picChg>
        <pc:picChg chg="del">
          <ac:chgData name="laiminxin" userId="b9a05478-9ca2-4ac2-b948-1b493583318e" providerId="ADAL" clId="{C2789D52-C506-4B37-A732-4D4C1E36547A}" dt="2024-09-19T10:32:36.612" v="3593" actId="478"/>
          <ac:picMkLst>
            <pc:docMk/>
            <pc:sldMk cId="3792940344" sldId="2918"/>
            <ac:picMk id="71" creationId="{1F9166D1-D331-4352-9084-FC6EEF1E68EF}"/>
          </ac:picMkLst>
        </pc:picChg>
        <pc:picChg chg="del">
          <ac:chgData name="laiminxin" userId="b9a05478-9ca2-4ac2-b948-1b493583318e" providerId="ADAL" clId="{C2789D52-C506-4B37-A732-4D4C1E36547A}" dt="2024-09-19T10:32:36.612" v="3593" actId="478"/>
          <ac:picMkLst>
            <pc:docMk/>
            <pc:sldMk cId="3792940344" sldId="2918"/>
            <ac:picMk id="73" creationId="{29709832-AD4B-4B25-86CD-AE22CDFBE0D2}"/>
          </ac:picMkLst>
        </pc:picChg>
        <pc:picChg chg="del">
          <ac:chgData name="laiminxin" userId="b9a05478-9ca2-4ac2-b948-1b493583318e" providerId="ADAL" clId="{C2789D52-C506-4B37-A732-4D4C1E36547A}" dt="2024-09-19T10:32:36.612" v="3593" actId="478"/>
          <ac:picMkLst>
            <pc:docMk/>
            <pc:sldMk cId="3792940344" sldId="2918"/>
            <ac:picMk id="79" creationId="{D3C5EB67-86A2-4E7B-9282-A5E9D60216E0}"/>
          </ac:picMkLst>
        </pc:picChg>
        <pc:picChg chg="del">
          <ac:chgData name="laiminxin" userId="b9a05478-9ca2-4ac2-b948-1b493583318e" providerId="ADAL" clId="{C2789D52-C506-4B37-A732-4D4C1E36547A}" dt="2024-09-19T10:32:36.612" v="3593" actId="478"/>
          <ac:picMkLst>
            <pc:docMk/>
            <pc:sldMk cId="3792940344" sldId="2918"/>
            <ac:picMk id="82" creationId="{DCB524F9-2530-4BE8-B08B-6B10ABA9162D}"/>
          </ac:picMkLst>
        </pc:picChg>
        <pc:picChg chg="del">
          <ac:chgData name="laiminxin" userId="b9a05478-9ca2-4ac2-b948-1b493583318e" providerId="ADAL" clId="{C2789D52-C506-4B37-A732-4D4C1E36547A}" dt="2024-09-19T10:32:36.612" v="3593" actId="478"/>
          <ac:picMkLst>
            <pc:docMk/>
            <pc:sldMk cId="3792940344" sldId="2918"/>
            <ac:picMk id="84" creationId="{BBCA3737-42C4-4C43-ABDD-E69CCF1B23D1}"/>
          </ac:picMkLst>
        </pc:picChg>
        <pc:picChg chg="del">
          <ac:chgData name="laiminxin" userId="b9a05478-9ca2-4ac2-b948-1b493583318e" providerId="ADAL" clId="{C2789D52-C506-4B37-A732-4D4C1E36547A}" dt="2024-09-19T10:32:36.612" v="3593" actId="478"/>
          <ac:picMkLst>
            <pc:docMk/>
            <pc:sldMk cId="3792940344" sldId="2918"/>
            <ac:picMk id="90" creationId="{18930A20-680C-4754-B9BB-FC7E9F0C6B38}"/>
          </ac:picMkLst>
        </pc:picChg>
        <pc:cxnChg chg="del">
          <ac:chgData name="laiminxin" userId="b9a05478-9ca2-4ac2-b948-1b493583318e" providerId="ADAL" clId="{C2789D52-C506-4B37-A732-4D4C1E36547A}" dt="2024-09-19T10:32:36.612" v="3593" actId="478"/>
          <ac:cxnSpMkLst>
            <pc:docMk/>
            <pc:sldMk cId="3792940344" sldId="2918"/>
            <ac:cxnSpMk id="50" creationId="{9AC08DE4-7A68-494F-80A5-136E5BF2038B}"/>
          </ac:cxnSpMkLst>
        </pc:cxnChg>
        <pc:cxnChg chg="del mod">
          <ac:chgData name="laiminxin" userId="b9a05478-9ca2-4ac2-b948-1b493583318e" providerId="ADAL" clId="{C2789D52-C506-4B37-A732-4D4C1E36547A}" dt="2024-09-19T10:32:36.612" v="3593" actId="478"/>
          <ac:cxnSpMkLst>
            <pc:docMk/>
            <pc:sldMk cId="3792940344" sldId="2918"/>
            <ac:cxnSpMk id="57" creationId="{87280195-E49E-4517-BDE8-3762B5501CE7}"/>
          </ac:cxnSpMkLst>
        </pc:cxnChg>
        <pc:cxnChg chg="del mod">
          <ac:chgData name="laiminxin" userId="b9a05478-9ca2-4ac2-b948-1b493583318e" providerId="ADAL" clId="{C2789D52-C506-4B37-A732-4D4C1E36547A}" dt="2024-09-19T10:32:36.612" v="3593" actId="478"/>
          <ac:cxnSpMkLst>
            <pc:docMk/>
            <pc:sldMk cId="3792940344" sldId="2918"/>
            <ac:cxnSpMk id="64" creationId="{93B685D3-B8E0-4D80-B47F-9AA544E36DC8}"/>
          </ac:cxnSpMkLst>
        </pc:cxnChg>
        <pc:cxnChg chg="del mod">
          <ac:chgData name="laiminxin" userId="b9a05478-9ca2-4ac2-b948-1b493583318e" providerId="ADAL" clId="{C2789D52-C506-4B37-A732-4D4C1E36547A}" dt="2024-09-19T10:32:36.612" v="3593" actId="478"/>
          <ac:cxnSpMkLst>
            <pc:docMk/>
            <pc:sldMk cId="3792940344" sldId="2918"/>
            <ac:cxnSpMk id="74" creationId="{A7BB0344-90D9-467E-8576-4A8028ED6481}"/>
          </ac:cxnSpMkLst>
        </pc:cxnChg>
        <pc:cxnChg chg="del mod">
          <ac:chgData name="laiminxin" userId="b9a05478-9ca2-4ac2-b948-1b493583318e" providerId="ADAL" clId="{C2789D52-C506-4B37-A732-4D4C1E36547A}" dt="2024-09-19T10:32:36.612" v="3593" actId="478"/>
          <ac:cxnSpMkLst>
            <pc:docMk/>
            <pc:sldMk cId="3792940344" sldId="2918"/>
            <ac:cxnSpMk id="76" creationId="{3B40796E-AD58-4137-9338-881016D3172F}"/>
          </ac:cxnSpMkLst>
        </pc:cxnChg>
        <pc:cxnChg chg="del mod">
          <ac:chgData name="laiminxin" userId="b9a05478-9ca2-4ac2-b948-1b493583318e" providerId="ADAL" clId="{C2789D52-C506-4B37-A732-4D4C1E36547A}" dt="2024-09-19T10:32:36.612" v="3593" actId="478"/>
          <ac:cxnSpMkLst>
            <pc:docMk/>
            <pc:sldMk cId="3792940344" sldId="2918"/>
            <ac:cxnSpMk id="77" creationId="{27E20775-49DC-40CD-B113-2B62517CE24C}"/>
          </ac:cxnSpMkLst>
        </pc:cxnChg>
        <pc:cxnChg chg="del mod">
          <ac:chgData name="laiminxin" userId="b9a05478-9ca2-4ac2-b948-1b493583318e" providerId="ADAL" clId="{C2789D52-C506-4B37-A732-4D4C1E36547A}" dt="2024-09-19T10:32:36.612" v="3593" actId="478"/>
          <ac:cxnSpMkLst>
            <pc:docMk/>
            <pc:sldMk cId="3792940344" sldId="2918"/>
            <ac:cxnSpMk id="78" creationId="{881B6269-54AE-4F85-BBEB-754ACC7901E4}"/>
          </ac:cxnSpMkLst>
        </pc:cxnChg>
        <pc:cxnChg chg="del">
          <ac:chgData name="laiminxin" userId="b9a05478-9ca2-4ac2-b948-1b493583318e" providerId="ADAL" clId="{C2789D52-C506-4B37-A732-4D4C1E36547A}" dt="2024-09-19T10:32:36.612" v="3593" actId="478"/>
          <ac:cxnSpMkLst>
            <pc:docMk/>
            <pc:sldMk cId="3792940344" sldId="2918"/>
            <ac:cxnSpMk id="86" creationId="{59AEF860-D2CD-4ECB-A829-654342B523E2}"/>
          </ac:cxnSpMkLst>
        </pc:cxnChg>
        <pc:cxnChg chg="del">
          <ac:chgData name="laiminxin" userId="b9a05478-9ca2-4ac2-b948-1b493583318e" providerId="ADAL" clId="{C2789D52-C506-4B37-A732-4D4C1E36547A}" dt="2024-09-19T10:32:36.612" v="3593" actId="478"/>
          <ac:cxnSpMkLst>
            <pc:docMk/>
            <pc:sldMk cId="3792940344" sldId="2918"/>
            <ac:cxnSpMk id="87" creationId="{22C47F7D-01B9-433E-B610-93FEC475A2ED}"/>
          </ac:cxnSpMkLst>
        </pc:cxnChg>
        <pc:cxnChg chg="del mod">
          <ac:chgData name="laiminxin" userId="b9a05478-9ca2-4ac2-b948-1b493583318e" providerId="ADAL" clId="{C2789D52-C506-4B37-A732-4D4C1E36547A}" dt="2024-09-19T10:32:36.612" v="3593" actId="478"/>
          <ac:cxnSpMkLst>
            <pc:docMk/>
            <pc:sldMk cId="3792940344" sldId="2918"/>
            <ac:cxnSpMk id="88" creationId="{7E17D27E-BDD1-4BA7-9BCA-7783F4B17DE9}"/>
          </ac:cxnSpMkLst>
        </pc:cxnChg>
        <pc:cxnChg chg="del">
          <ac:chgData name="laiminxin" userId="b9a05478-9ca2-4ac2-b948-1b493583318e" providerId="ADAL" clId="{C2789D52-C506-4B37-A732-4D4C1E36547A}" dt="2024-09-19T10:32:36.612" v="3593" actId="478"/>
          <ac:cxnSpMkLst>
            <pc:docMk/>
            <pc:sldMk cId="3792940344" sldId="2918"/>
            <ac:cxnSpMk id="89" creationId="{0CDC8991-3727-463C-AEFE-3A1988A2BB5F}"/>
          </ac:cxnSpMkLst>
        </pc:cxnChg>
        <pc:cxnChg chg="del mod">
          <ac:chgData name="laiminxin" userId="b9a05478-9ca2-4ac2-b948-1b493583318e" providerId="ADAL" clId="{C2789D52-C506-4B37-A732-4D4C1E36547A}" dt="2024-09-19T10:32:36.612" v="3593" actId="478"/>
          <ac:cxnSpMkLst>
            <pc:docMk/>
            <pc:sldMk cId="3792940344" sldId="2918"/>
            <ac:cxnSpMk id="91" creationId="{F6290527-5596-4052-97C4-C33A7162C875}"/>
          </ac:cxnSpMkLst>
        </pc:cxnChg>
        <pc:cxnChg chg="del mod">
          <ac:chgData name="laiminxin" userId="b9a05478-9ca2-4ac2-b948-1b493583318e" providerId="ADAL" clId="{C2789D52-C506-4B37-A732-4D4C1E36547A}" dt="2024-09-19T10:32:36.612" v="3593" actId="478"/>
          <ac:cxnSpMkLst>
            <pc:docMk/>
            <pc:sldMk cId="3792940344" sldId="2918"/>
            <ac:cxnSpMk id="95" creationId="{3676DEAF-BFA6-48E5-A435-895ABF91905E}"/>
          </ac:cxnSpMkLst>
        </pc:cxnChg>
        <pc:cxnChg chg="del mod">
          <ac:chgData name="laiminxin" userId="b9a05478-9ca2-4ac2-b948-1b493583318e" providerId="ADAL" clId="{C2789D52-C506-4B37-A732-4D4C1E36547A}" dt="2024-09-19T10:32:36.612" v="3593" actId="478"/>
          <ac:cxnSpMkLst>
            <pc:docMk/>
            <pc:sldMk cId="3792940344" sldId="2918"/>
            <ac:cxnSpMk id="96" creationId="{75C55F96-22F5-4B9D-961B-9F769B6D4645}"/>
          </ac:cxnSpMkLst>
        </pc:cxnChg>
        <pc:cxnChg chg="del mod">
          <ac:chgData name="laiminxin" userId="b9a05478-9ca2-4ac2-b948-1b493583318e" providerId="ADAL" clId="{C2789D52-C506-4B37-A732-4D4C1E36547A}" dt="2024-09-19T10:32:36.612" v="3593" actId="478"/>
          <ac:cxnSpMkLst>
            <pc:docMk/>
            <pc:sldMk cId="3792940344" sldId="2918"/>
            <ac:cxnSpMk id="97" creationId="{8F23F27A-1A2F-4C80-AE56-13FEE3252DCA}"/>
          </ac:cxnSpMkLst>
        </pc:cxnChg>
      </pc:sldChg>
      <pc:sldChg chg="modSp add mod">
        <pc:chgData name="laiminxin" userId="b9a05478-9ca2-4ac2-b948-1b493583318e" providerId="ADAL" clId="{C2789D52-C506-4B37-A732-4D4C1E36547A}" dt="2024-09-19T11:05:31.108" v="3831" actId="20577"/>
        <pc:sldMkLst>
          <pc:docMk/>
          <pc:sldMk cId="1639019722" sldId="2929"/>
        </pc:sldMkLst>
        <pc:spChg chg="mod">
          <ac:chgData name="laiminxin" userId="b9a05478-9ca2-4ac2-b948-1b493583318e" providerId="ADAL" clId="{C2789D52-C506-4B37-A732-4D4C1E36547A}" dt="2024-09-19T11:05:31.108" v="3831" actId="20577"/>
          <ac:spMkLst>
            <pc:docMk/>
            <pc:sldMk cId="1639019722" sldId="2929"/>
            <ac:spMk id="3" creationId="{3D406DE3-2726-4F05-9B9D-6C33C933A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86BB-1BE5-4D31-8AAB-BABBD22ED087}" type="datetimeFigureOut">
              <a:rPr lang="zh-CN" altLang="en-US" smtClean="0"/>
              <a:t>2025/10/9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1FFA3-0EA4-44E6-8181-C4602F553C13}" type="slidenum">
              <a:rPr lang="zh-CN" altLang="en-US" smtClean="0"/>
              <a:t>‹#›</a:t>
            </a:fld>
            <a:endParaRPr lang="zh-CN" altLang="en-US"/>
          </a:p>
        </p:txBody>
      </p:sp>
    </p:spTree>
    <p:extLst>
      <p:ext uri="{BB962C8B-B14F-4D97-AF65-F5344CB8AC3E}">
        <p14:creationId xmlns:p14="http://schemas.microsoft.com/office/powerpoint/2010/main" val="1774480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kern="1200" dirty="0">
                <a:solidFill>
                  <a:schemeClr val="tx1"/>
                </a:solidFill>
                <a:effectLst/>
                <a:latin typeface="+mn-lt"/>
                <a:ea typeface="+mn-ea"/>
                <a:cs typeface="+mn-cs"/>
              </a:rPr>
              <a:t>清华、小米汽车、麦吉尔大学和威斯康星大学麦迪逊分校的团队</a:t>
            </a:r>
            <a:r>
              <a:rPr lang="zh-CN" altLang="en-US" dirty="0"/>
              <a:t>联合提出 </a:t>
            </a:r>
            <a:r>
              <a:rPr lang="en-US" altLang="zh-CN" sz="1200" b="1" kern="1200" dirty="0">
                <a:solidFill>
                  <a:schemeClr val="tx1"/>
                </a:solidFill>
                <a:effectLst/>
                <a:latin typeface="+mn-lt"/>
                <a:ea typeface="+mn-ea"/>
                <a:cs typeface="+mn-cs"/>
              </a:rPr>
              <a:t>MTRDrive</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a:t>
            </a:fld>
            <a:endParaRPr lang="zh-CN" altLang="en-US"/>
          </a:p>
        </p:txBody>
      </p:sp>
    </p:spTree>
    <p:extLst>
      <p:ext uri="{BB962C8B-B14F-4D97-AF65-F5344CB8AC3E}">
        <p14:creationId xmlns:p14="http://schemas.microsoft.com/office/powerpoint/2010/main" val="231342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E799F-FAAE-D803-E71C-374A4465F6C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6696D13-D05F-13B9-AB49-53C0989EAF8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D3AB25-A2CD-6E5F-11BF-0A958DE72B23}"/>
              </a:ext>
            </a:extLst>
          </p:cNvPr>
          <p:cNvSpPr>
            <a:spLocks noGrp="1"/>
          </p:cNvSpPr>
          <p:nvPr>
            <p:ph type="body" idx="1"/>
          </p:nvPr>
        </p:nvSpPr>
        <p:spPr/>
        <p:txBody>
          <a:bodyPr/>
          <a:lstStyle/>
          <a:p>
            <a:endParaRPr lang="en-US" altLang="zh-CN" b="0" i="0" dirty="0">
              <a:solidFill>
                <a:srgbClr val="404040"/>
              </a:solidFill>
              <a:effectLst/>
              <a:latin typeface="Inter"/>
            </a:endParaRPr>
          </a:p>
        </p:txBody>
      </p:sp>
      <p:sp>
        <p:nvSpPr>
          <p:cNvPr id="4" name="灯片编号占位符 3">
            <a:extLst>
              <a:ext uri="{FF2B5EF4-FFF2-40B4-BE49-F238E27FC236}">
                <a16:creationId xmlns:a16="http://schemas.microsoft.com/office/drawing/2014/main" id="{A744944E-8655-51EF-8638-15A306CDE793}"/>
              </a:ext>
            </a:extLst>
          </p:cNvPr>
          <p:cNvSpPr>
            <a:spLocks noGrp="1"/>
          </p:cNvSpPr>
          <p:nvPr>
            <p:ph type="sldNum" sz="quarter" idx="5"/>
          </p:nvPr>
        </p:nvSpPr>
        <p:spPr/>
        <p:txBody>
          <a:bodyPr/>
          <a:lstStyle/>
          <a:p>
            <a:fld id="{CF91FFA3-0EA4-44E6-8181-C4602F553C13}" type="slidenum">
              <a:rPr lang="zh-CN" altLang="en-US" smtClean="0"/>
              <a:t>2</a:t>
            </a:fld>
            <a:endParaRPr lang="zh-CN" altLang="en-US"/>
          </a:p>
        </p:txBody>
      </p:sp>
    </p:spTree>
    <p:extLst>
      <p:ext uri="{BB962C8B-B14F-4D97-AF65-F5344CB8AC3E}">
        <p14:creationId xmlns:p14="http://schemas.microsoft.com/office/powerpoint/2010/main" val="516580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3</a:t>
            </a:fld>
            <a:endParaRPr lang="zh-CN" altLang="en-US"/>
          </a:p>
        </p:txBody>
      </p:sp>
    </p:spTree>
    <p:extLst>
      <p:ext uri="{BB962C8B-B14F-4D97-AF65-F5344CB8AC3E}">
        <p14:creationId xmlns:p14="http://schemas.microsoft.com/office/powerpoint/2010/main" val="208012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目标检测：执行标准目标检测任务，在指定空间范围内识别并定位车辆、行人、骑行者等常见交通参与者，为理解即时驾驶环境提供基础认知；</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开放世界词汇检测：突破预定义类别的限制，允许智能体根据开放词汇文本查询搜索任意物体或概念。这对于解读特殊或复杂场景至关重要，例如在施工区域附近搜索“禁止右转标志”（如图</a:t>
            </a:r>
            <a:r>
              <a:rPr lang="en-US" altLang="zh-CN" dirty="0"/>
              <a:t>2</a:t>
            </a:r>
            <a:r>
              <a:rPr lang="zh-CN" altLang="en-US" dirty="0"/>
              <a:t>所示场景）；</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图像裁剪：提供从图像中裁剪矩形区域的功能，需输入图像路径、输出文件路径及裁剪区域坐标。该工具相当于智能体的“放大观察”机制，可用于细致检查场景中的关键区域。</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4</a:t>
            </a:fld>
            <a:endParaRPr lang="zh-CN" altLang="en-US"/>
          </a:p>
        </p:txBody>
      </p:sp>
    </p:spTree>
    <p:extLst>
      <p:ext uri="{BB962C8B-B14F-4D97-AF65-F5344CB8AC3E}">
        <p14:creationId xmlns:p14="http://schemas.microsoft.com/office/powerpoint/2010/main" val="3654419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fontAlgn="base">
              <a:buAutoNum type="arabicPeriod"/>
            </a:pPr>
            <a:r>
              <a:rPr lang="en-US" altLang="zh-CN" sz="1200" b="1"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​起点：提出问题​</a:t>
            </a:r>
            <a:endParaRPr lang="en-US" altLang="zh-CN" sz="1200" b="1" i="0" kern="1200" dirty="0">
              <a:solidFill>
                <a:schemeClr val="tx1"/>
              </a:solidFill>
              <a:effectLst/>
              <a:latin typeface="+mn-lt"/>
              <a:ea typeface="+mn-ea"/>
              <a:cs typeface="+mn-cs"/>
            </a:endParaRPr>
          </a:p>
          <a:p>
            <a:pPr fontAlgn="base"/>
            <a:r>
              <a:rPr lang="en-US" altLang="zh-CN" sz="1200" b="1" i="0" kern="1200" dirty="0">
                <a:solidFill>
                  <a:schemeClr val="tx1"/>
                </a:solidFill>
                <a:effectLst/>
                <a:latin typeface="+mn-lt"/>
                <a:ea typeface="+mn-ea"/>
                <a:cs typeface="+mn-cs"/>
              </a:rPr>
              <a:t>2. ​</a:t>
            </a:r>
            <a:r>
              <a:rPr lang="zh-CN" altLang="en-US" sz="1200" b="1" i="0" kern="1200" dirty="0">
                <a:solidFill>
                  <a:schemeClr val="tx1"/>
                </a:solidFill>
                <a:effectLst/>
                <a:latin typeface="+mn-lt"/>
                <a:ea typeface="+mn-ea"/>
                <a:cs typeface="+mn-cs"/>
              </a:rPr>
              <a:t>​调用记忆​​</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​过程​</a:t>
            </a:r>
            <a:r>
              <a:rPr lang="zh-CN" altLang="en-US" sz="1200" b="0" i="0" kern="1200" dirty="0">
                <a:solidFill>
                  <a:schemeClr val="tx1"/>
                </a:solidFill>
                <a:effectLst/>
                <a:latin typeface="+mn-lt"/>
                <a:ea typeface="+mn-ea"/>
                <a:cs typeface="+mn-cs"/>
              </a:rPr>
              <a:t>​： 系统首先将当前场景的初步信息（通过“嵌入模型”转换为数字向量）在​</a:t>
            </a:r>
            <a:r>
              <a:rPr lang="zh-CN" altLang="en-US" sz="1200" b="1" i="0" kern="1200" dirty="0">
                <a:solidFill>
                  <a:schemeClr val="tx1"/>
                </a:solidFill>
                <a:effectLst/>
                <a:latin typeface="+mn-lt"/>
                <a:ea typeface="+mn-ea"/>
                <a:cs typeface="+mn-cs"/>
              </a:rPr>
              <a:t>​记忆库​</a:t>
            </a:r>
            <a:r>
              <a:rPr lang="zh-CN" altLang="en-US" sz="1200" b="0" i="0" kern="1200" dirty="0">
                <a:solidFill>
                  <a:schemeClr val="tx1"/>
                </a:solidFill>
                <a:effectLst/>
                <a:latin typeface="+mn-lt"/>
                <a:ea typeface="+mn-ea"/>
                <a:cs typeface="+mn-cs"/>
              </a:rPr>
              <a:t>​中进行搜索，寻找历史上的相似经历。</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​记忆库内容​</a:t>
            </a:r>
            <a:r>
              <a:rPr lang="zh-CN" altLang="en-US" sz="1200" b="0" i="0" kern="1200" dirty="0">
                <a:solidFill>
                  <a:schemeClr val="tx1"/>
                </a:solidFill>
                <a:effectLst/>
                <a:latin typeface="+mn-lt"/>
                <a:ea typeface="+mn-ea"/>
                <a:cs typeface="+mn-cs"/>
              </a:rPr>
              <a:t>​： 存储了过去的驾驶经验，包括：​</a:t>
            </a:r>
            <a:r>
              <a:rPr lang="zh-CN" altLang="en-US" sz="1200" b="1" i="0" kern="1200" dirty="0">
                <a:solidFill>
                  <a:schemeClr val="tx1"/>
                </a:solidFill>
                <a:effectLst/>
                <a:latin typeface="+mn-lt"/>
                <a:ea typeface="+mn-ea"/>
                <a:cs typeface="+mn-cs"/>
              </a:rPr>
              <a:t>​</a:t>
            </a:r>
            <a:r>
              <a:rPr lang="en-US" altLang="zh-CN" sz="1200" b="1" i="0" kern="1200" dirty="0">
                <a:solidFill>
                  <a:schemeClr val="tx1"/>
                </a:solidFill>
                <a:effectLst/>
                <a:latin typeface="+mn-lt"/>
                <a:ea typeface="+mn-ea"/>
                <a:cs typeface="+mn-cs"/>
              </a:rPr>
              <a:t>SD​</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场景描述（如“右侧人行道上有</a:t>
            </a:r>
            <a:r>
              <a:rPr lang="en-US" altLang="zh-CN" sz="1200" b="0" i="0" kern="1200" dirty="0">
                <a:solidFill>
                  <a:schemeClr val="tx1"/>
                </a:solidFill>
                <a:effectLst/>
                <a:latin typeface="+mn-lt"/>
                <a:ea typeface="+mn-ea"/>
                <a:cs typeface="+mn-cs"/>
              </a:rPr>
              <a:t>TTC</a:t>
            </a:r>
            <a:r>
              <a:rPr lang="zh-CN" altLang="en-US" sz="1200" b="0" i="0" kern="1200" dirty="0">
                <a:solidFill>
                  <a:schemeClr val="tx1"/>
                </a:solidFill>
                <a:effectLst/>
                <a:latin typeface="+mn-lt"/>
                <a:ea typeface="+mn-ea"/>
                <a:cs typeface="+mn-cs"/>
              </a:rPr>
              <a:t>标志”）</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a:t>
            </a:r>
            <a:r>
              <a:rPr lang="en-US" altLang="zh-CN" sz="1200" b="1" i="0" kern="1200" dirty="0">
                <a:solidFill>
                  <a:schemeClr val="tx1"/>
                </a:solidFill>
                <a:effectLst/>
                <a:latin typeface="+mn-lt"/>
                <a:ea typeface="+mn-ea"/>
                <a:cs typeface="+mn-cs"/>
              </a:rPr>
              <a:t>P​</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推理过程和历史决策</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a:t>
            </a:r>
            <a:r>
              <a:rPr lang="en-US" altLang="zh-CN" sz="1200" b="1" i="0" kern="1200" dirty="0">
                <a:solidFill>
                  <a:schemeClr val="tx1"/>
                </a:solidFill>
                <a:effectLst/>
                <a:latin typeface="+mn-lt"/>
                <a:ea typeface="+mn-ea"/>
                <a:cs typeface="+mn-cs"/>
              </a:rPr>
              <a:t>T/M​</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其他元数据。</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​目的​</a:t>
            </a:r>
            <a:r>
              <a:rPr lang="zh-CN" altLang="en-US" sz="1200" b="0" i="0" kern="1200" dirty="0">
                <a:solidFill>
                  <a:schemeClr val="tx1"/>
                </a:solidFill>
                <a:effectLst/>
                <a:latin typeface="+mn-lt"/>
                <a:ea typeface="+mn-ea"/>
                <a:cs typeface="+mn-cs"/>
              </a:rPr>
              <a:t>​： 借鉴历史经验。例如，记忆中可能有“遇到施工区应减速”的通用策略。</a:t>
            </a:r>
            <a:endParaRPr lang="en-US" altLang="zh-CN" sz="1200" b="0" i="0" kern="1200" dirty="0">
              <a:solidFill>
                <a:schemeClr val="tx1"/>
              </a:solidFill>
              <a:effectLst/>
              <a:latin typeface="+mn-lt"/>
              <a:ea typeface="+mn-ea"/>
              <a:cs typeface="+mn-cs"/>
            </a:endParaRPr>
          </a:p>
          <a:p>
            <a:pPr fontAlgn="base"/>
            <a:r>
              <a:rPr lang="en-US" altLang="zh-CN" sz="1200" b="0" i="0" kern="1200" dirty="0">
                <a:solidFill>
                  <a:schemeClr val="tx1"/>
                </a:solidFill>
                <a:effectLst/>
                <a:latin typeface="+mn-lt"/>
                <a:ea typeface="+mn-ea"/>
                <a:cs typeface="+mn-cs"/>
              </a:rPr>
              <a:t>3. </a:t>
            </a:r>
            <a:r>
              <a:rPr lang="zh-CN" altLang="en-US" sz="1200" b="1" i="0" kern="1200" dirty="0">
                <a:solidFill>
                  <a:schemeClr val="tx1"/>
                </a:solidFill>
                <a:effectLst/>
                <a:latin typeface="+mn-lt"/>
                <a:ea typeface="+mn-ea"/>
                <a:cs typeface="+mn-cs"/>
              </a:rPr>
              <a:t>使用工具进行实时感知​</a:t>
            </a:r>
          </a:p>
          <a:p>
            <a:pPr fontAlgn="base"/>
            <a:r>
              <a:rPr lang="en-US" altLang="zh-CN" sz="1200" b="1" i="0" kern="1200" dirty="0">
                <a:solidFill>
                  <a:schemeClr val="tx1"/>
                </a:solidFill>
                <a:effectLst/>
                <a:latin typeface="+mn-lt"/>
                <a:ea typeface="+mn-ea"/>
                <a:cs typeface="+mn-cs"/>
              </a:rPr>
              <a:t>4. ​</a:t>
            </a:r>
            <a:r>
              <a:rPr lang="zh-CN" altLang="en-US" sz="1200" b="1" i="0" kern="1200" dirty="0">
                <a:solidFill>
                  <a:schemeClr val="tx1"/>
                </a:solidFill>
                <a:effectLst/>
                <a:latin typeface="+mn-lt"/>
                <a:ea typeface="+mn-ea"/>
                <a:cs typeface="+mn-cs"/>
              </a:rPr>
              <a:t>​思考与推理​​</a:t>
            </a:r>
          </a:p>
          <a:p>
            <a:pPr fontAlgn="base"/>
            <a:r>
              <a:rPr lang="zh-CN" altLang="en-US" sz="1200" b="0" i="0" kern="1200" dirty="0">
                <a:solidFill>
                  <a:schemeClr val="tx1"/>
                </a:solidFill>
                <a:effectLst/>
                <a:latin typeface="+mn-lt"/>
                <a:ea typeface="+mn-ea"/>
                <a:cs typeface="+mn-cs"/>
              </a:rPr>
              <a:t>这是整个流程的“大脑”，展示了系统的逻辑推理能力。图中“</a:t>
            </a:r>
            <a:r>
              <a:rPr lang="en-US" altLang="zh-CN" sz="1200" b="0" i="0" kern="1200" dirty="0">
                <a:solidFill>
                  <a:schemeClr val="tx1"/>
                </a:solidFill>
                <a:effectLst/>
                <a:latin typeface="+mn-lt"/>
                <a:ea typeface="+mn-ea"/>
                <a:cs typeface="+mn-cs"/>
              </a:rPr>
              <a:t>CoT”</a:t>
            </a:r>
            <a:r>
              <a:rPr lang="zh-CN" altLang="en-US" sz="1200" b="0" i="0" kern="1200" dirty="0">
                <a:solidFill>
                  <a:schemeClr val="tx1"/>
                </a:solidFill>
                <a:effectLst/>
                <a:latin typeface="+mn-lt"/>
                <a:ea typeface="+mn-ea"/>
                <a:cs typeface="+mn-cs"/>
              </a:rPr>
              <a:t>代表 ​</a:t>
            </a:r>
            <a:r>
              <a:rPr lang="zh-CN" altLang="en-US" sz="1200" b="1" i="0" kern="1200" dirty="0">
                <a:solidFill>
                  <a:schemeClr val="tx1"/>
                </a:solidFill>
                <a:effectLst/>
                <a:latin typeface="+mn-lt"/>
                <a:ea typeface="+mn-ea"/>
                <a:cs typeface="+mn-cs"/>
              </a:rPr>
              <a:t>​链式思维​</a:t>
            </a:r>
            <a:r>
              <a:rPr lang="zh-CN" altLang="en-US" sz="1200" b="0" i="0" kern="1200" dirty="0">
                <a:solidFill>
                  <a:schemeClr val="tx1"/>
                </a:solidFill>
                <a:effectLst/>
                <a:latin typeface="+mn-lt"/>
                <a:ea typeface="+mn-ea"/>
                <a:cs typeface="+mn-cs"/>
              </a:rPr>
              <a:t>​，即逐步分析问题：​</a:t>
            </a:r>
            <a:r>
              <a:rPr lang="zh-CN" altLang="en-US" sz="1200" b="1" i="0" kern="1200" dirty="0">
                <a:solidFill>
                  <a:schemeClr val="tx1"/>
                </a:solidFill>
                <a:effectLst/>
                <a:latin typeface="+mn-lt"/>
                <a:ea typeface="+mn-ea"/>
                <a:cs typeface="+mn-cs"/>
              </a:rPr>
              <a:t>​输入​</a:t>
            </a:r>
            <a:r>
              <a:rPr lang="zh-CN" altLang="en-US" sz="1200" b="0" i="0" kern="1200" dirty="0">
                <a:solidFill>
                  <a:schemeClr val="tx1"/>
                </a:solidFill>
                <a:effectLst/>
                <a:latin typeface="+mn-lt"/>
                <a:ea typeface="+mn-ea"/>
                <a:cs typeface="+mn-cs"/>
              </a:rPr>
              <a:t>​： 结合了​</a:t>
            </a:r>
            <a:r>
              <a:rPr lang="zh-CN" altLang="en-US" sz="1200" b="1" i="0" kern="1200" dirty="0">
                <a:solidFill>
                  <a:schemeClr val="tx1"/>
                </a:solidFill>
                <a:effectLst/>
                <a:latin typeface="+mn-lt"/>
                <a:ea typeface="+mn-ea"/>
                <a:cs typeface="+mn-cs"/>
              </a:rPr>
              <a:t>​记忆中的经验​</a:t>
            </a:r>
            <a:r>
              <a:rPr lang="zh-CN" altLang="en-US" sz="1200" b="0" i="0" kern="1200" dirty="0">
                <a:solidFill>
                  <a:schemeClr val="tx1"/>
                </a:solidFill>
                <a:effectLst/>
                <a:latin typeface="+mn-lt"/>
                <a:ea typeface="+mn-ea"/>
                <a:cs typeface="+mn-cs"/>
              </a:rPr>
              <a:t>​（施工区有工人，需小心）和​</a:t>
            </a:r>
            <a:r>
              <a:rPr lang="zh-CN" altLang="en-US" sz="1200" b="1" i="0" kern="1200" dirty="0">
                <a:solidFill>
                  <a:schemeClr val="tx1"/>
                </a:solidFill>
                <a:effectLst/>
                <a:latin typeface="+mn-lt"/>
                <a:ea typeface="+mn-ea"/>
                <a:cs typeface="+mn-cs"/>
              </a:rPr>
              <a:t>​工具的实时结果​</a:t>
            </a:r>
            <a:r>
              <a:rPr lang="zh-CN" altLang="en-US" sz="1200" b="0" i="0" kern="1200" dirty="0">
                <a:solidFill>
                  <a:schemeClr val="tx1"/>
                </a:solidFill>
                <a:effectLst/>
                <a:latin typeface="+mn-lt"/>
                <a:ea typeface="+mn-ea"/>
                <a:cs typeface="+mn-cs"/>
              </a:rPr>
              <a:t>​（前方有车、禁止右转）。</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​推理​</a:t>
            </a:r>
            <a:r>
              <a:rPr lang="zh-CN" altLang="en-US" sz="1200" b="0" i="0" kern="1200" dirty="0">
                <a:solidFill>
                  <a:schemeClr val="tx1"/>
                </a:solidFill>
                <a:effectLst/>
                <a:latin typeface="+mn-lt"/>
                <a:ea typeface="+mn-ea"/>
                <a:cs typeface="+mn-cs"/>
              </a:rPr>
              <a:t>​： “我们正面临持续的道路施工，左侧可见施工路障和工人。” </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禁止右转” </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前方有车”</a:t>
            </a:r>
          </a:p>
          <a:p>
            <a:pPr fontAlgn="base"/>
            <a:r>
              <a:rPr lang="zh-CN" altLang="en-US" sz="1200" b="0"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​高层决策​</a:t>
            </a:r>
            <a:r>
              <a:rPr lang="zh-CN" altLang="en-US" sz="1200" b="0" i="0" kern="1200" dirty="0">
                <a:solidFill>
                  <a:schemeClr val="tx1"/>
                </a:solidFill>
                <a:effectLst/>
                <a:latin typeface="+mn-lt"/>
                <a:ea typeface="+mn-ea"/>
                <a:cs typeface="+mn-cs"/>
              </a:rPr>
              <a:t>​： “保持当前车道，进行左转”。</a:t>
            </a:r>
          </a:p>
          <a:p>
            <a:pPr marL="228600" indent="-228600" fontAlgn="base">
              <a:buAutoNum type="arabicPeriod"/>
            </a:pPr>
            <a:endParaRPr lang="zh-CN" altLang="en-US" sz="1200" b="1"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CF91FFA3-0EA4-44E6-8181-C4602F553C13}" type="slidenum">
              <a:rPr lang="zh-CN" altLang="en-US" smtClean="0"/>
              <a:t>5</a:t>
            </a:fld>
            <a:endParaRPr lang="zh-CN" altLang="en-US"/>
          </a:p>
        </p:txBody>
      </p:sp>
    </p:spTree>
    <p:extLst>
      <p:ext uri="{BB962C8B-B14F-4D97-AF65-F5344CB8AC3E}">
        <p14:creationId xmlns:p14="http://schemas.microsoft.com/office/powerpoint/2010/main" val="2034695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CLIP</a:t>
            </a:r>
            <a:r>
              <a:rPr lang="zh-CN" altLang="en-US" dirty="0"/>
              <a:t>的架构经过专门优化，可学习图像</a:t>
            </a:r>
            <a:r>
              <a:rPr lang="en-US" altLang="zh-CN" dirty="0"/>
              <a:t>-</a:t>
            </a:r>
            <a:r>
              <a:rPr lang="zh-CN" altLang="en-US" dirty="0"/>
              <a:t>文本联合嵌入空间，在捕捉视觉语义相似性方面表现优异。与大型生成式模型相比，</a:t>
            </a:r>
            <a:r>
              <a:rPr lang="en-US" altLang="zh-CN" dirty="0"/>
              <a:t>CLIP</a:t>
            </a:r>
            <a:r>
              <a:rPr lang="zh-CN" altLang="en-US" dirty="0"/>
              <a:t>编码器的推理速度更快、内存占用更小，非常适合大规模检索任务。此外，</a:t>
            </a:r>
            <a:r>
              <a:rPr lang="en-US" altLang="zh-CN" dirty="0"/>
              <a:t>CLIP</a:t>
            </a:r>
            <a:r>
              <a:rPr lang="zh-CN" altLang="en-US" dirty="0"/>
              <a:t>在海量图像</a:t>
            </a:r>
            <a:r>
              <a:rPr lang="en-US" altLang="zh-CN" dirty="0"/>
              <a:t>-</a:t>
            </a:r>
            <a:r>
              <a:rPr lang="zh-CN" altLang="en-US" dirty="0"/>
              <a:t>文本对数据集上进行训练，无需任务特定微调即可获得丰富且泛化性强的特征空间。</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6</a:t>
            </a:fld>
            <a:endParaRPr lang="zh-CN" altLang="en-US"/>
          </a:p>
        </p:txBody>
      </p:sp>
    </p:spTree>
    <p:extLst>
      <p:ext uri="{BB962C8B-B14F-4D97-AF65-F5344CB8AC3E}">
        <p14:creationId xmlns:p14="http://schemas.microsoft.com/office/powerpoint/2010/main" val="25029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B4905-48D8-78BF-1876-BC4AC511B9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94AB1CE-C0A2-F1A0-BBDD-F036091547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B3E7F0E-EA8B-6A48-2884-56BB470FD17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6DAACB0-FBB0-FE13-89EF-6F5CDFF92F9D}"/>
              </a:ext>
            </a:extLst>
          </p:cNvPr>
          <p:cNvSpPr>
            <a:spLocks noGrp="1"/>
          </p:cNvSpPr>
          <p:nvPr>
            <p:ph type="sldNum" sz="quarter" idx="5"/>
          </p:nvPr>
        </p:nvSpPr>
        <p:spPr/>
        <p:txBody>
          <a:bodyPr/>
          <a:lstStyle/>
          <a:p>
            <a:fld id="{CF91FFA3-0EA4-44E6-8181-C4602F553C13}" type="slidenum">
              <a:rPr lang="zh-CN" altLang="en-US" smtClean="0"/>
              <a:t>7</a:t>
            </a:fld>
            <a:endParaRPr lang="zh-CN" altLang="en-US"/>
          </a:p>
        </p:txBody>
      </p:sp>
    </p:spTree>
    <p:extLst>
      <p:ext uri="{BB962C8B-B14F-4D97-AF65-F5344CB8AC3E}">
        <p14:creationId xmlns:p14="http://schemas.microsoft.com/office/powerpoint/2010/main" val="3112236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8</a:t>
            </a:fld>
            <a:endParaRPr lang="zh-CN" altLang="en-US"/>
          </a:p>
        </p:txBody>
      </p:sp>
    </p:spTree>
    <p:extLst>
      <p:ext uri="{BB962C8B-B14F-4D97-AF65-F5344CB8AC3E}">
        <p14:creationId xmlns:p14="http://schemas.microsoft.com/office/powerpoint/2010/main" val="695951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a:solidFill>
                  <a:schemeClr val="tx1"/>
                </a:solidFill>
                <a:effectLst/>
                <a:latin typeface="+mn-lt"/>
                <a:ea typeface="+mn-ea"/>
                <a:cs typeface="+mn-cs"/>
              </a:rPr>
              <a:t>高层规划性能​</a:t>
            </a:r>
            <a:r>
              <a:rPr lang="zh-CN" altLang="en-US" sz="1200" b="0" i="0" kern="1200" dirty="0">
                <a:solidFill>
                  <a:schemeClr val="tx1"/>
                </a:solidFill>
                <a:effectLst/>
                <a:latin typeface="+mn-lt"/>
                <a:ea typeface="+mn-ea"/>
                <a:cs typeface="+mn-cs"/>
              </a:rPr>
              <a:t>​指的是智能体（或自动驾驶系统）进行​</a:t>
            </a:r>
            <a:r>
              <a:rPr lang="zh-CN" altLang="en-US" sz="1200" b="1" i="0" kern="1200" dirty="0">
                <a:solidFill>
                  <a:schemeClr val="tx1"/>
                </a:solidFill>
                <a:effectLst/>
                <a:latin typeface="+mn-lt"/>
                <a:ea typeface="+mn-ea"/>
                <a:cs typeface="+mn-cs"/>
              </a:rPr>
              <a:t>​战略性、抽象级决策​</a:t>
            </a:r>
            <a:r>
              <a:rPr lang="zh-CN" altLang="en-US" sz="1200" b="0" i="0" kern="1200" dirty="0">
                <a:solidFill>
                  <a:schemeClr val="tx1"/>
                </a:solidFill>
                <a:effectLst/>
                <a:latin typeface="+mn-lt"/>
                <a:ea typeface="+mn-ea"/>
                <a:cs typeface="+mn-cs"/>
              </a:rPr>
              <a:t>​的能力的优劣程度。它不关注车辆具体如何执行每一个细微的动作（如方向盘转多少度、油门踩多深），而是关注在接下来一段时间内，车辆应该采取的​</a:t>
            </a:r>
            <a:r>
              <a:rPr lang="zh-CN" altLang="en-US" sz="1200" b="1" i="0" kern="1200" dirty="0">
                <a:solidFill>
                  <a:schemeClr val="tx1"/>
                </a:solidFill>
                <a:effectLst/>
                <a:latin typeface="+mn-lt"/>
                <a:ea typeface="+mn-ea"/>
                <a:cs typeface="+mn-cs"/>
              </a:rPr>
              <a:t>​宏观策略和意图​</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r>
              <a:rPr lang="zh-CN" altLang="en-US" sz="1200" b="1" i="0" kern="1200" dirty="0">
                <a:solidFill>
                  <a:schemeClr val="tx1"/>
                </a:solidFill>
                <a:effectLst/>
                <a:latin typeface="+mn-lt"/>
                <a:ea typeface="+mn-ea"/>
                <a:cs typeface="+mn-cs"/>
              </a:rPr>
              <a:t>细粒度短期轨迹预测任务​</a:t>
            </a:r>
            <a:r>
              <a:rPr lang="zh-CN" altLang="en-US" sz="1200" b="0" i="0" kern="1200" dirty="0">
                <a:solidFill>
                  <a:schemeClr val="tx1"/>
                </a:solidFill>
                <a:effectLst/>
                <a:latin typeface="+mn-lt"/>
                <a:ea typeface="+mn-ea"/>
                <a:cs typeface="+mn-cs"/>
              </a:rPr>
              <a:t>​是指：自动驾驶模型根据当前的感知信息（如摄像头图像、激光雷达点云等）和历史状态，预测出自车在未来一个​</a:t>
            </a:r>
            <a:r>
              <a:rPr lang="zh-CN" altLang="en-US" sz="1200" b="1" i="0" kern="1200" dirty="0">
                <a:solidFill>
                  <a:schemeClr val="tx1"/>
                </a:solidFill>
                <a:effectLst/>
                <a:latin typeface="+mn-lt"/>
                <a:ea typeface="+mn-ea"/>
                <a:cs typeface="+mn-cs"/>
              </a:rPr>
              <a:t>​短时间窗口​</a:t>
            </a:r>
            <a:r>
              <a:rPr lang="zh-CN" altLang="en-US" sz="1200" b="0" i="0" kern="1200" dirty="0">
                <a:solidFill>
                  <a:schemeClr val="tx1"/>
                </a:solidFill>
                <a:effectLst/>
                <a:latin typeface="+mn-lt"/>
                <a:ea typeface="+mn-ea"/>
                <a:cs typeface="+mn-cs"/>
              </a:rPr>
              <a:t>​内（通常是</a:t>
            </a:r>
            <a:r>
              <a:rPr lang="en-US" altLang="zh-CN" sz="1200" b="0" i="0" kern="1200" dirty="0">
                <a:solidFill>
                  <a:schemeClr val="tx1"/>
                </a:solidFill>
                <a:effectLst/>
                <a:latin typeface="+mn-lt"/>
                <a:ea typeface="+mn-ea"/>
                <a:cs typeface="+mn-cs"/>
              </a:rPr>
              <a:t>3-8</a:t>
            </a:r>
            <a:r>
              <a:rPr lang="zh-CN" altLang="en-US" sz="1200" b="0" i="0" kern="1200" dirty="0">
                <a:solidFill>
                  <a:schemeClr val="tx1"/>
                </a:solidFill>
                <a:effectLst/>
                <a:latin typeface="+mn-lt"/>
                <a:ea typeface="+mn-ea"/>
                <a:cs typeface="+mn-cs"/>
              </a:rPr>
              <a:t>秒），一系列​</a:t>
            </a:r>
            <a:r>
              <a:rPr lang="zh-CN" altLang="en-US" sz="1200" b="1" i="0" kern="1200" dirty="0">
                <a:solidFill>
                  <a:schemeClr val="tx1"/>
                </a:solidFill>
                <a:effectLst/>
                <a:latin typeface="+mn-lt"/>
                <a:ea typeface="+mn-ea"/>
                <a:cs typeface="+mn-cs"/>
              </a:rPr>
              <a:t>​连续、高频率、具物理意义​</a:t>
            </a:r>
            <a:r>
              <a:rPr lang="zh-CN" altLang="en-US" sz="1200" b="0" i="0" kern="1200" dirty="0">
                <a:solidFill>
                  <a:schemeClr val="tx1"/>
                </a:solidFill>
                <a:effectLst/>
                <a:latin typeface="+mn-lt"/>
                <a:ea typeface="+mn-ea"/>
                <a:cs typeface="+mn-cs"/>
              </a:rPr>
              <a:t>​的轨迹点。</a:t>
            </a:r>
            <a:endParaRPr lang="zh-CN" altLang="en-US" dirty="0"/>
          </a:p>
        </p:txBody>
      </p:sp>
      <p:sp>
        <p:nvSpPr>
          <p:cNvPr id="4" name="灯片编号占位符 3"/>
          <p:cNvSpPr>
            <a:spLocks noGrp="1"/>
          </p:cNvSpPr>
          <p:nvPr>
            <p:ph type="sldNum" sz="quarter" idx="5"/>
          </p:nvPr>
        </p:nvSpPr>
        <p:spPr/>
        <p:txBody>
          <a:bodyPr/>
          <a:lstStyle/>
          <a:p>
            <a:fld id="{CF91FFA3-0EA4-44E6-8181-C4602F553C13}" type="slidenum">
              <a:rPr lang="zh-CN" altLang="en-US" smtClean="0"/>
              <a:t>11</a:t>
            </a:fld>
            <a:endParaRPr lang="zh-CN" altLang="en-US"/>
          </a:p>
        </p:txBody>
      </p:sp>
    </p:spTree>
    <p:extLst>
      <p:ext uri="{BB962C8B-B14F-4D97-AF65-F5344CB8AC3E}">
        <p14:creationId xmlns:p14="http://schemas.microsoft.com/office/powerpoint/2010/main" val="757148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因为</a:t>
            </a:r>
            <a:r>
              <a:rPr lang="en-US" altLang="zh-CN" dirty="0"/>
              <a:t>MTRDrive</a:t>
            </a:r>
            <a:r>
              <a:rPr lang="zh-CN" altLang="en-US" dirty="0"/>
              <a:t>是基于</a:t>
            </a:r>
            <a:r>
              <a:rPr lang="en-US" altLang="zh-CN" dirty="0" err="1"/>
              <a:t>3B</a:t>
            </a:r>
            <a:r>
              <a:rPr lang="zh-CN" altLang="en-US" dirty="0"/>
              <a:t>模型，和传统的</a:t>
            </a:r>
            <a:r>
              <a:rPr lang="en-US" altLang="zh-CN" dirty="0" err="1"/>
              <a:t>3B</a:t>
            </a:r>
            <a:r>
              <a:rPr lang="zh-CN" altLang="en-US" dirty="0"/>
              <a:t>相比提升巨大</a:t>
            </a:r>
            <a:endParaRPr lang="en-US" altLang="zh-CN" dirty="0"/>
          </a:p>
          <a:p>
            <a:r>
              <a:rPr lang="zh-CN" altLang="en-US" dirty="0"/>
              <a:t>虽然</a:t>
            </a:r>
            <a:r>
              <a:rPr lang="en-US" altLang="zh-CN" dirty="0" err="1"/>
              <a:t>32B</a:t>
            </a:r>
            <a:r>
              <a:rPr lang="zh-CN" altLang="en-US" dirty="0"/>
              <a:t>感知能力好，但是实际规划的却不好</a:t>
            </a:r>
          </a:p>
        </p:txBody>
      </p:sp>
      <p:sp>
        <p:nvSpPr>
          <p:cNvPr id="4" name="灯片编号占位符 3"/>
          <p:cNvSpPr>
            <a:spLocks noGrp="1"/>
          </p:cNvSpPr>
          <p:nvPr>
            <p:ph type="sldNum" sz="quarter" idx="5"/>
          </p:nvPr>
        </p:nvSpPr>
        <p:spPr/>
        <p:txBody>
          <a:bodyPr/>
          <a:lstStyle/>
          <a:p>
            <a:fld id="{CF91FFA3-0EA4-44E6-8181-C4602F553C13}" type="slidenum">
              <a:rPr lang="zh-CN" altLang="en-US" smtClean="0"/>
              <a:t>12</a:t>
            </a:fld>
            <a:endParaRPr lang="zh-CN" altLang="en-US"/>
          </a:p>
        </p:txBody>
      </p:sp>
    </p:spTree>
    <p:extLst>
      <p:ext uri="{BB962C8B-B14F-4D97-AF65-F5344CB8AC3E}">
        <p14:creationId xmlns:p14="http://schemas.microsoft.com/office/powerpoint/2010/main" val="2312599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pitchFamily="34" charset="-122"/>
                <a:ea typeface="微软雅黑" pitchFamily="34" charset="-122"/>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646752" y="3705101"/>
            <a:ext cx="8585847" cy="1552698"/>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pic>
        <p:nvPicPr>
          <p:cNvPr id="7"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10031385" y="481011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354455" y="1612580"/>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Tree>
    <p:extLst>
      <p:ext uri="{BB962C8B-B14F-4D97-AF65-F5344CB8AC3E}">
        <p14:creationId xmlns:p14="http://schemas.microsoft.com/office/powerpoint/2010/main" val="365317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4746EC9B-BF03-44DF-A8BA-DEC10CF46EF6}"/>
              </a:ext>
            </a:extLst>
          </p:cNvPr>
          <p:cNvSpPr>
            <a:spLocks noGrp="1"/>
          </p:cNvSpPr>
          <p:nvPr>
            <p:ph type="subTitle" idx="1"/>
          </p:nvPr>
        </p:nvSpPr>
        <p:spPr>
          <a:xfrm>
            <a:off x="1803077" y="3897086"/>
            <a:ext cx="8585847" cy="1348873"/>
          </a:xfrm>
          <a:prstGeom prst="rect">
            <a:avLst/>
          </a:prstGeom>
        </p:spPr>
        <p:txBody>
          <a:bodyPr>
            <a:normAutofit/>
          </a:bodyPr>
          <a:lstStyle>
            <a:lvl1pPr marL="0" indent="0" algn="ctr">
              <a:buNone/>
              <a:defRPr sz="2800" b="0">
                <a:solidFill>
                  <a:srgbClr val="4B649F"/>
                </a:solidFill>
                <a:latin typeface="微软雅黑" pitchFamily="34" charset="-122"/>
                <a:ea typeface="微软雅黑"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标题 1">
            <a:extLst>
              <a:ext uri="{FF2B5EF4-FFF2-40B4-BE49-F238E27FC236}">
                <a16:creationId xmlns:a16="http://schemas.microsoft.com/office/drawing/2014/main" id="{CE07242D-8BF4-491D-9337-DAF55FE062AD}"/>
              </a:ext>
            </a:extLst>
          </p:cNvPr>
          <p:cNvSpPr txBox="1">
            <a:spLocks/>
          </p:cNvSpPr>
          <p:nvPr userDrawn="1"/>
        </p:nvSpPr>
        <p:spPr>
          <a:xfrm>
            <a:off x="0" y="1725320"/>
            <a:ext cx="12191999" cy="1783082"/>
          </a:xfrm>
          <a:prstGeom prst="rect">
            <a:avLst/>
          </a:prstGeom>
          <a:solidFill>
            <a:srgbClr val="003399"/>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a:p>
        </p:txBody>
      </p:sp>
      <p:sp>
        <p:nvSpPr>
          <p:cNvPr id="17" name="标题 1">
            <a:extLst>
              <a:ext uri="{FF2B5EF4-FFF2-40B4-BE49-F238E27FC236}">
                <a16:creationId xmlns:a16="http://schemas.microsoft.com/office/drawing/2014/main" id="{CE07242D-8BF4-491D-9337-DAF55FE062AD}"/>
              </a:ext>
            </a:extLst>
          </p:cNvPr>
          <p:cNvSpPr txBox="1">
            <a:spLocks/>
          </p:cNvSpPr>
          <p:nvPr userDrawn="1"/>
        </p:nvSpPr>
        <p:spPr>
          <a:xfrm>
            <a:off x="19668" y="3568954"/>
            <a:ext cx="12191999" cy="152400"/>
          </a:xfrm>
          <a:prstGeom prst="rect">
            <a:avLst/>
          </a:prstGeom>
          <a:solidFill>
            <a:srgbClr val="003399"/>
          </a:solidFill>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4000" b="1" kern="1200">
                <a:solidFill>
                  <a:schemeClr val="bg1"/>
                </a:solidFill>
                <a:latin typeface="微软雅黑" pitchFamily="34" charset="-122"/>
                <a:ea typeface="微软雅黑" pitchFamily="34" charset="-122"/>
                <a:cs typeface="+mj-cs"/>
              </a:defRPr>
            </a:lvl1pPr>
          </a:lstStyle>
          <a:p>
            <a:endParaRPr lang="zh-CN" altLang="en-US"/>
          </a:p>
        </p:txBody>
      </p:sp>
      <p:sp>
        <p:nvSpPr>
          <p:cNvPr id="2" name="标题 1">
            <a:extLst>
              <a:ext uri="{FF2B5EF4-FFF2-40B4-BE49-F238E27FC236}">
                <a16:creationId xmlns:a16="http://schemas.microsoft.com/office/drawing/2014/main" id="{CE07242D-8BF4-491D-9337-DAF55FE062AD}"/>
              </a:ext>
            </a:extLst>
          </p:cNvPr>
          <p:cNvSpPr>
            <a:spLocks noGrp="1"/>
          </p:cNvSpPr>
          <p:nvPr>
            <p:ph type="ctrTitle"/>
          </p:nvPr>
        </p:nvSpPr>
        <p:spPr>
          <a:xfrm>
            <a:off x="1803077" y="1726880"/>
            <a:ext cx="8585847" cy="1783082"/>
          </a:xfrm>
          <a:prstGeom prst="rect">
            <a:avLst/>
          </a:prstGeom>
        </p:spPr>
        <p:txBody>
          <a:bodyPr anchor="ctr"/>
          <a:lstStyle>
            <a:lvl1pPr algn="ctr">
              <a:defRPr sz="4000" b="1" baseline="0">
                <a:solidFill>
                  <a:schemeClr val="bg1"/>
                </a:solidFill>
                <a:latin typeface="微软雅黑" pitchFamily="34" charset="-122"/>
                <a:ea typeface="微软雅黑"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286608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E07242D-8BF4-491D-9337-DAF55FE062AD}"/>
              </a:ext>
            </a:extLst>
          </p:cNvPr>
          <p:cNvSpPr txBox="1">
            <a:spLocks/>
          </p:cNvSpPr>
          <p:nvPr userDrawn="1"/>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pitchFamily="34" charset="-122"/>
                <a:ea typeface="微软雅黑" pitchFamily="34" charset="-122"/>
                <a:cs typeface="+mj-cs"/>
              </a:defRPr>
            </a:lvl1pPr>
          </a:lstStyle>
          <a:p>
            <a:endParaRPr lang="zh-CN" altLang="en-US"/>
          </a:p>
        </p:txBody>
      </p:sp>
      <p:pic>
        <p:nvPicPr>
          <p:cNvPr id="8" name="图片 6">
            <a:extLst>
              <a:ext uri="{FF2B5EF4-FFF2-40B4-BE49-F238E27FC236}">
                <a16:creationId xmlns:a16="http://schemas.microsoft.com/office/drawing/2014/main" id="{1D9A5DF5-4A92-4DC2-BF60-CF7F5CFD30E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a:extLst>
              <a:ext uri="{FF2B5EF4-FFF2-40B4-BE49-F238E27FC236}">
                <a16:creationId xmlns:a16="http://schemas.microsoft.com/office/drawing/2014/main" id="{3093C588-C891-47DE-AB8C-7210B8F033B9}"/>
              </a:ext>
            </a:extLst>
          </p:cNvPr>
          <p:cNvSpPr/>
          <p:nvPr userDrawn="1"/>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nvGrpSpPr>
          <p:cNvPr id="10" name="Group 1">
            <a:extLst>
              <a:ext uri="{FF2B5EF4-FFF2-40B4-BE49-F238E27FC236}">
                <a16:creationId xmlns:a16="http://schemas.microsoft.com/office/drawing/2014/main" id="{699205C8-0229-4279-B618-AEECC6033E62}"/>
              </a:ext>
            </a:extLst>
          </p:cNvPr>
          <p:cNvGrpSpPr/>
          <p:nvPr userDrawn="1"/>
        </p:nvGrpSpPr>
        <p:grpSpPr>
          <a:xfrm>
            <a:off x="9993285" y="4295769"/>
            <a:ext cx="558403" cy="528638"/>
            <a:chOff x="10637838" y="3171860"/>
            <a:chExt cx="744537" cy="704850"/>
          </a:xfrm>
        </p:grpSpPr>
        <p:sp>
          <p:nvSpPr>
            <p:cNvPr id="11" name="矩形 21">
              <a:extLst>
                <a:ext uri="{FF2B5EF4-FFF2-40B4-BE49-F238E27FC236}">
                  <a16:creationId xmlns:a16="http://schemas.microsoft.com/office/drawing/2014/main" id="{7642A93B-C446-461D-84B8-32CA9F4BDCDB}"/>
                </a:ext>
              </a:extLst>
            </p:cNvPr>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2" name="矩形 22">
              <a:extLst>
                <a:ext uri="{FF2B5EF4-FFF2-40B4-BE49-F238E27FC236}">
                  <a16:creationId xmlns:a16="http://schemas.microsoft.com/office/drawing/2014/main" id="{B95D439B-E84C-4CE8-B66B-54587B9CC8A0}"/>
                </a:ext>
              </a:extLst>
            </p:cNvPr>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grpSp>
        <p:nvGrpSpPr>
          <p:cNvPr id="13" name="Group 3">
            <a:extLst>
              <a:ext uri="{FF2B5EF4-FFF2-40B4-BE49-F238E27FC236}">
                <a16:creationId xmlns:a16="http://schemas.microsoft.com/office/drawing/2014/main" id="{5071832E-9782-4517-ABCE-52744968689D}"/>
              </a:ext>
            </a:extLst>
          </p:cNvPr>
          <p:cNvGrpSpPr/>
          <p:nvPr userDrawn="1"/>
        </p:nvGrpSpPr>
        <p:grpSpPr>
          <a:xfrm>
            <a:off x="1411604" y="2184201"/>
            <a:ext cx="470297" cy="470297"/>
            <a:chOff x="1308100" y="1397035"/>
            <a:chExt cx="627063" cy="627062"/>
          </a:xfrm>
        </p:grpSpPr>
        <p:sp>
          <p:nvSpPr>
            <p:cNvPr id="14" name="矩形 24">
              <a:extLst>
                <a:ext uri="{FF2B5EF4-FFF2-40B4-BE49-F238E27FC236}">
                  <a16:creationId xmlns:a16="http://schemas.microsoft.com/office/drawing/2014/main" id="{20CCC993-F73A-4608-BA4F-ECC09B6A8879}"/>
                </a:ext>
              </a:extLst>
            </p:cNvPr>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sp>
          <p:nvSpPr>
            <p:cNvPr id="15" name="矩形 25">
              <a:extLst>
                <a:ext uri="{FF2B5EF4-FFF2-40B4-BE49-F238E27FC236}">
                  <a16:creationId xmlns:a16="http://schemas.microsoft.com/office/drawing/2014/main" id="{05E4C06D-7FAD-47AC-97E6-1CF70EAFAD79}"/>
                </a:ext>
              </a:extLst>
            </p:cNvPr>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a:ea typeface="等线" panose="02010600030101010101" pitchFamily="2" charset="-122"/>
              </a:endParaRPr>
            </a:p>
          </p:txBody>
        </p:sp>
      </p:grpSp>
      <p:sp>
        <p:nvSpPr>
          <p:cNvPr id="2" name="Title 1"/>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15134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2025/10/9</a:t>
            </a:fld>
            <a:endParaRPr lang="zh-CN" altLang="en-US"/>
          </a:p>
        </p:txBody>
      </p:sp>
      <p:sp>
        <p:nvSpPr>
          <p:cNvPr id="4" name="Footer Placeholder 3"/>
          <p:cNvSpPr>
            <a:spLocks noGrp="1"/>
          </p:cNvSpPr>
          <p:nvPr>
            <p:ph type="ftr" sz="quarter" idx="11"/>
          </p:nvPr>
        </p:nvSpPr>
        <p:spPr>
          <a:xfrm>
            <a:off x="4038600" y="6356350"/>
            <a:ext cx="7200000" cy="365125"/>
          </a:xfrm>
          <a:prstGeom prst="rect">
            <a:avLst/>
          </a:prstGeom>
        </p:spPr>
        <p:txBody>
          <a:bodyPr/>
          <a:lstStyle/>
          <a:p>
            <a:endParaRPr lang="zh-CN" altLang="en-US"/>
          </a:p>
        </p:txBody>
      </p:sp>
      <p:sp>
        <p:nvSpPr>
          <p:cNvPr id="7" name="Content Placeholder 6"/>
          <p:cNvSpPr>
            <a:spLocks noGrp="1"/>
          </p:cNvSpPr>
          <p:nvPr>
            <p:ph sz="quarter" idx="13"/>
          </p:nvPr>
        </p:nvSpPr>
        <p:spPr>
          <a:xfrm>
            <a:off x="0" y="811911"/>
            <a:ext cx="11792198" cy="5379522"/>
          </a:xfrm>
          <a:prstGeom prst="rect">
            <a:avLst/>
          </a:prstGeom>
        </p:spPr>
        <p:txBody>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a:solidFill>
                <a:prstClr val="white"/>
              </a:solidFill>
              <a:latin typeface="微软雅黑" panose="020B0503020204020204" pitchFamily="34" charset="-122"/>
              <a:ea typeface="微软雅黑" panose="020B0503020204020204" pitchFamily="34" charset="-122"/>
            </a:endParaRPr>
          </a:p>
        </p:txBody>
      </p:sp>
      <p:sp>
        <p:nvSpPr>
          <p:cNvPr id="10" name="Title 1">
            <a:extLst>
              <a:ext uri="{FF2B5EF4-FFF2-40B4-BE49-F238E27FC236}">
                <a16:creationId xmlns:a16="http://schemas.microsoft.com/office/drawing/2014/main" id="{57537F9B-7295-4D17-859A-94BD2F1BB6ED}"/>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9271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t>2025/10/9</a:t>
            </a:fld>
            <a:endParaRPr lang="zh-CN" altLang="en-US"/>
          </a:p>
        </p:txBody>
      </p:sp>
      <p:sp>
        <p:nvSpPr>
          <p:cNvPr id="7" name="椭圆 40">
            <a:extLst>
              <a:ext uri="{FF2B5EF4-FFF2-40B4-BE49-F238E27FC236}">
                <a16:creationId xmlns:a16="http://schemas.microsoft.com/office/drawing/2014/main" id="{CCA4BDB6-C259-C048-9E89-C6F6047B56C4}"/>
              </a:ext>
            </a:extLst>
          </p:cNvPr>
          <p:cNvSpPr/>
          <p:nvPr userDrawn="1"/>
        </p:nvSpPr>
        <p:spPr>
          <a:xfrm>
            <a:off x="11381015" y="6310400"/>
            <a:ext cx="625930" cy="457026"/>
          </a:xfrm>
          <a:prstGeom prst="ellipse">
            <a:avLst/>
          </a:prstGeom>
          <a:solidFill>
            <a:srgbClr val="4B649F"/>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panose="020B0503020204020204" pitchFamily="34" charset="-122"/>
                <a:ea typeface="微软雅黑" panose="020B0503020204020204" pitchFamily="34" charset="-122"/>
              </a:rPr>
              <a:pPr algn="ctr" fontAlgn="auto">
                <a:spcBef>
                  <a:spcPts val="0"/>
                </a:spcBef>
                <a:spcAft>
                  <a:spcPts val="0"/>
                </a:spcAft>
              </a:pPr>
              <a:t>‹#›</a:t>
            </a:fld>
            <a:endParaRPr lang="zh-CN" altLang="en-US" sz="1200" b="1">
              <a:solidFill>
                <a:prstClr val="white"/>
              </a:solidFill>
              <a:latin typeface="微软雅黑" panose="020B0503020204020204" pitchFamily="34" charset="-122"/>
              <a:ea typeface="微软雅黑" panose="020B0503020204020204" pitchFamily="34" charset="-122"/>
            </a:endParaRPr>
          </a:p>
        </p:txBody>
      </p:sp>
      <p:sp>
        <p:nvSpPr>
          <p:cNvPr id="9" name="Footer Placeholder 3"/>
          <p:cNvSpPr>
            <a:spLocks noGrp="1"/>
          </p:cNvSpPr>
          <p:nvPr>
            <p:ph type="ftr" sz="quarter" idx="11"/>
          </p:nvPr>
        </p:nvSpPr>
        <p:spPr>
          <a:xfrm>
            <a:off x="4038600" y="6356350"/>
            <a:ext cx="7200000" cy="365125"/>
          </a:xfrm>
          <a:prstGeom prst="rect">
            <a:avLst/>
          </a:prstGeom>
        </p:spPr>
        <p:txBody>
          <a:bodyPr/>
          <a:lstStyle/>
          <a:p>
            <a:endParaRPr lang="zh-CN" altLang="en-US"/>
          </a:p>
        </p:txBody>
      </p:sp>
      <p:sp>
        <p:nvSpPr>
          <p:cNvPr id="8" name="Title 1">
            <a:extLst>
              <a:ext uri="{FF2B5EF4-FFF2-40B4-BE49-F238E27FC236}">
                <a16:creationId xmlns:a16="http://schemas.microsoft.com/office/drawing/2014/main" id="{9F3794BE-5838-4A69-A659-473FA23DB1E7}"/>
              </a:ext>
            </a:extLst>
          </p:cNvPr>
          <p:cNvSpPr>
            <a:spLocks noGrp="1"/>
          </p:cNvSpPr>
          <p:nvPr>
            <p:ph type="title"/>
          </p:nvPr>
        </p:nvSpPr>
        <p:spPr>
          <a:xfrm>
            <a:off x="0" y="132345"/>
            <a:ext cx="10212779" cy="64970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254321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6900C973-F94C-48B5-B69A-DF371E842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itchFamily="34" charset="-122"/>
                <a:ea typeface="微软雅黑" pitchFamily="34" charset="-122"/>
              </a:defRPr>
            </a:lvl1pPr>
          </a:lstStyle>
          <a:p>
            <a:fld id="{D2800E37-E163-40CA-8146-A68431A5A674}" type="datetime1">
              <a:rPr lang="zh-CN" altLang="en-US" smtClean="0"/>
              <a:pPr/>
              <a:t>2025/10/9</a:t>
            </a:fld>
            <a:endParaRPr lang="zh-CN" altLang="en-US"/>
          </a:p>
        </p:txBody>
      </p:sp>
      <p:cxnSp>
        <p:nvCxnSpPr>
          <p:cNvPr id="9" name="直接连接符 6"/>
          <p:cNvCxnSpPr/>
          <p:nvPr userDrawn="1"/>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14" name="图片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sp>
        <p:nvSpPr>
          <p:cNvPr id="10" name="Footer Placeholder 3"/>
          <p:cNvSpPr>
            <a:spLocks noGrp="1"/>
          </p:cNvSpPr>
          <p:nvPr>
            <p:ph type="ftr" sz="quarter" idx="3"/>
          </p:nvPr>
        </p:nvSpPr>
        <p:spPr>
          <a:xfrm>
            <a:off x="4038600" y="6356350"/>
            <a:ext cx="7200000" cy="365125"/>
          </a:xfrm>
          <a:prstGeom prst="rect">
            <a:avLst/>
          </a:prstGeom>
        </p:spPr>
        <p:txBody>
          <a:bodyPr/>
          <a:lstStyle/>
          <a:p>
            <a:endParaRPr lang="zh-CN" altLang="en-US"/>
          </a:p>
        </p:txBody>
      </p:sp>
    </p:spTree>
    <p:extLst>
      <p:ext uri="{BB962C8B-B14F-4D97-AF65-F5344CB8AC3E}">
        <p14:creationId xmlns:p14="http://schemas.microsoft.com/office/powerpoint/2010/main" val="277489251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000" b="1" kern="1200">
          <a:solidFill>
            <a:srgbClr val="4B649F"/>
          </a:solidFill>
          <a:latin typeface="微软雅黑" pitchFamily="34" charset="-122"/>
          <a:ea typeface="微软雅黑" pitchFamily="34" charset="-122"/>
          <a:cs typeface="+mj-cs"/>
        </a:defRPr>
      </a:lvl1pPr>
    </p:titleStyle>
    <p:bodyStyle>
      <a:lvl1pPr marL="355600" indent="-355600" algn="l" defTabSz="914400" rtl="0" eaLnBrk="1" latinLnBrk="0" hangingPunct="1">
        <a:lnSpc>
          <a:spcPct val="120000"/>
        </a:lnSpc>
        <a:spcBef>
          <a:spcPts val="1000"/>
        </a:spcBef>
        <a:buClr>
          <a:schemeClr val="accent1"/>
        </a:buClr>
        <a:buSzPct val="90000"/>
        <a:buFont typeface="Wingdings" pitchFamily="2" charset="2"/>
        <a:buChar char="q"/>
        <a:defRPr sz="2800" b="1" kern="1200">
          <a:solidFill>
            <a:schemeClr val="tx1"/>
          </a:solidFill>
          <a:latin typeface="微软雅黑" pitchFamily="34" charset="-122"/>
          <a:ea typeface="微软雅黑" pitchFamily="34" charset="-122"/>
          <a:cs typeface="Times New Roman" pitchFamily="18" charset="0"/>
        </a:defRPr>
      </a:lvl1pPr>
      <a:lvl2pPr marL="685800" indent="-234950" algn="l" defTabSz="914400" rtl="0" eaLnBrk="1" latinLnBrk="0" hangingPunct="1">
        <a:lnSpc>
          <a:spcPct val="120000"/>
        </a:lnSpc>
        <a:spcBef>
          <a:spcPts val="500"/>
        </a:spcBef>
        <a:buClr>
          <a:schemeClr val="accent1"/>
        </a:buClr>
        <a:buSzPct val="90000"/>
        <a:buFont typeface="Wingdings" pitchFamily="2" charset="2"/>
        <a:buChar char="n"/>
        <a:defRPr sz="2400" kern="1200">
          <a:solidFill>
            <a:schemeClr val="tx1"/>
          </a:solidFill>
          <a:latin typeface="微软雅黑" pitchFamily="34" charset="-122"/>
          <a:ea typeface="微软雅黑" pitchFamily="34" charset="-122"/>
          <a:cs typeface="+mn-cs"/>
        </a:defRPr>
      </a:lvl2pPr>
      <a:lvl3pPr marL="985838" indent="-273050" algn="l" defTabSz="914400" rtl="0" eaLnBrk="1" latinLnBrk="0" hangingPunct="1">
        <a:lnSpc>
          <a:spcPct val="120000"/>
        </a:lnSpc>
        <a:spcBef>
          <a:spcPts val="500"/>
        </a:spcBef>
        <a:buClr>
          <a:schemeClr val="accent1"/>
        </a:buClr>
        <a:buFont typeface="Wingdings" pitchFamily="2" charset="2"/>
        <a:buChar char="v"/>
        <a:defRPr sz="2000" kern="1200">
          <a:solidFill>
            <a:schemeClr val="tx1"/>
          </a:solidFill>
          <a:latin typeface="微软雅黑" pitchFamily="34" charset="-122"/>
          <a:ea typeface="微软雅黑" pitchFamily="34" charset="-122"/>
          <a:cs typeface="+mn-cs"/>
        </a:defRPr>
      </a:lvl3pPr>
      <a:lvl4pPr marL="1262063" indent="-228600" algn="l" defTabSz="914400" rtl="0" eaLnBrk="1" latinLnBrk="0" hangingPunct="1">
        <a:lnSpc>
          <a:spcPct val="120000"/>
        </a:lnSpc>
        <a:spcBef>
          <a:spcPts val="500"/>
        </a:spcBef>
        <a:buClr>
          <a:schemeClr val="accent1"/>
        </a:buClr>
        <a:buFont typeface="Wingdings" pitchFamily="2" charset="2"/>
        <a:buChar char="ü"/>
        <a:defRPr sz="1800" kern="1200">
          <a:solidFill>
            <a:schemeClr val="tx1"/>
          </a:solidFill>
          <a:latin typeface="微软雅黑" pitchFamily="34" charset="-122"/>
          <a:ea typeface="微软雅黑" pitchFamily="34" charset="-122"/>
          <a:cs typeface="+mn-cs"/>
        </a:defRPr>
      </a:lvl4pPr>
      <a:lvl5pPr marL="1524000" indent="-228600" algn="l" defTabSz="914400" rtl="0" eaLnBrk="1" latinLnBrk="0" hangingPunct="1">
        <a:lnSpc>
          <a:spcPct val="120000"/>
        </a:lnSpc>
        <a:spcBef>
          <a:spcPts val="500"/>
        </a:spcBef>
        <a:buClr>
          <a:schemeClr val="accent1"/>
        </a:buClr>
        <a:buFont typeface="Wingdings" pitchFamily="2" charset="2"/>
        <a:buChar char="§"/>
        <a:defRPr sz="18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hyperlink" Target="https://arxiv.org/abs/2406.07661"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399FCB-D4BB-4284-89C8-26077D50A87A}"/>
              </a:ext>
            </a:extLst>
          </p:cNvPr>
          <p:cNvSpPr>
            <a:spLocks noGrp="1"/>
          </p:cNvSpPr>
          <p:nvPr>
            <p:ph type="ctrTitle"/>
          </p:nvPr>
        </p:nvSpPr>
        <p:spPr>
          <a:xfrm>
            <a:off x="1666656" y="2265360"/>
            <a:ext cx="8858687" cy="1783082"/>
          </a:xfrm>
        </p:spPr>
        <p:txBody>
          <a:bodyPr/>
          <a:lstStyle/>
          <a:p>
            <a:r>
              <a:rPr lang="en-US" altLang="zh-CN" dirty="0"/>
              <a:t>MTRDrive: Memory-Tool Synergistic Reasoning for Robust Autonomous Driving in Corner Cases</a:t>
            </a:r>
            <a:endParaRPr lang="zh-CN" altLang="en-US" dirty="0"/>
          </a:p>
        </p:txBody>
      </p:sp>
      <p:sp>
        <p:nvSpPr>
          <p:cNvPr id="3" name="副标题 2">
            <a:extLst>
              <a:ext uri="{FF2B5EF4-FFF2-40B4-BE49-F238E27FC236}">
                <a16:creationId xmlns:a16="http://schemas.microsoft.com/office/drawing/2014/main" id="{C31CC0AB-5552-F36A-8456-C75C8E9F5EF9}"/>
              </a:ext>
            </a:extLst>
          </p:cNvPr>
          <p:cNvSpPr>
            <a:spLocks noGrp="1"/>
          </p:cNvSpPr>
          <p:nvPr>
            <p:ph type="subTitle" idx="1"/>
          </p:nvPr>
        </p:nvSpPr>
        <p:spPr>
          <a:xfrm>
            <a:off x="1545153" y="4436621"/>
            <a:ext cx="8203686" cy="1721292"/>
          </a:xfrm>
        </p:spPr>
        <p:txBody>
          <a:bodyPr>
            <a:normAutofit/>
          </a:bodyPr>
          <a:lstStyle/>
          <a:p>
            <a:r>
              <a:rPr lang="en-US" altLang="zh-CN" sz="1400" dirty="0"/>
              <a:t>Ziang </a:t>
            </a:r>
            <a:r>
              <a:rPr lang="en-US" altLang="zh-CN" sz="1400" dirty="0" err="1"/>
              <a:t>Luo1,2</a:t>
            </a:r>
            <a:r>
              <a:rPr lang="en-US" altLang="zh-CN" sz="1400" dirty="0"/>
              <a:t>∗, Kangan </a:t>
            </a:r>
            <a:r>
              <a:rPr lang="en-US" altLang="zh-CN" sz="1400" dirty="0" err="1"/>
              <a:t>Qian1,2</a:t>
            </a:r>
            <a:r>
              <a:rPr lang="en-US" altLang="zh-CN" sz="1400" dirty="0"/>
              <a:t>∗, Jiahua </a:t>
            </a:r>
            <a:r>
              <a:rPr lang="en-US" altLang="zh-CN" sz="1400" dirty="0" err="1"/>
              <a:t>Wang2</a:t>
            </a:r>
            <a:r>
              <a:rPr lang="en-US" altLang="zh-CN" sz="1400" dirty="0"/>
              <a:t>,†, Yuechen </a:t>
            </a:r>
            <a:r>
              <a:rPr lang="en-US" altLang="zh-CN" sz="1400" dirty="0" err="1"/>
              <a:t>Luo1</a:t>
            </a:r>
            <a:r>
              <a:rPr lang="en-US" altLang="zh-CN" sz="1400" dirty="0"/>
              <a:t>, Jinyu </a:t>
            </a:r>
            <a:r>
              <a:rPr lang="en-US" altLang="zh-CN" sz="1400" dirty="0" err="1"/>
              <a:t>Miao1</a:t>
            </a:r>
            <a:r>
              <a:rPr lang="en-US" altLang="zh-CN" sz="1400" dirty="0"/>
              <a:t>, Zheng </a:t>
            </a:r>
            <a:r>
              <a:rPr lang="en-US" altLang="zh-CN" sz="1400" dirty="0" err="1"/>
              <a:t>Fu1</a:t>
            </a:r>
            <a:r>
              <a:rPr lang="en-US" altLang="zh-CN" sz="1400" dirty="0"/>
              <a:t>, Yunlong </a:t>
            </a:r>
            <a:r>
              <a:rPr lang="en-US" altLang="zh-CN" sz="1400" dirty="0" err="1"/>
              <a:t>Wang1</a:t>
            </a:r>
            <a:r>
              <a:rPr lang="en-US" altLang="zh-CN" sz="1400" dirty="0"/>
              <a:t>, </a:t>
            </a:r>
            <a:r>
              <a:rPr lang="en-US" altLang="zh-CN" sz="1400" dirty="0" err="1"/>
              <a:t>Sicong</a:t>
            </a:r>
            <a:r>
              <a:rPr lang="en-US" altLang="zh-CN" sz="1400" dirty="0"/>
              <a:t> </a:t>
            </a:r>
            <a:r>
              <a:rPr lang="en-US" altLang="zh-CN" sz="1400" dirty="0" err="1"/>
              <a:t>Jiang3</a:t>
            </a:r>
            <a:r>
              <a:rPr lang="en-US" altLang="zh-CN" sz="1400" dirty="0"/>
              <a:t>, Zilin </a:t>
            </a:r>
            <a:r>
              <a:rPr lang="en-US" altLang="zh-CN" sz="1400" dirty="0" err="1"/>
              <a:t>Huang4</a:t>
            </a:r>
            <a:r>
              <a:rPr lang="en-US" altLang="zh-CN" sz="1400" dirty="0"/>
              <a:t>, Yifei </a:t>
            </a:r>
            <a:r>
              <a:rPr lang="en-US" altLang="zh-CN" sz="1400" dirty="0" err="1"/>
              <a:t>Hu2</a:t>
            </a:r>
            <a:r>
              <a:rPr lang="en-US" altLang="zh-CN" sz="1400" dirty="0"/>
              <a:t>, Yuhao </a:t>
            </a:r>
            <a:r>
              <a:rPr lang="en-US" altLang="zh-CN" sz="1400" dirty="0" err="1"/>
              <a:t>Yang2</a:t>
            </a:r>
            <a:r>
              <a:rPr lang="en-US" altLang="zh-CN" sz="1400" dirty="0"/>
              <a:t>, Hao </a:t>
            </a:r>
            <a:r>
              <a:rPr lang="en-US" altLang="zh-CN" sz="1400" dirty="0" err="1"/>
              <a:t>Ye2</a:t>
            </a:r>
            <a:r>
              <a:rPr lang="en-US" altLang="zh-CN" sz="1400" dirty="0"/>
              <a:t>, </a:t>
            </a:r>
            <a:r>
              <a:rPr lang="en-US" altLang="zh-CN" sz="1400" dirty="0" err="1"/>
              <a:t>Mengmeng</a:t>
            </a:r>
            <a:r>
              <a:rPr lang="en-US" altLang="zh-CN" sz="1400" dirty="0"/>
              <a:t> </a:t>
            </a:r>
            <a:r>
              <a:rPr lang="en-US" altLang="zh-CN" sz="1400" dirty="0" err="1"/>
              <a:t>Yang1</a:t>
            </a:r>
            <a:r>
              <a:rPr lang="en-US" altLang="zh-CN" sz="1400" dirty="0"/>
              <a:t>, Xiaojian </a:t>
            </a:r>
            <a:r>
              <a:rPr lang="en-US" altLang="zh-CN" sz="1400" dirty="0" err="1"/>
              <a:t>Dong2</a:t>
            </a:r>
            <a:r>
              <a:rPr lang="en-US" altLang="zh-CN" sz="1400" dirty="0"/>
              <a:t>, Kun </a:t>
            </a:r>
            <a:r>
              <a:rPr lang="en-US" altLang="zh-CN" sz="1400" dirty="0" err="1"/>
              <a:t>Jiang1</a:t>
            </a:r>
            <a:r>
              <a:rPr lang="en-US" altLang="zh-CN" sz="1400" dirty="0"/>
              <a:t>, </a:t>
            </a:r>
            <a:r>
              <a:rPr lang="en-US" altLang="zh-CN" sz="1400" dirty="0" err="1"/>
              <a:t>Diange</a:t>
            </a:r>
            <a:r>
              <a:rPr lang="en-US" altLang="zh-CN" sz="1400" dirty="0"/>
              <a:t> </a:t>
            </a:r>
            <a:r>
              <a:rPr lang="en-US" altLang="zh-CN" sz="1400" dirty="0" err="1"/>
              <a:t>Yang1</a:t>
            </a:r>
            <a:r>
              <a:rPr lang="en-US" altLang="zh-CN" sz="1400" dirty="0"/>
              <a:t>,‡</a:t>
            </a:r>
            <a:endParaRPr lang="zh-CN" altLang="en-US" sz="1400" dirty="0"/>
          </a:p>
        </p:txBody>
      </p:sp>
    </p:spTree>
    <p:extLst>
      <p:ext uri="{BB962C8B-B14F-4D97-AF65-F5344CB8AC3E}">
        <p14:creationId xmlns:p14="http://schemas.microsoft.com/office/powerpoint/2010/main" val="205370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6F3A9-7B9D-CB1D-8998-7F0C7E5878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60C061-EEB5-E6DB-0CF4-4DF5A3993209}"/>
              </a:ext>
            </a:extLst>
          </p:cNvPr>
          <p:cNvSpPr>
            <a:spLocks noGrp="1"/>
          </p:cNvSpPr>
          <p:nvPr>
            <p:ph type="title"/>
          </p:nvPr>
        </p:nvSpPr>
        <p:spPr>
          <a:xfrm>
            <a:off x="0" y="170387"/>
            <a:ext cx="10212779" cy="590410"/>
          </a:xfrm>
        </p:spPr>
        <p:txBody>
          <a:bodyPr/>
          <a:lstStyle/>
          <a:p>
            <a:r>
              <a:rPr lang="en-US" dirty="0"/>
              <a:t>Background</a:t>
            </a:r>
          </a:p>
        </p:txBody>
      </p:sp>
      <p:sp>
        <p:nvSpPr>
          <p:cNvPr id="6" name="内容占位符 5">
            <a:extLst>
              <a:ext uri="{FF2B5EF4-FFF2-40B4-BE49-F238E27FC236}">
                <a16:creationId xmlns:a16="http://schemas.microsoft.com/office/drawing/2014/main" id="{18DB3A8E-F140-8F82-A9FD-DFD2A020107E}"/>
              </a:ext>
            </a:extLst>
          </p:cNvPr>
          <p:cNvSpPr>
            <a:spLocks noGrp="1"/>
          </p:cNvSpPr>
          <p:nvPr>
            <p:ph sz="quarter" idx="13"/>
          </p:nvPr>
        </p:nvSpPr>
        <p:spPr>
          <a:xfrm>
            <a:off x="1" y="811911"/>
            <a:ext cx="11738918" cy="5379522"/>
          </a:xfrm>
        </p:spPr>
        <p:txBody>
          <a:bodyPr/>
          <a:lstStyle/>
          <a:p>
            <a:r>
              <a:rPr lang="zh-CN" altLang="en-US" sz="2800" dirty="0"/>
              <a:t>核心问题：</a:t>
            </a:r>
            <a:endParaRPr lang="en-US" altLang="zh-CN" sz="2800" dirty="0"/>
          </a:p>
          <a:p>
            <a:pPr lvl="1"/>
            <a:r>
              <a:rPr lang="zh-CN" altLang="en-US" sz="2400" dirty="0"/>
              <a:t>虽然</a:t>
            </a:r>
            <a:r>
              <a:rPr lang="en-US" altLang="zh-CN" sz="2400" dirty="0"/>
              <a:t>VLA</a:t>
            </a:r>
            <a:r>
              <a:rPr lang="zh-CN" altLang="en-US" sz="2400" dirty="0"/>
              <a:t>模型被寄予厚望，希望它能解决自动驾驶中的“长尾问题”（罕见但致命的极端情况），但现有模型在需要​</a:t>
            </a:r>
            <a:r>
              <a:rPr lang="zh-CN" altLang="en-US" sz="2400" b="1" dirty="0"/>
              <a:t>​长时间推理​</a:t>
            </a:r>
            <a:r>
              <a:rPr lang="zh-CN" altLang="en-US" sz="2400" dirty="0"/>
              <a:t>​和​</a:t>
            </a:r>
            <a:r>
              <a:rPr lang="zh-CN" altLang="en-US" sz="2400" b="1" dirty="0"/>
              <a:t>​高层级决策​</a:t>
            </a:r>
            <a:r>
              <a:rPr lang="zh-CN" altLang="en-US" sz="2400" dirty="0"/>
              <a:t>​的复杂场景中仍然力不从心</a:t>
            </a:r>
            <a:endParaRPr lang="en-US" altLang="zh-CN" sz="2400" b="0" dirty="0"/>
          </a:p>
          <a:p>
            <a:r>
              <a:rPr lang="zh-CN" altLang="en-US" sz="2800" dirty="0"/>
              <a:t>痛点归纳：</a:t>
            </a:r>
            <a:endParaRPr lang="en-US" altLang="zh-CN" sz="2800" dirty="0"/>
          </a:p>
          <a:p>
            <a:pPr lvl="1"/>
            <a:r>
              <a:rPr lang="zh-CN" altLang="en-US" sz="2400" dirty="0"/>
              <a:t>长尾场景中的幻觉问题</a:t>
            </a:r>
            <a:endParaRPr lang="en-US" altLang="zh-CN" sz="2400" dirty="0"/>
          </a:p>
          <a:p>
            <a:pPr lvl="2"/>
            <a:r>
              <a:rPr lang="zh-CN" altLang="en-US" dirty="0"/>
              <a:t>模型在面对极少见的场景时，容易“胡思乱想”，做出脱离实际、甚至危险的推理。比如，它可能“认为”一个奇怪的影子不是障碍物。</a:t>
            </a:r>
            <a:endParaRPr lang="en-US" altLang="zh-CN" sz="2200" dirty="0"/>
          </a:p>
          <a:p>
            <a:pPr lvl="1"/>
            <a:r>
              <a:rPr lang="zh-CN" altLang="en-US" sz="2400" dirty="0"/>
              <a:t>因果推理不足</a:t>
            </a:r>
            <a:r>
              <a:rPr lang="en-US" altLang="zh-CN" sz="2400" dirty="0"/>
              <a:t>——</a:t>
            </a:r>
            <a:r>
              <a:rPr lang="zh-CN" altLang="en-US" sz="2400" dirty="0"/>
              <a:t>对应分布外的场景</a:t>
            </a:r>
            <a:endParaRPr lang="en-US" altLang="zh-CN" sz="2400" dirty="0"/>
          </a:p>
          <a:p>
            <a:pPr lvl="2"/>
            <a:r>
              <a:rPr lang="zh-CN" altLang="en-US" dirty="0"/>
              <a:t>现有的技术（比如思维链</a:t>
            </a:r>
            <a:r>
              <a:rPr lang="en-US" altLang="zh-CN" dirty="0"/>
              <a:t>CoT</a:t>
            </a:r>
            <a:r>
              <a:rPr lang="zh-CN" altLang="en-US" dirty="0"/>
              <a:t>）更像是在套用公式，而没有真正理解场景中各个元素之间的​</a:t>
            </a:r>
            <a:r>
              <a:rPr lang="zh-CN" altLang="en-US" b="1" dirty="0"/>
              <a:t>​因果关系​</a:t>
            </a:r>
            <a:r>
              <a:rPr lang="zh-CN" altLang="en-US" dirty="0"/>
              <a:t>​。例如，它知道“施工标志”通常意味着要减速，但不理解“因为前方有施工和工人，所以必须提前减速变道”这个因果链。</a:t>
            </a:r>
            <a:endParaRPr lang="en-US" altLang="zh-CN" sz="2200" b="0" dirty="0"/>
          </a:p>
          <a:p>
            <a:endParaRPr lang="zh-CN" altLang="en-US" sz="2800" b="0" dirty="0"/>
          </a:p>
        </p:txBody>
      </p:sp>
    </p:spTree>
    <p:extLst>
      <p:ext uri="{BB962C8B-B14F-4D97-AF65-F5344CB8AC3E}">
        <p14:creationId xmlns:p14="http://schemas.microsoft.com/office/powerpoint/2010/main" val="356367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FF84FCB-E596-A6C5-6568-EFC5EAE112FF}"/>
              </a:ext>
            </a:extLst>
          </p:cNvPr>
          <p:cNvSpPr>
            <a:spLocks noGrp="1"/>
          </p:cNvSpPr>
          <p:nvPr>
            <p:ph sz="quarter" idx="13"/>
          </p:nvPr>
        </p:nvSpPr>
        <p:spPr/>
        <p:txBody>
          <a:bodyPr/>
          <a:lstStyle/>
          <a:p>
            <a:r>
              <a:rPr lang="en-US" altLang="zh-CN" sz="2800" dirty="0"/>
              <a:t>Motivation</a:t>
            </a:r>
          </a:p>
          <a:p>
            <a:pPr lvl="1"/>
            <a:r>
              <a:rPr lang="zh-CN" altLang="en-US" dirty="0"/>
              <a:t>人类驾驶员始终在与环境进行​</a:t>
            </a:r>
            <a:r>
              <a:rPr lang="zh-CN" altLang="en-US" b="1" dirty="0"/>
              <a:t>​闭环交互​</a:t>
            </a:r>
            <a:r>
              <a:rPr lang="zh-CN" altLang="en-US" dirty="0"/>
              <a:t>​。他们通过持续感知来确保安全，并​</a:t>
            </a:r>
            <a:r>
              <a:rPr lang="zh-CN" altLang="en-US" b="1" dirty="0"/>
              <a:t>​结合实时分析和过去的驾驶经验​</a:t>
            </a:r>
            <a:r>
              <a:rPr lang="zh-CN" altLang="en-US" dirty="0"/>
              <a:t>​来判断和执行下一步动作</a:t>
            </a:r>
            <a:endParaRPr lang="en-US" altLang="zh-CN" dirty="0"/>
          </a:p>
          <a:p>
            <a:r>
              <a:rPr lang="en-US" altLang="zh-CN" sz="2800" dirty="0"/>
              <a:t>Contribution</a:t>
            </a:r>
          </a:p>
          <a:p>
            <a:pPr lvl="1" fontAlgn="base"/>
            <a:r>
              <a:rPr lang="zh-CN" altLang="en-US" dirty="0"/>
              <a:t>提出了</a:t>
            </a:r>
            <a:r>
              <a:rPr lang="en-US" altLang="zh-CN" dirty="0"/>
              <a:t>MTRDrive</a:t>
            </a:r>
            <a:r>
              <a:rPr lang="zh-CN" altLang="en-US" dirty="0"/>
              <a:t>框架​</a:t>
            </a:r>
            <a:r>
              <a:rPr lang="zh-CN" altLang="en-US" b="0" dirty="0"/>
              <a:t>​：将自动驾驶建模为一个</a:t>
            </a:r>
            <a:r>
              <a:rPr lang="zh-CN" altLang="en-US" b="1" dirty="0"/>
              <a:t>动态的、交互式</a:t>
            </a:r>
            <a:r>
              <a:rPr lang="zh-CN" altLang="en-US" b="0" dirty="0"/>
              <a:t>的过程，超越了静态的一次性决策范式。</a:t>
            </a:r>
          </a:p>
          <a:p>
            <a:pPr lvl="1" fontAlgn="base"/>
            <a:r>
              <a:rPr lang="zh-CN" altLang="en-US" b="0" dirty="0"/>
              <a:t>​</a:t>
            </a:r>
            <a:r>
              <a:rPr lang="zh-CN" altLang="en-US" dirty="0"/>
              <a:t>​提出了</a:t>
            </a:r>
            <a:r>
              <a:rPr lang="zh-CN" altLang="en-US" b="1" dirty="0"/>
              <a:t>记忆</a:t>
            </a:r>
            <a:r>
              <a:rPr lang="en-US" altLang="zh-CN" b="1" dirty="0"/>
              <a:t>-</a:t>
            </a:r>
            <a:r>
              <a:rPr lang="zh-CN" altLang="en-US" b="1" dirty="0"/>
              <a:t>工具协同机制​​</a:t>
            </a:r>
            <a:r>
              <a:rPr lang="zh-CN" altLang="en-US" b="0" dirty="0"/>
              <a:t>：使智能体能同时利用历史驾驶经验知识库和用于实时信息检索的主动工具包。</a:t>
            </a:r>
          </a:p>
          <a:p>
            <a:pPr lvl="1" fontAlgn="base"/>
            <a:r>
              <a:rPr lang="zh-CN" altLang="en-US" b="0" dirty="0"/>
              <a:t>​</a:t>
            </a:r>
            <a:r>
              <a:rPr lang="zh-CN" altLang="en-US" dirty="0"/>
              <a:t>​验证了框架的有效性​</a:t>
            </a:r>
            <a:r>
              <a:rPr lang="zh-CN" altLang="en-US" b="0" dirty="0"/>
              <a:t>​：证明该方法能有效缓解视觉幻觉，并提升在挑战性</a:t>
            </a:r>
            <a:r>
              <a:rPr lang="en-US" altLang="zh-CN" b="0" dirty="0"/>
              <a:t>OOD</a:t>
            </a:r>
            <a:r>
              <a:rPr lang="zh-CN" altLang="en-US" b="0" dirty="0"/>
              <a:t>场景中的泛化能力，这对实际部署至关重要。</a:t>
            </a:r>
          </a:p>
          <a:p>
            <a:pPr marL="450850" lvl="1" indent="0">
              <a:buNone/>
            </a:pPr>
            <a:br>
              <a:rPr lang="zh-CN" altLang="en-US" sz="2400" b="0" dirty="0"/>
            </a:br>
            <a:endParaRPr lang="zh-CN" altLang="en-US" dirty="0"/>
          </a:p>
        </p:txBody>
      </p:sp>
      <p:sp>
        <p:nvSpPr>
          <p:cNvPr id="3" name="标题 2">
            <a:extLst>
              <a:ext uri="{FF2B5EF4-FFF2-40B4-BE49-F238E27FC236}">
                <a16:creationId xmlns:a16="http://schemas.microsoft.com/office/drawing/2014/main" id="{26F4E0D1-4CD5-0B4B-33A6-903B9A5E5FA7}"/>
              </a:ext>
            </a:extLst>
          </p:cNvPr>
          <p:cNvSpPr>
            <a:spLocks noGrp="1"/>
          </p:cNvSpPr>
          <p:nvPr>
            <p:ph type="title"/>
          </p:nvPr>
        </p:nvSpPr>
        <p:spPr/>
        <p:txBody>
          <a:bodyPr/>
          <a:lstStyle/>
          <a:p>
            <a:r>
              <a:rPr lang="en-US" altLang="zh-CN" dirty="0"/>
              <a:t>MTRDrive</a:t>
            </a:r>
            <a:endParaRPr lang="zh-CN" altLang="en-US" dirty="0"/>
          </a:p>
        </p:txBody>
      </p:sp>
    </p:spTree>
    <p:extLst>
      <p:ext uri="{BB962C8B-B14F-4D97-AF65-F5344CB8AC3E}">
        <p14:creationId xmlns:p14="http://schemas.microsoft.com/office/powerpoint/2010/main" val="303572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6E84686-86C8-D43B-8E0D-B20E9FA1E9FF}"/>
              </a:ext>
            </a:extLst>
          </p:cNvPr>
          <p:cNvSpPr>
            <a:spLocks noGrp="1"/>
          </p:cNvSpPr>
          <p:nvPr>
            <p:ph sz="quarter" idx="13"/>
          </p:nvPr>
        </p:nvSpPr>
        <p:spPr/>
        <p:txBody>
          <a:bodyPr/>
          <a:lstStyle/>
          <a:p>
            <a:r>
              <a:rPr lang="zh-CN" altLang="en-US" dirty="0"/>
              <a:t>基于开源视觉语言模型</a:t>
            </a:r>
            <a:r>
              <a:rPr lang="en-US" altLang="zh-CN" dirty="0" err="1"/>
              <a:t>Qwen2.5</a:t>
            </a:r>
            <a:r>
              <a:rPr lang="en-US" altLang="zh-CN" dirty="0"/>
              <a:t>-VL-3B</a:t>
            </a:r>
            <a:r>
              <a:rPr lang="zh-CN" altLang="en-US" dirty="0"/>
              <a:t>构建</a:t>
            </a:r>
            <a:endParaRPr lang="en-US" altLang="zh-CN" dirty="0"/>
          </a:p>
          <a:p>
            <a:r>
              <a:rPr lang="zh-CN" altLang="en-US" dirty="0"/>
              <a:t>核心组件</a:t>
            </a:r>
            <a:endParaRPr lang="en-US" altLang="zh-CN" dirty="0"/>
          </a:p>
          <a:p>
            <a:pPr lvl="1"/>
            <a:r>
              <a:rPr lang="zh-CN" altLang="en-US" dirty="0"/>
              <a:t>存储结构化驾驶经验的“驾驶经验库”</a:t>
            </a:r>
            <a:endParaRPr lang="en-US" altLang="zh-CN" dirty="0"/>
          </a:p>
          <a:p>
            <a:pPr lvl="1"/>
            <a:r>
              <a:rPr lang="zh-CN" altLang="en-US" dirty="0"/>
              <a:t>利用这些经验进行工具交互与决策的“经验驱动规划模块”</a:t>
            </a:r>
            <a:endParaRPr lang="en-US" altLang="zh-CN" dirty="0"/>
          </a:p>
          <a:p>
            <a:r>
              <a:rPr lang="zh-CN" altLang="en-US" dirty="0"/>
              <a:t>工作流程</a:t>
            </a:r>
            <a:endParaRPr lang="en-US" altLang="zh-CN" dirty="0"/>
          </a:p>
          <a:p>
            <a:pPr lvl="1"/>
            <a:r>
              <a:rPr lang="zh-CN" altLang="en-US" dirty="0"/>
              <a:t>感知与查询发起</a:t>
            </a:r>
            <a:r>
              <a:rPr lang="en-US" altLang="zh-CN" dirty="0"/>
              <a:t>——</a:t>
            </a:r>
            <a:r>
              <a:rPr lang="zh-CN" altLang="en-US" dirty="0"/>
              <a:t>视觉和文本的输入</a:t>
            </a:r>
          </a:p>
          <a:p>
            <a:pPr lvl="1"/>
            <a:r>
              <a:rPr lang="zh-CN" altLang="en-US" dirty="0"/>
              <a:t>记忆检索交互</a:t>
            </a:r>
            <a:r>
              <a:rPr lang="en-US" altLang="zh-CN" dirty="0"/>
              <a:t>——</a:t>
            </a:r>
            <a:r>
              <a:rPr lang="zh-CN" altLang="en-US" dirty="0"/>
              <a:t>检索</a:t>
            </a:r>
            <a:r>
              <a:rPr lang="zh-CN" altLang="en-US" b="1" dirty="0"/>
              <a:t>驾驶经验库</a:t>
            </a:r>
            <a:r>
              <a:rPr lang="zh-CN" altLang="en-US" dirty="0"/>
              <a:t>，选出</a:t>
            </a:r>
            <a:r>
              <a:rPr lang="en-US" altLang="zh-CN" dirty="0"/>
              <a:t>TOP-K</a:t>
            </a:r>
            <a:r>
              <a:rPr lang="zh-CN" altLang="en-US" dirty="0"/>
              <a:t>类似经验</a:t>
            </a:r>
          </a:p>
          <a:p>
            <a:pPr lvl="1"/>
            <a:r>
              <a:rPr lang="zh-CN" altLang="en-US" dirty="0"/>
              <a:t>工具调用交互</a:t>
            </a:r>
            <a:r>
              <a:rPr lang="en-US" altLang="zh-CN" dirty="0"/>
              <a:t>——</a:t>
            </a:r>
            <a:r>
              <a:rPr lang="zh-CN" altLang="en-US" dirty="0"/>
              <a:t>根据交互结果</a:t>
            </a:r>
            <a:r>
              <a:rPr lang="zh-CN" altLang="en-US" b="1" dirty="0"/>
              <a:t>动态地选择视觉工具</a:t>
            </a:r>
          </a:p>
          <a:p>
            <a:pPr lvl="1"/>
            <a:r>
              <a:rPr lang="zh-CN" altLang="en-US" dirty="0"/>
              <a:t>内省与推理</a:t>
            </a:r>
            <a:r>
              <a:rPr lang="en-US" altLang="zh-CN" dirty="0"/>
              <a:t>——</a:t>
            </a:r>
            <a:r>
              <a:rPr lang="zh-CN" altLang="en-US" b="1" dirty="0"/>
              <a:t>原始观察​</a:t>
            </a:r>
            <a:r>
              <a:rPr lang="zh-CN" altLang="en-US" dirty="0"/>
              <a:t>​、​</a:t>
            </a:r>
            <a:r>
              <a:rPr lang="zh-CN" altLang="en-US" b="1" dirty="0"/>
              <a:t>​检索到的经验​</a:t>
            </a:r>
            <a:r>
              <a:rPr lang="zh-CN" altLang="en-US" dirty="0"/>
              <a:t>​和​</a:t>
            </a:r>
            <a:r>
              <a:rPr lang="zh-CN" altLang="en-US" b="1" dirty="0"/>
              <a:t>​工具返回的结果​</a:t>
            </a:r>
            <a:r>
              <a:rPr lang="zh-CN" altLang="en-US" dirty="0"/>
              <a:t>​三者融合，在一个​</a:t>
            </a:r>
            <a:r>
              <a:rPr lang="zh-CN" altLang="en-US" b="1" dirty="0"/>
              <a:t>​思维链（</a:t>
            </a:r>
            <a:r>
              <a:rPr lang="en-US" altLang="zh-CN" b="1" dirty="0"/>
              <a:t>CoT</a:t>
            </a:r>
            <a:r>
              <a:rPr lang="zh-CN" altLang="en-US" b="1" dirty="0"/>
              <a:t>）​</a:t>
            </a:r>
            <a:r>
              <a:rPr lang="zh-CN" altLang="en-US" dirty="0"/>
              <a:t>​ 过程中进行综合推理</a:t>
            </a:r>
          </a:p>
          <a:p>
            <a:pPr lvl="1"/>
            <a:r>
              <a:rPr lang="zh-CN" altLang="en-US" dirty="0"/>
              <a:t>决策与行动</a:t>
            </a:r>
            <a:r>
              <a:rPr lang="en-US" altLang="zh-CN" dirty="0"/>
              <a:t>——</a:t>
            </a:r>
            <a:r>
              <a:rPr lang="zh-CN" altLang="en-US" dirty="0"/>
              <a:t>基于完整的推理链，模型输出最终的​</a:t>
            </a:r>
            <a:r>
              <a:rPr lang="zh-CN" altLang="en-US" b="1" dirty="0"/>
              <a:t>​高层驾驶决策​</a:t>
            </a:r>
            <a:r>
              <a:rPr lang="zh-CN" altLang="en-US" dirty="0"/>
              <a:t>​</a:t>
            </a:r>
          </a:p>
          <a:p>
            <a:pPr lvl="1"/>
            <a:endParaRPr lang="en-US" altLang="zh-CN" dirty="0"/>
          </a:p>
        </p:txBody>
      </p:sp>
      <p:sp>
        <p:nvSpPr>
          <p:cNvPr id="3" name="标题 2">
            <a:extLst>
              <a:ext uri="{FF2B5EF4-FFF2-40B4-BE49-F238E27FC236}">
                <a16:creationId xmlns:a16="http://schemas.microsoft.com/office/drawing/2014/main" id="{CCBC1FEA-53BB-5E4F-64A0-0CA525E04E77}"/>
              </a:ext>
            </a:extLst>
          </p:cNvPr>
          <p:cNvSpPr>
            <a:spLocks noGrp="1"/>
          </p:cNvSpPr>
          <p:nvPr>
            <p:ph type="title"/>
          </p:nvPr>
        </p:nvSpPr>
        <p:spPr/>
        <p:txBody>
          <a:bodyPr/>
          <a:lstStyle/>
          <a:p>
            <a:r>
              <a:rPr lang="en-US" altLang="zh-CN" dirty="0"/>
              <a:t>MTRDrive</a:t>
            </a:r>
            <a:endParaRPr lang="zh-CN" altLang="en-US" dirty="0"/>
          </a:p>
        </p:txBody>
      </p:sp>
    </p:spTree>
    <p:extLst>
      <p:ext uri="{BB962C8B-B14F-4D97-AF65-F5344CB8AC3E}">
        <p14:creationId xmlns:p14="http://schemas.microsoft.com/office/powerpoint/2010/main" val="4138613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681BC654-D279-2FBE-7BA6-F2EDA4EA0D5E}"/>
              </a:ext>
            </a:extLst>
          </p:cNvPr>
          <p:cNvPicPr>
            <a:picLocks noGrp="1" noChangeAspect="1"/>
          </p:cNvPicPr>
          <p:nvPr>
            <p:ph sz="quarter" idx="13"/>
          </p:nvPr>
        </p:nvPicPr>
        <p:blipFill>
          <a:blip r:embed="rId3"/>
          <a:stretch>
            <a:fillRect/>
          </a:stretch>
        </p:blipFill>
        <p:spPr>
          <a:xfrm>
            <a:off x="594667" y="955041"/>
            <a:ext cx="10408131" cy="5770614"/>
          </a:xfrm>
          <a:prstGeom prst="rect">
            <a:avLst/>
          </a:prstGeom>
        </p:spPr>
      </p:pic>
      <p:sp>
        <p:nvSpPr>
          <p:cNvPr id="3" name="标题 2">
            <a:extLst>
              <a:ext uri="{FF2B5EF4-FFF2-40B4-BE49-F238E27FC236}">
                <a16:creationId xmlns:a16="http://schemas.microsoft.com/office/drawing/2014/main" id="{28DA2BBD-3780-C380-2848-DC93CEC2E96A}"/>
              </a:ext>
            </a:extLst>
          </p:cNvPr>
          <p:cNvSpPr>
            <a:spLocks noGrp="1"/>
          </p:cNvSpPr>
          <p:nvPr>
            <p:ph type="title"/>
          </p:nvPr>
        </p:nvSpPr>
        <p:spPr/>
        <p:txBody>
          <a:bodyPr/>
          <a:lstStyle/>
          <a:p>
            <a:r>
              <a:rPr lang="en-US" altLang="zh-CN" dirty="0"/>
              <a:t>MTRDrive</a:t>
            </a:r>
            <a:endParaRPr lang="zh-CN" altLang="en-US" dirty="0"/>
          </a:p>
        </p:txBody>
      </p:sp>
    </p:spTree>
    <p:extLst>
      <p:ext uri="{BB962C8B-B14F-4D97-AF65-F5344CB8AC3E}">
        <p14:creationId xmlns:p14="http://schemas.microsoft.com/office/powerpoint/2010/main" val="61285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99041EE-D402-A91D-AD83-FD7486845B88}"/>
              </a:ext>
            </a:extLst>
          </p:cNvPr>
          <p:cNvSpPr>
            <a:spLocks noGrp="1"/>
          </p:cNvSpPr>
          <p:nvPr>
            <p:ph sz="quarter" idx="13"/>
          </p:nvPr>
        </p:nvSpPr>
        <p:spPr/>
        <p:txBody>
          <a:bodyPr/>
          <a:lstStyle/>
          <a:p>
            <a:r>
              <a:rPr lang="zh-CN" altLang="en-US" dirty="0"/>
              <a:t>语义场景编码</a:t>
            </a:r>
          </a:p>
          <a:p>
            <a:pPr lvl="1"/>
            <a:r>
              <a:rPr lang="zh-CN" altLang="en-US" dirty="0"/>
              <a:t>选择</a:t>
            </a:r>
            <a:r>
              <a:rPr lang="en-US" altLang="zh-CN" dirty="0"/>
              <a:t>CLIP</a:t>
            </a:r>
            <a:r>
              <a:rPr lang="zh-CN" altLang="en-US" dirty="0"/>
              <a:t>的预训练视觉编码器来实现这一目标，而非大型生成式模型</a:t>
            </a:r>
            <a:endParaRPr lang="en-US" altLang="zh-CN" dirty="0"/>
          </a:p>
          <a:p>
            <a:pPr lvl="1"/>
            <a:r>
              <a:rPr lang="en-US" altLang="zh-CN" dirty="0"/>
              <a:t>CLIP</a:t>
            </a:r>
            <a:r>
              <a:rPr lang="zh-CN" altLang="en-US" dirty="0"/>
              <a:t>编码器包含视觉和文本编码器两部分，并行发挥作用，是用来学习一个​</a:t>
            </a:r>
            <a:r>
              <a:rPr lang="zh-CN" altLang="en-US" b="1" dirty="0"/>
              <a:t>​共享的语义空间​</a:t>
            </a:r>
            <a:r>
              <a:rPr lang="zh-CN" altLang="en-US" dirty="0"/>
              <a:t>​，使得​</a:t>
            </a:r>
            <a:r>
              <a:rPr lang="zh-CN" altLang="en-US" b="1" dirty="0"/>
              <a:t>​图像​</a:t>
            </a:r>
            <a:r>
              <a:rPr lang="zh-CN" altLang="en-US" dirty="0"/>
              <a:t>​和​</a:t>
            </a:r>
            <a:r>
              <a:rPr lang="zh-CN" altLang="en-US" b="1" dirty="0"/>
              <a:t>​描述该图像的文本​</a:t>
            </a:r>
            <a:r>
              <a:rPr lang="zh-CN" altLang="en-US" dirty="0"/>
              <a:t>​在这个空间中的表示（向量）非常接近</a:t>
            </a:r>
            <a:endParaRPr lang="en-US" altLang="zh-CN" dirty="0"/>
          </a:p>
          <a:p>
            <a:pPr lvl="1"/>
            <a:r>
              <a:rPr lang="en-US" altLang="zh-CN" dirty="0"/>
              <a:t>MTRDrive</a:t>
            </a:r>
            <a:r>
              <a:rPr lang="zh-CN" altLang="en-US" dirty="0"/>
              <a:t>主要用到视觉编码器</a:t>
            </a:r>
          </a:p>
        </p:txBody>
      </p:sp>
      <p:sp>
        <p:nvSpPr>
          <p:cNvPr id="3" name="标题 2">
            <a:extLst>
              <a:ext uri="{FF2B5EF4-FFF2-40B4-BE49-F238E27FC236}">
                <a16:creationId xmlns:a16="http://schemas.microsoft.com/office/drawing/2014/main" id="{A7A81D18-1451-AED4-F715-C87B2F341603}"/>
              </a:ext>
            </a:extLst>
          </p:cNvPr>
          <p:cNvSpPr>
            <a:spLocks noGrp="1"/>
          </p:cNvSpPr>
          <p:nvPr>
            <p:ph type="title"/>
          </p:nvPr>
        </p:nvSpPr>
        <p:spPr/>
        <p:txBody>
          <a:bodyPr/>
          <a:lstStyle/>
          <a:p>
            <a:r>
              <a:rPr lang="en-US" altLang="zh-CN" sz="3600" dirty="0"/>
              <a:t>MTRDrive——</a:t>
            </a:r>
            <a:r>
              <a:rPr lang="zh-CN" altLang="en-US" sz="3600" dirty="0"/>
              <a:t>驾驶经验库构建</a:t>
            </a:r>
          </a:p>
        </p:txBody>
      </p:sp>
      <p:pic>
        <p:nvPicPr>
          <p:cNvPr id="10" name="图片 9">
            <a:extLst>
              <a:ext uri="{FF2B5EF4-FFF2-40B4-BE49-F238E27FC236}">
                <a16:creationId xmlns:a16="http://schemas.microsoft.com/office/drawing/2014/main" id="{2FA6264C-787F-69B2-39D0-39F6D6878B4D}"/>
              </a:ext>
            </a:extLst>
          </p:cNvPr>
          <p:cNvPicPr>
            <a:picLocks noChangeAspect="1"/>
          </p:cNvPicPr>
          <p:nvPr/>
        </p:nvPicPr>
        <p:blipFill>
          <a:blip r:embed="rId3"/>
          <a:stretch>
            <a:fillRect/>
          </a:stretch>
        </p:blipFill>
        <p:spPr>
          <a:xfrm>
            <a:off x="237017" y="3501672"/>
            <a:ext cx="11717966" cy="2544473"/>
          </a:xfrm>
          <a:prstGeom prst="rect">
            <a:avLst/>
          </a:prstGeom>
        </p:spPr>
      </p:pic>
    </p:spTree>
    <p:extLst>
      <p:ext uri="{BB962C8B-B14F-4D97-AF65-F5344CB8AC3E}">
        <p14:creationId xmlns:p14="http://schemas.microsoft.com/office/powerpoint/2010/main" val="60550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701C4-3652-001F-526B-C96E91124B14}"/>
            </a:ext>
          </a:extLst>
        </p:cNvPr>
        <p:cNvGrpSpPr/>
        <p:nvPr/>
      </p:nvGrpSpPr>
      <p:grpSpPr>
        <a:xfrm>
          <a:off x="0" y="0"/>
          <a:ext cx="0" cy="0"/>
          <a:chOff x="0" y="0"/>
          <a:chExt cx="0" cy="0"/>
        </a:xfrm>
      </p:grpSpPr>
      <p:sp>
        <p:nvSpPr>
          <p:cNvPr id="2" name="内容占位符 1">
            <a:extLst>
              <a:ext uri="{FF2B5EF4-FFF2-40B4-BE49-F238E27FC236}">
                <a16:creationId xmlns:a16="http://schemas.microsoft.com/office/drawing/2014/main" id="{DB8535C4-3EA5-4D69-66D6-687B5972775A}"/>
              </a:ext>
            </a:extLst>
          </p:cNvPr>
          <p:cNvSpPr>
            <a:spLocks noGrp="1"/>
          </p:cNvSpPr>
          <p:nvPr>
            <p:ph sz="quarter" idx="13"/>
          </p:nvPr>
        </p:nvSpPr>
        <p:spPr/>
        <p:txBody>
          <a:bodyPr/>
          <a:lstStyle/>
          <a:p>
            <a:r>
              <a:rPr lang="zh-CN" altLang="en-US" dirty="0"/>
              <a:t>结构化经验表示</a:t>
            </a:r>
            <a:endParaRPr lang="en-US" altLang="zh-CN" dirty="0"/>
          </a:p>
          <a:p>
            <a:pPr lvl="1"/>
            <a:r>
              <a:rPr lang="zh-CN" altLang="en-US" dirty="0"/>
              <a:t>结构化知识库将每条经验形式化为“驾驶场景文档”，将其表示为元组</a:t>
            </a:r>
            <a:r>
              <a:rPr lang="en-US" altLang="zh-CN" dirty="0"/>
              <a:t>&lt;SD, P, H, T, M&gt;</a:t>
            </a:r>
            <a:r>
              <a:rPr lang="zh-CN" altLang="en-US" dirty="0"/>
              <a:t>，其中各元素定义如下：</a:t>
            </a:r>
            <a:endParaRPr lang="en-US" altLang="zh-CN" dirty="0"/>
          </a:p>
          <a:p>
            <a:pPr lvl="2"/>
            <a:r>
              <a:rPr lang="en-US" altLang="zh-CN" dirty="0"/>
              <a:t>SD</a:t>
            </a:r>
            <a:r>
              <a:rPr lang="zh-CN" altLang="en-US" dirty="0"/>
              <a:t>（场景描述）：记录智能体遇到的场景信息</a:t>
            </a:r>
            <a:endParaRPr lang="en-US" altLang="zh-CN" dirty="0"/>
          </a:p>
          <a:p>
            <a:pPr lvl="2"/>
            <a:r>
              <a:rPr lang="en-US" altLang="zh-CN" dirty="0"/>
              <a:t>P</a:t>
            </a:r>
            <a:r>
              <a:rPr lang="zh-CN" altLang="en-US" dirty="0"/>
              <a:t>（推理过程）：抽象的解决方案路径，包含智能体的思考过程和工具调用步骤；</a:t>
            </a:r>
            <a:endParaRPr lang="en-US" altLang="zh-CN" dirty="0"/>
          </a:p>
          <a:p>
            <a:pPr lvl="2"/>
            <a:r>
              <a:rPr lang="en-US" altLang="zh-CN" dirty="0"/>
              <a:t>H(</a:t>
            </a:r>
            <a:r>
              <a:rPr lang="zh-CN" altLang="en-US" dirty="0"/>
              <a:t>高层决策）：场景对应的最终目标动作；</a:t>
            </a:r>
            <a:endParaRPr lang="en-US" altLang="zh-CN" dirty="0"/>
          </a:p>
          <a:p>
            <a:pPr lvl="2"/>
            <a:r>
              <a:rPr lang="en-US" altLang="zh-CN" dirty="0"/>
              <a:t>T</a:t>
            </a:r>
            <a:r>
              <a:rPr lang="zh-CN" altLang="en-US" dirty="0"/>
              <a:t>（工具使用记录）：记录推理过程中使用的工具；</a:t>
            </a:r>
            <a:endParaRPr lang="en-US" altLang="zh-CN" dirty="0"/>
          </a:p>
          <a:p>
            <a:pPr lvl="2"/>
            <a:r>
              <a:rPr lang="en-US" altLang="zh-CN" dirty="0"/>
              <a:t>M</a:t>
            </a:r>
            <a:r>
              <a:rPr lang="zh-CN" altLang="en-US" dirty="0"/>
              <a:t>（元数据）：场景的环境背景信息（如天气、能见度等）。</a:t>
            </a:r>
            <a:endParaRPr lang="en-US" altLang="zh-CN" dirty="0"/>
          </a:p>
        </p:txBody>
      </p:sp>
      <p:sp>
        <p:nvSpPr>
          <p:cNvPr id="3" name="标题 2">
            <a:extLst>
              <a:ext uri="{FF2B5EF4-FFF2-40B4-BE49-F238E27FC236}">
                <a16:creationId xmlns:a16="http://schemas.microsoft.com/office/drawing/2014/main" id="{810B7394-27D1-C0C5-5CD1-F9F0FE7DA16B}"/>
              </a:ext>
            </a:extLst>
          </p:cNvPr>
          <p:cNvSpPr>
            <a:spLocks noGrp="1"/>
          </p:cNvSpPr>
          <p:nvPr>
            <p:ph type="title"/>
          </p:nvPr>
        </p:nvSpPr>
        <p:spPr/>
        <p:txBody>
          <a:bodyPr/>
          <a:lstStyle/>
          <a:p>
            <a:r>
              <a:rPr lang="en-US" altLang="zh-CN" sz="3600" dirty="0"/>
              <a:t>MTRDrive——</a:t>
            </a:r>
            <a:r>
              <a:rPr lang="zh-CN" altLang="en-US" sz="3600" dirty="0"/>
              <a:t>驾驶经验库构建</a:t>
            </a:r>
          </a:p>
        </p:txBody>
      </p:sp>
      <p:pic>
        <p:nvPicPr>
          <p:cNvPr id="7" name="图片 6">
            <a:extLst>
              <a:ext uri="{FF2B5EF4-FFF2-40B4-BE49-F238E27FC236}">
                <a16:creationId xmlns:a16="http://schemas.microsoft.com/office/drawing/2014/main" id="{0EBC72A9-23C4-8739-27AF-6A376647BE5D}"/>
              </a:ext>
            </a:extLst>
          </p:cNvPr>
          <p:cNvPicPr>
            <a:picLocks noChangeAspect="1"/>
          </p:cNvPicPr>
          <p:nvPr/>
        </p:nvPicPr>
        <p:blipFill>
          <a:blip r:embed="rId3"/>
          <a:srcRect l="1274" t="754"/>
          <a:stretch>
            <a:fillRect/>
          </a:stretch>
        </p:blipFill>
        <p:spPr>
          <a:xfrm>
            <a:off x="1004710" y="4149431"/>
            <a:ext cx="8013077" cy="2708569"/>
          </a:xfrm>
          <a:prstGeom prst="rect">
            <a:avLst/>
          </a:prstGeom>
        </p:spPr>
      </p:pic>
    </p:spTree>
    <p:extLst>
      <p:ext uri="{BB962C8B-B14F-4D97-AF65-F5344CB8AC3E}">
        <p14:creationId xmlns:p14="http://schemas.microsoft.com/office/powerpoint/2010/main" val="1136163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9BDA4A7-BDA3-CDB7-4EF4-ED3A374A1C3C}"/>
              </a:ext>
            </a:extLst>
          </p:cNvPr>
          <p:cNvSpPr>
            <a:spLocks noGrp="1"/>
          </p:cNvSpPr>
          <p:nvPr>
            <p:ph sz="quarter" idx="13"/>
          </p:nvPr>
        </p:nvSpPr>
        <p:spPr>
          <a:xfrm>
            <a:off x="0" y="811911"/>
            <a:ext cx="6905625" cy="5379522"/>
          </a:xfrm>
        </p:spPr>
        <p:txBody>
          <a:bodyPr/>
          <a:lstStyle/>
          <a:p>
            <a:r>
              <a:rPr lang="zh-CN" altLang="en-US" dirty="0"/>
              <a:t>视觉工具集</a:t>
            </a:r>
            <a:endParaRPr lang="en-US" altLang="zh-CN" dirty="0"/>
          </a:p>
          <a:p>
            <a:pPr lvl="1"/>
            <a:r>
              <a:rPr lang="zh-CN" altLang="en-US" dirty="0"/>
              <a:t>目标检测、开放世界词汇检测、图像裁剪</a:t>
            </a:r>
            <a:endParaRPr lang="en-US" altLang="zh-CN" dirty="0"/>
          </a:p>
          <a:p>
            <a:pPr lvl="1"/>
            <a:r>
              <a:rPr lang="zh-CN" altLang="en-US" dirty="0"/>
              <a:t>作用：解决“幻觉”，允许智能体主动“探查”环境，获取确切、量化的信息，弥补了</a:t>
            </a:r>
            <a:r>
              <a:rPr lang="en-US" altLang="zh-CN" dirty="0"/>
              <a:t>VLM</a:t>
            </a:r>
            <a:r>
              <a:rPr lang="zh-CN" altLang="en-US" dirty="0"/>
              <a:t>自身感知的模糊性和不确定性</a:t>
            </a:r>
            <a:endParaRPr lang="en-US" altLang="zh-CN" dirty="0"/>
          </a:p>
          <a:p>
            <a:r>
              <a:rPr lang="zh-CN" altLang="en-US" dirty="0"/>
              <a:t>经验驱动的工具交互方法</a:t>
            </a:r>
            <a:endParaRPr lang="en-US" altLang="zh-CN" dirty="0"/>
          </a:p>
          <a:p>
            <a:pPr lvl="1"/>
            <a:r>
              <a:rPr lang="zh-CN" altLang="en-US" dirty="0"/>
              <a:t>原因：尽管视觉工具集提供了强大的感知能力，但有研究指出多模态大型语言模型在推理过程中可能对文本信息产生</a:t>
            </a:r>
            <a:r>
              <a:rPr lang="zh-CN" altLang="en-US" b="1" dirty="0"/>
              <a:t>偏向性</a:t>
            </a:r>
            <a:r>
              <a:rPr lang="zh-CN" altLang="en-US" dirty="0"/>
              <a:t>，导致工具选择不当或不合理</a:t>
            </a:r>
            <a:endParaRPr lang="en-US" altLang="zh-CN" dirty="0"/>
          </a:p>
          <a:p>
            <a:r>
              <a:rPr lang="zh-CN" altLang="en-US" dirty="0"/>
              <a:t>两阶段训练流程</a:t>
            </a:r>
          </a:p>
        </p:txBody>
      </p:sp>
      <p:sp>
        <p:nvSpPr>
          <p:cNvPr id="3" name="标题 2">
            <a:extLst>
              <a:ext uri="{FF2B5EF4-FFF2-40B4-BE49-F238E27FC236}">
                <a16:creationId xmlns:a16="http://schemas.microsoft.com/office/drawing/2014/main" id="{DAA2EEF1-A5CD-0C70-BB59-2EA47179FA2A}"/>
              </a:ext>
            </a:extLst>
          </p:cNvPr>
          <p:cNvSpPr>
            <a:spLocks noGrp="1"/>
          </p:cNvSpPr>
          <p:nvPr>
            <p:ph type="title"/>
          </p:nvPr>
        </p:nvSpPr>
        <p:spPr/>
        <p:txBody>
          <a:bodyPr/>
          <a:lstStyle/>
          <a:p>
            <a:r>
              <a:rPr lang="en-US" altLang="zh-CN" sz="3600" dirty="0"/>
              <a:t>MTRDrive——</a:t>
            </a:r>
            <a:r>
              <a:rPr lang="zh-CN" altLang="en-US" sz="3600" dirty="0"/>
              <a:t>经验驱动的工具交互与反思</a:t>
            </a:r>
          </a:p>
        </p:txBody>
      </p:sp>
      <p:pic>
        <p:nvPicPr>
          <p:cNvPr id="6" name="图片 5">
            <a:extLst>
              <a:ext uri="{FF2B5EF4-FFF2-40B4-BE49-F238E27FC236}">
                <a16:creationId xmlns:a16="http://schemas.microsoft.com/office/drawing/2014/main" id="{0ACC1D0F-4DA5-88BC-A262-5016EA19B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084" y="876300"/>
            <a:ext cx="2350264" cy="5951842"/>
          </a:xfrm>
          <a:prstGeom prst="rect">
            <a:avLst/>
          </a:prstGeom>
        </p:spPr>
      </p:pic>
    </p:spTree>
    <p:extLst>
      <p:ext uri="{BB962C8B-B14F-4D97-AF65-F5344CB8AC3E}">
        <p14:creationId xmlns:p14="http://schemas.microsoft.com/office/powerpoint/2010/main" val="416487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526C0-84E1-C54C-C2B4-8C1E690629FB}"/>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21A153F3-115D-DFCB-A074-8CCC1CBB5244}"/>
              </a:ext>
            </a:extLst>
          </p:cNvPr>
          <p:cNvPicPr>
            <a:picLocks noChangeAspect="1"/>
          </p:cNvPicPr>
          <p:nvPr/>
        </p:nvPicPr>
        <p:blipFill>
          <a:blip r:embed="rId2"/>
          <a:srcRect r="4735"/>
          <a:stretch>
            <a:fillRect/>
          </a:stretch>
        </p:blipFill>
        <p:spPr>
          <a:xfrm>
            <a:off x="6096000" y="1124403"/>
            <a:ext cx="5933613" cy="4428571"/>
          </a:xfrm>
          <a:prstGeom prst="rect">
            <a:avLst/>
          </a:prstGeom>
        </p:spPr>
      </p:pic>
      <p:sp>
        <p:nvSpPr>
          <p:cNvPr id="2" name="内容占位符 1">
            <a:extLst>
              <a:ext uri="{FF2B5EF4-FFF2-40B4-BE49-F238E27FC236}">
                <a16:creationId xmlns:a16="http://schemas.microsoft.com/office/drawing/2014/main" id="{117ABF4E-4AF1-A698-17A6-0AD2F7D39B23}"/>
              </a:ext>
            </a:extLst>
          </p:cNvPr>
          <p:cNvSpPr>
            <a:spLocks noGrp="1"/>
          </p:cNvSpPr>
          <p:nvPr>
            <p:ph sz="quarter" idx="13"/>
          </p:nvPr>
        </p:nvSpPr>
        <p:spPr/>
        <p:txBody>
          <a:bodyPr/>
          <a:lstStyle/>
          <a:p>
            <a:r>
              <a:rPr lang="zh-CN" altLang="en-US" dirty="0"/>
              <a:t>两阶段训练流程</a:t>
            </a:r>
            <a:endParaRPr lang="en-US" altLang="zh-CN" dirty="0"/>
          </a:p>
          <a:p>
            <a:pPr lvl="1"/>
            <a:r>
              <a:rPr lang="zh-CN" altLang="en-US" dirty="0"/>
              <a:t>第一阶段为监督微调</a:t>
            </a:r>
            <a:r>
              <a:rPr lang="en-US" altLang="zh-CN" dirty="0"/>
              <a:t>(SFT)</a:t>
            </a:r>
          </a:p>
          <a:p>
            <a:pPr lvl="2"/>
            <a:r>
              <a:rPr lang="zh-CN" altLang="en-US" dirty="0"/>
              <a:t>教会其工具使用和记忆整合的基础语法</a:t>
            </a:r>
            <a:endParaRPr lang="en-US" altLang="zh-CN" dirty="0"/>
          </a:p>
          <a:p>
            <a:pPr lvl="1"/>
            <a:r>
              <a:rPr lang="zh-CN" altLang="en-US" dirty="0"/>
              <a:t>第二阶段为强化学习微调</a:t>
            </a:r>
            <a:r>
              <a:rPr lang="en-US" altLang="zh-CN" dirty="0"/>
              <a:t>(RLFT)</a:t>
            </a:r>
          </a:p>
          <a:p>
            <a:pPr lvl="2"/>
            <a:r>
              <a:rPr lang="zh-CN" altLang="en-US" dirty="0"/>
              <a:t>采用</a:t>
            </a:r>
            <a:r>
              <a:rPr lang="en-US" altLang="zh-CN" dirty="0"/>
              <a:t>GRPO</a:t>
            </a:r>
            <a:r>
              <a:rPr lang="zh-CN" altLang="en-US" dirty="0"/>
              <a:t>算法</a:t>
            </a:r>
            <a:endParaRPr lang="en-US" altLang="zh-CN" dirty="0"/>
          </a:p>
          <a:p>
            <a:pPr lvl="3"/>
            <a:r>
              <a:rPr lang="zh-CN" altLang="en-US" dirty="0"/>
              <a:t>基于任务特定奖励信号对初始策略进行优化</a:t>
            </a:r>
            <a:endParaRPr lang="en-US" altLang="zh-CN" dirty="0"/>
          </a:p>
          <a:p>
            <a:pPr lvl="3"/>
            <a:r>
              <a:rPr lang="zh-CN" altLang="en-US" dirty="0"/>
              <a:t>通过评估从参考策略中采样的多个候选输出来引导优化过程</a:t>
            </a:r>
            <a:endParaRPr lang="en-US" altLang="zh-CN" dirty="0"/>
          </a:p>
          <a:p>
            <a:pPr lvl="2"/>
            <a:r>
              <a:rPr lang="zh-CN" altLang="en-US" dirty="0"/>
              <a:t>设计计了专门的格式奖励函数</a:t>
            </a:r>
            <a:endParaRPr lang="en-US" altLang="zh-CN" dirty="0"/>
          </a:p>
          <a:p>
            <a:pPr lvl="2"/>
            <a:endParaRPr lang="en-US" altLang="zh-CN" dirty="0"/>
          </a:p>
          <a:p>
            <a:pPr lvl="2"/>
            <a:endParaRPr lang="en-US" altLang="zh-CN" dirty="0"/>
          </a:p>
          <a:p>
            <a:pPr lvl="2"/>
            <a:endParaRPr lang="en-US" altLang="zh-CN" dirty="0"/>
          </a:p>
          <a:p>
            <a:pPr lvl="2"/>
            <a:r>
              <a:rPr lang="zh-CN" altLang="en-US" dirty="0"/>
              <a:t>完整的奖励函数</a:t>
            </a:r>
            <a:endParaRPr lang="en-US" altLang="zh-CN" dirty="0"/>
          </a:p>
          <a:p>
            <a:pPr lvl="2"/>
            <a:endParaRPr lang="en-US" altLang="zh-CN" dirty="0"/>
          </a:p>
          <a:p>
            <a:endParaRPr lang="zh-CN" altLang="en-US" dirty="0"/>
          </a:p>
        </p:txBody>
      </p:sp>
      <p:sp>
        <p:nvSpPr>
          <p:cNvPr id="3" name="标题 2">
            <a:extLst>
              <a:ext uri="{FF2B5EF4-FFF2-40B4-BE49-F238E27FC236}">
                <a16:creationId xmlns:a16="http://schemas.microsoft.com/office/drawing/2014/main" id="{EFAB1D72-E4FD-E566-5014-A9952D2D6917}"/>
              </a:ext>
            </a:extLst>
          </p:cNvPr>
          <p:cNvSpPr>
            <a:spLocks noGrp="1"/>
          </p:cNvSpPr>
          <p:nvPr>
            <p:ph type="title"/>
          </p:nvPr>
        </p:nvSpPr>
        <p:spPr/>
        <p:txBody>
          <a:bodyPr/>
          <a:lstStyle/>
          <a:p>
            <a:r>
              <a:rPr lang="en-US" altLang="zh-CN" sz="3600" dirty="0"/>
              <a:t>MTRDrive——</a:t>
            </a:r>
            <a:r>
              <a:rPr lang="zh-CN" altLang="en-US" sz="3600" dirty="0"/>
              <a:t>经验驱动的工具交互与反思</a:t>
            </a:r>
          </a:p>
        </p:txBody>
      </p:sp>
      <p:pic>
        <p:nvPicPr>
          <p:cNvPr id="11" name="图片 10">
            <a:extLst>
              <a:ext uri="{FF2B5EF4-FFF2-40B4-BE49-F238E27FC236}">
                <a16:creationId xmlns:a16="http://schemas.microsoft.com/office/drawing/2014/main" id="{2D0AD51D-C712-39AA-79B7-7BB83B3F249C}"/>
              </a:ext>
            </a:extLst>
          </p:cNvPr>
          <p:cNvPicPr>
            <a:picLocks noChangeAspect="1"/>
          </p:cNvPicPr>
          <p:nvPr/>
        </p:nvPicPr>
        <p:blipFill>
          <a:blip r:embed="rId3"/>
          <a:stretch>
            <a:fillRect/>
          </a:stretch>
        </p:blipFill>
        <p:spPr>
          <a:xfrm>
            <a:off x="644266" y="4092987"/>
            <a:ext cx="4333333" cy="952381"/>
          </a:xfrm>
          <a:prstGeom prst="rect">
            <a:avLst/>
          </a:prstGeom>
        </p:spPr>
      </p:pic>
      <p:pic>
        <p:nvPicPr>
          <p:cNvPr id="13" name="图片 12">
            <a:extLst>
              <a:ext uri="{FF2B5EF4-FFF2-40B4-BE49-F238E27FC236}">
                <a16:creationId xmlns:a16="http://schemas.microsoft.com/office/drawing/2014/main" id="{AA54B437-C501-AC6E-C7C9-325984EF0A20}"/>
              </a:ext>
            </a:extLst>
          </p:cNvPr>
          <p:cNvPicPr>
            <a:picLocks noChangeAspect="1"/>
          </p:cNvPicPr>
          <p:nvPr/>
        </p:nvPicPr>
        <p:blipFill>
          <a:blip r:embed="rId4"/>
          <a:stretch>
            <a:fillRect/>
          </a:stretch>
        </p:blipFill>
        <p:spPr>
          <a:xfrm>
            <a:off x="755149" y="5755613"/>
            <a:ext cx="3276190" cy="580952"/>
          </a:xfrm>
          <a:prstGeom prst="rect">
            <a:avLst/>
          </a:prstGeom>
        </p:spPr>
      </p:pic>
    </p:spTree>
    <p:extLst>
      <p:ext uri="{BB962C8B-B14F-4D97-AF65-F5344CB8AC3E}">
        <p14:creationId xmlns:p14="http://schemas.microsoft.com/office/powerpoint/2010/main" val="1779317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43A4A-3F90-97D6-E9BF-0C9C5EFC236D}"/>
            </a:ext>
          </a:extLst>
        </p:cNvPr>
        <p:cNvGrpSpPr/>
        <p:nvPr/>
      </p:nvGrpSpPr>
      <p:grpSpPr>
        <a:xfrm>
          <a:off x="0" y="0"/>
          <a:ext cx="0" cy="0"/>
          <a:chOff x="0" y="0"/>
          <a:chExt cx="0" cy="0"/>
        </a:xfrm>
      </p:grpSpPr>
      <p:sp>
        <p:nvSpPr>
          <p:cNvPr id="2" name="内容占位符 1">
            <a:extLst>
              <a:ext uri="{FF2B5EF4-FFF2-40B4-BE49-F238E27FC236}">
                <a16:creationId xmlns:a16="http://schemas.microsoft.com/office/drawing/2014/main" id="{70573BC2-143A-24CC-B123-6E7E21D9626D}"/>
              </a:ext>
            </a:extLst>
          </p:cNvPr>
          <p:cNvSpPr>
            <a:spLocks noGrp="1"/>
          </p:cNvSpPr>
          <p:nvPr>
            <p:ph sz="quarter" idx="13"/>
          </p:nvPr>
        </p:nvSpPr>
        <p:spPr/>
        <p:txBody>
          <a:bodyPr/>
          <a:lstStyle/>
          <a:p>
            <a:r>
              <a:rPr lang="zh-CN" altLang="en-US" dirty="0"/>
              <a:t>数据集</a:t>
            </a:r>
            <a:endParaRPr lang="en-US" altLang="zh-CN" dirty="0"/>
          </a:p>
          <a:p>
            <a:pPr lvl="1"/>
            <a:r>
              <a:rPr lang="en-US" altLang="zh-CN" dirty="0"/>
              <a:t>NAVSIM</a:t>
            </a:r>
            <a:r>
              <a:rPr lang="zh-CN" altLang="en-US" dirty="0"/>
              <a:t>和</a:t>
            </a:r>
            <a:r>
              <a:rPr lang="en-US" altLang="zh-CN" dirty="0"/>
              <a:t>RoadWork-VLM</a:t>
            </a:r>
          </a:p>
          <a:p>
            <a:r>
              <a:rPr lang="en-US" altLang="zh-CN" dirty="0"/>
              <a:t>NAVSIM</a:t>
            </a:r>
          </a:p>
          <a:p>
            <a:pPr lvl="1"/>
            <a:r>
              <a:rPr lang="zh-CN" altLang="en-US" dirty="0"/>
              <a:t>一个大规模真实世界自动驾驶数据集，主要用于非反应式仿真与基准测试。该数据集基于</a:t>
            </a:r>
            <a:r>
              <a:rPr lang="en-US" altLang="zh-CN" dirty="0"/>
              <a:t>OpenScene</a:t>
            </a:r>
            <a:r>
              <a:rPr lang="zh-CN" altLang="en-US" dirty="0"/>
              <a:t>构建，重点关注涉及动态意图变化的挑战性场景，同时过滤掉静态场景、恒速行驶等简单场景</a:t>
            </a:r>
            <a:endParaRPr lang="en-US" altLang="zh-CN" dirty="0"/>
          </a:p>
          <a:p>
            <a:r>
              <a:rPr lang="en-US" altLang="zh-CN" dirty="0"/>
              <a:t>RoadWork-VLM</a:t>
            </a:r>
          </a:p>
          <a:p>
            <a:pPr lvl="1"/>
            <a:r>
              <a:rPr lang="en-US" altLang="zh-CN" dirty="0"/>
              <a:t>RoadWork</a:t>
            </a:r>
            <a:r>
              <a:rPr lang="zh-CN" altLang="en-US" dirty="0"/>
              <a:t>数据集</a:t>
            </a:r>
            <a:r>
              <a:rPr lang="en-US" altLang="zh-CN" dirty="0">
                <a:hlinkClick r:id="rId2"/>
              </a:rPr>
              <a:t>[ICCV2025]</a:t>
            </a:r>
            <a:r>
              <a:rPr lang="zh-CN" altLang="en-US" dirty="0"/>
              <a:t>，</a:t>
            </a:r>
            <a:r>
              <a:rPr lang="zh-CN" altLang="en-US" b="1" dirty="0"/>
              <a:t>施工工地自动驾驶数据集</a:t>
            </a:r>
            <a:r>
              <a:rPr lang="zh-CN" altLang="en-US" dirty="0"/>
              <a:t>，施工工地属于典型的</a:t>
            </a:r>
            <a:r>
              <a:rPr lang="zh-CN" altLang="en-US" b="1" dirty="0"/>
              <a:t>长尾场景</a:t>
            </a:r>
            <a:endParaRPr lang="en-US" altLang="zh-CN" dirty="0"/>
          </a:p>
          <a:p>
            <a:pPr lvl="1"/>
            <a:r>
              <a:rPr lang="zh-CN" altLang="en-US" dirty="0"/>
              <a:t>基于原始</a:t>
            </a:r>
            <a:r>
              <a:rPr lang="en-US" altLang="zh-CN" dirty="0"/>
              <a:t>RoadWork</a:t>
            </a:r>
            <a:r>
              <a:rPr lang="zh-CN" altLang="en-US" dirty="0"/>
              <a:t>数据集构建了一个新的基准数据集</a:t>
            </a:r>
            <a:r>
              <a:rPr lang="en-US" altLang="zh-CN" dirty="0"/>
              <a:t>——Roadwork-VLM</a:t>
            </a:r>
          </a:p>
          <a:p>
            <a:pPr lvl="1"/>
            <a:r>
              <a:rPr lang="zh-CN" altLang="en-US" dirty="0"/>
              <a:t>利用性能强大的</a:t>
            </a:r>
            <a:r>
              <a:rPr lang="en-US" altLang="zh-CN" dirty="0"/>
              <a:t>Qwen2.5-VL-72B</a:t>
            </a:r>
            <a:r>
              <a:rPr lang="zh-CN" altLang="en-US" dirty="0"/>
              <a:t>模型对整个数据集进行重新标注，根据提供的图像和轨迹信息，生成详细的场景描述、高层导航指令以及完整的思维链（推理序列</a:t>
            </a:r>
            <a:endParaRPr lang="en-US" altLang="zh-CN" dirty="0"/>
          </a:p>
          <a:p>
            <a:pPr lvl="1"/>
            <a:endParaRPr lang="zh-CN" altLang="en-US" dirty="0"/>
          </a:p>
        </p:txBody>
      </p:sp>
      <p:sp>
        <p:nvSpPr>
          <p:cNvPr id="3" name="标题 2">
            <a:extLst>
              <a:ext uri="{FF2B5EF4-FFF2-40B4-BE49-F238E27FC236}">
                <a16:creationId xmlns:a16="http://schemas.microsoft.com/office/drawing/2014/main" id="{ADAE34C8-106E-4672-12CE-1903C41AC54A}"/>
              </a:ext>
            </a:extLst>
          </p:cNvPr>
          <p:cNvSpPr>
            <a:spLocks noGrp="1"/>
          </p:cNvSpPr>
          <p:nvPr>
            <p:ph type="title"/>
          </p:nvPr>
        </p:nvSpPr>
        <p:spPr/>
        <p:txBody>
          <a:bodyPr/>
          <a:lstStyle/>
          <a:p>
            <a:r>
              <a:rPr lang="en-US" altLang="zh-CN" dirty="0"/>
              <a:t>MTRDrive——EXPERIMENTS</a:t>
            </a:r>
            <a:endParaRPr lang="zh-CN" altLang="en-US" dirty="0"/>
          </a:p>
        </p:txBody>
      </p:sp>
    </p:spTree>
    <p:extLst>
      <p:ext uri="{BB962C8B-B14F-4D97-AF65-F5344CB8AC3E}">
        <p14:creationId xmlns:p14="http://schemas.microsoft.com/office/powerpoint/2010/main" val="1211021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FA4D858-994A-577B-90C9-C9E35A38801B}"/>
              </a:ext>
            </a:extLst>
          </p:cNvPr>
          <p:cNvSpPr>
            <a:spLocks noGrp="1"/>
          </p:cNvSpPr>
          <p:nvPr>
            <p:ph sz="quarter" idx="13"/>
          </p:nvPr>
        </p:nvSpPr>
        <p:spPr/>
        <p:txBody>
          <a:bodyPr/>
          <a:lstStyle/>
          <a:p>
            <a:r>
              <a:rPr lang="zh-CN" altLang="en-US" dirty="0"/>
              <a:t>核心评价指标</a:t>
            </a:r>
            <a:endParaRPr lang="en-US" altLang="zh-CN" dirty="0"/>
          </a:p>
          <a:p>
            <a:pPr lvl="1"/>
            <a:r>
              <a:rPr lang="zh-CN" altLang="en-US" b="1" dirty="0"/>
              <a:t>高层规划与推理方面</a:t>
            </a:r>
            <a:r>
              <a:rPr lang="en-US" altLang="zh-CN" dirty="0"/>
              <a:t>——</a:t>
            </a:r>
            <a:r>
              <a:rPr lang="zh-CN" altLang="en-US" dirty="0"/>
              <a:t>高层规划准确率</a:t>
            </a:r>
            <a:endParaRPr lang="en-US" altLang="zh-CN" dirty="0"/>
          </a:p>
          <a:p>
            <a:pPr lvl="2"/>
            <a:r>
              <a:rPr lang="zh-CN" altLang="en-US" dirty="0"/>
              <a:t>仅当包含</a:t>
            </a:r>
            <a:r>
              <a:rPr lang="zh-CN" altLang="en-US" b="1" dirty="0"/>
              <a:t>纵向速度规划</a:t>
            </a:r>
            <a:r>
              <a:rPr lang="zh-CN" altLang="en-US" dirty="0"/>
              <a:t>与</a:t>
            </a:r>
            <a:r>
              <a:rPr lang="zh-CN" altLang="en-US" b="1" dirty="0"/>
              <a:t>横向路径规划的完整元动作</a:t>
            </a:r>
            <a:r>
              <a:rPr lang="zh-CN" altLang="en-US" dirty="0"/>
              <a:t>与真值完全匹配时，该规划才被判定为正确</a:t>
            </a:r>
            <a:endParaRPr lang="en-US" altLang="zh-CN" dirty="0"/>
          </a:p>
          <a:p>
            <a:pPr lvl="1"/>
            <a:r>
              <a:rPr lang="zh-CN" altLang="en-US" b="1" dirty="0"/>
              <a:t>细粒度短期轨迹预测任务</a:t>
            </a:r>
            <a:r>
              <a:rPr lang="en-US" altLang="zh-CN" dirty="0"/>
              <a:t>——NAVSIM</a:t>
            </a:r>
            <a:r>
              <a:rPr lang="zh-CN" altLang="en-US" dirty="0"/>
              <a:t>基准数据集的标准评价指标</a:t>
            </a:r>
            <a:r>
              <a:rPr lang="en-US" altLang="zh-CN" dirty="0"/>
              <a:t>: PDMS</a:t>
            </a:r>
          </a:p>
          <a:p>
            <a:pPr lvl="2"/>
            <a:r>
              <a:rPr lang="zh-CN" altLang="en-US" b="1" dirty="0"/>
              <a:t>预测驾驶模型得分</a:t>
            </a:r>
            <a:endParaRPr lang="en-US" altLang="zh-CN" b="1" dirty="0"/>
          </a:p>
          <a:p>
            <a:pPr lvl="2"/>
            <a:r>
              <a:rPr lang="zh-CN" altLang="en-US" dirty="0"/>
              <a:t>用于衡量智能体预测的闭环轨迹的逐点准确性与物理真实性</a:t>
            </a:r>
          </a:p>
        </p:txBody>
      </p:sp>
      <p:sp>
        <p:nvSpPr>
          <p:cNvPr id="3" name="标题 2">
            <a:extLst>
              <a:ext uri="{FF2B5EF4-FFF2-40B4-BE49-F238E27FC236}">
                <a16:creationId xmlns:a16="http://schemas.microsoft.com/office/drawing/2014/main" id="{21E2E07B-DE35-5DEC-887E-27112C28C51F}"/>
              </a:ext>
            </a:extLst>
          </p:cNvPr>
          <p:cNvSpPr>
            <a:spLocks noGrp="1"/>
          </p:cNvSpPr>
          <p:nvPr>
            <p:ph type="title"/>
          </p:nvPr>
        </p:nvSpPr>
        <p:spPr/>
        <p:txBody>
          <a:bodyPr/>
          <a:lstStyle/>
          <a:p>
            <a:r>
              <a:rPr lang="en-US" altLang="zh-CN" dirty="0"/>
              <a:t>MTRDrive——EXPERIMENTS</a:t>
            </a:r>
            <a:endParaRPr lang="zh-CN" altLang="en-US" dirty="0"/>
          </a:p>
        </p:txBody>
      </p:sp>
    </p:spTree>
    <p:extLst>
      <p:ext uri="{BB962C8B-B14F-4D97-AF65-F5344CB8AC3E}">
        <p14:creationId xmlns:p14="http://schemas.microsoft.com/office/powerpoint/2010/main" val="262695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D22C-5F8D-E8F5-9E11-107912A4CF8F}"/>
            </a:ext>
          </a:extLst>
        </p:cNvPr>
        <p:cNvGrpSpPr/>
        <p:nvPr/>
      </p:nvGrpSpPr>
      <p:grpSpPr>
        <a:xfrm>
          <a:off x="0" y="0"/>
          <a:ext cx="0" cy="0"/>
          <a:chOff x="0" y="0"/>
          <a:chExt cx="0" cy="0"/>
        </a:xfrm>
      </p:grpSpPr>
      <p:sp>
        <p:nvSpPr>
          <p:cNvPr id="2" name="内容占位符 1">
            <a:extLst>
              <a:ext uri="{FF2B5EF4-FFF2-40B4-BE49-F238E27FC236}">
                <a16:creationId xmlns:a16="http://schemas.microsoft.com/office/drawing/2014/main" id="{F2864BB1-CBC0-B8A5-DE49-25CBD76E2A9A}"/>
              </a:ext>
            </a:extLst>
          </p:cNvPr>
          <p:cNvSpPr>
            <a:spLocks noGrp="1"/>
          </p:cNvSpPr>
          <p:nvPr>
            <p:ph sz="quarter" idx="13"/>
          </p:nvPr>
        </p:nvSpPr>
        <p:spPr/>
        <p:txBody>
          <a:bodyPr/>
          <a:lstStyle/>
          <a:p>
            <a:r>
              <a:rPr lang="zh-CN" altLang="en-US" dirty="0"/>
              <a:t>高层规划实验结果</a:t>
            </a:r>
            <a:endParaRPr lang="en-US" altLang="zh-CN" dirty="0"/>
          </a:p>
          <a:p>
            <a:pPr marL="450850" lvl="1" indent="0">
              <a:buNone/>
            </a:pPr>
            <a:r>
              <a:rPr lang="zh-CN" altLang="en-US" b="1" dirty="0"/>
              <a:t>场景理解能力：</a:t>
            </a:r>
            <a:r>
              <a:rPr lang="en-US" altLang="zh-CN" b="1" dirty="0"/>
              <a:t>Risk Assess(</a:t>
            </a:r>
            <a:r>
              <a:rPr lang="zh-CN" altLang="en-US" b="1" dirty="0"/>
              <a:t>风险评估</a:t>
            </a:r>
            <a:r>
              <a:rPr lang="en-US" altLang="zh-CN" b="1" dirty="0"/>
              <a:t>)</a:t>
            </a:r>
            <a:r>
              <a:rPr lang="zh-CN" altLang="en-US" b="1" dirty="0"/>
              <a:t>、</a:t>
            </a:r>
            <a:r>
              <a:rPr lang="en-US" altLang="zh-CN" b="1" dirty="0"/>
              <a:t>Reason(</a:t>
            </a:r>
            <a:r>
              <a:rPr lang="zh-CN" altLang="en-US" b="1" dirty="0"/>
              <a:t>推理能力</a:t>
            </a:r>
            <a:r>
              <a:rPr lang="en-US" altLang="zh-CN" b="1" dirty="0"/>
              <a:t>)</a:t>
            </a:r>
            <a:r>
              <a:rPr lang="zh-CN" altLang="en-US" b="1" dirty="0"/>
              <a:t>、</a:t>
            </a:r>
            <a:r>
              <a:rPr lang="en-US" altLang="zh-CN" b="1" dirty="0"/>
              <a:t>Scene Aware(</a:t>
            </a:r>
            <a:r>
              <a:rPr lang="zh-CN" altLang="en-US" b="1" dirty="0"/>
              <a:t>场景感知</a:t>
            </a:r>
            <a:r>
              <a:rPr lang="en-US" altLang="zh-CN" b="1" dirty="0"/>
              <a:t>)​</a:t>
            </a:r>
          </a:p>
          <a:p>
            <a:pPr marL="450850" lvl="1" indent="0">
              <a:buNone/>
            </a:pPr>
            <a:r>
              <a:rPr lang="zh-CN" altLang="en-US" b="1" dirty="0"/>
              <a:t>决策执行能力：</a:t>
            </a:r>
            <a:r>
              <a:rPr lang="en-US" altLang="zh-CN" b="1" dirty="0"/>
              <a:t>Path(</a:t>
            </a:r>
            <a:r>
              <a:rPr lang="zh-CN" altLang="en-US" b="1" dirty="0"/>
              <a:t>路径规划</a:t>
            </a:r>
            <a:r>
              <a:rPr lang="en-US" altLang="zh-CN" b="1" dirty="0"/>
              <a:t>)</a:t>
            </a:r>
            <a:r>
              <a:rPr lang="zh-CN" altLang="en-US" b="1" dirty="0"/>
              <a:t>、</a:t>
            </a:r>
            <a:r>
              <a:rPr lang="en-US" altLang="zh-CN" b="1" dirty="0"/>
              <a:t>Speed(</a:t>
            </a:r>
            <a:r>
              <a:rPr lang="zh-CN" altLang="en-US" b="1" dirty="0"/>
              <a:t>速度规划</a:t>
            </a:r>
            <a:r>
              <a:rPr lang="en-US" altLang="zh-CN" b="1" dirty="0"/>
              <a:t>)</a:t>
            </a:r>
            <a:r>
              <a:rPr lang="zh-CN" altLang="en-US" b="1" dirty="0"/>
              <a:t>、</a:t>
            </a:r>
            <a:r>
              <a:rPr lang="en-US" altLang="zh-CN" b="1" dirty="0"/>
              <a:t>Acc(</a:t>
            </a:r>
            <a:r>
              <a:rPr lang="zh-CN" altLang="en-US" b="1" dirty="0"/>
              <a:t>综合精度</a:t>
            </a:r>
            <a:r>
              <a:rPr lang="en-US" altLang="zh-CN" b="1" dirty="0"/>
              <a:t>)</a:t>
            </a:r>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endParaRPr lang="en-US" altLang="zh-CN" dirty="0"/>
          </a:p>
          <a:p>
            <a:pPr marL="450850" lvl="1" indent="0">
              <a:buNone/>
            </a:pPr>
            <a:r>
              <a:rPr lang="zh-CN" altLang="en-US" sz="1400" dirty="0"/>
              <a:t>“</a:t>
            </a:r>
            <a:r>
              <a:rPr lang="en-US" altLang="zh-CN" sz="1400" dirty="0"/>
              <a:t>Zero-shot”</a:t>
            </a:r>
            <a:r>
              <a:rPr lang="zh-CN" altLang="en-US" sz="1400" dirty="0"/>
              <a:t>表示​</a:t>
            </a:r>
            <a:r>
              <a:rPr lang="zh-CN" altLang="en-US" sz="1400" b="1" dirty="0"/>
              <a:t>​零样本学习​</a:t>
            </a:r>
            <a:r>
              <a:rPr lang="zh-CN" altLang="en-US" sz="1400" dirty="0"/>
              <a:t>​，即模型未经该数据集任何训练直接进行测试</a:t>
            </a:r>
            <a:endParaRPr lang="en-US" altLang="zh-CN" sz="1400" dirty="0"/>
          </a:p>
          <a:p>
            <a:pPr marL="450850" lvl="1" indent="0">
              <a:buNone/>
            </a:pPr>
            <a:r>
              <a:rPr lang="zh-CN" altLang="en-US" sz="1400" dirty="0"/>
              <a:t>“</a:t>
            </a:r>
            <a:r>
              <a:rPr lang="en-US" altLang="zh-CN" sz="1400" dirty="0"/>
              <a:t>SFT”</a:t>
            </a:r>
            <a:r>
              <a:rPr lang="zh-CN" altLang="en-US" sz="1400" dirty="0"/>
              <a:t>表示其他模型在此数据集上进行了​</a:t>
            </a:r>
            <a:r>
              <a:rPr lang="zh-CN" altLang="en-US" sz="1400" b="1" dirty="0"/>
              <a:t>​监督微调</a:t>
            </a:r>
            <a:endParaRPr lang="en-US" altLang="zh-CN" sz="1400" dirty="0"/>
          </a:p>
          <a:p>
            <a:pPr lvl="1"/>
            <a:endParaRPr lang="en-US" altLang="zh-CN" dirty="0"/>
          </a:p>
          <a:p>
            <a:endParaRPr lang="zh-CN" altLang="en-US" dirty="0"/>
          </a:p>
        </p:txBody>
      </p:sp>
      <p:sp>
        <p:nvSpPr>
          <p:cNvPr id="3" name="标题 2">
            <a:extLst>
              <a:ext uri="{FF2B5EF4-FFF2-40B4-BE49-F238E27FC236}">
                <a16:creationId xmlns:a16="http://schemas.microsoft.com/office/drawing/2014/main" id="{50EEC0F0-E3C8-4FD6-8778-8A6345D36427}"/>
              </a:ext>
            </a:extLst>
          </p:cNvPr>
          <p:cNvSpPr>
            <a:spLocks noGrp="1"/>
          </p:cNvSpPr>
          <p:nvPr>
            <p:ph type="title"/>
          </p:nvPr>
        </p:nvSpPr>
        <p:spPr/>
        <p:txBody>
          <a:bodyPr/>
          <a:lstStyle/>
          <a:p>
            <a:r>
              <a:rPr lang="en-US" altLang="zh-CN" dirty="0"/>
              <a:t>MTRDrive——EXPERIMENTS</a:t>
            </a:r>
            <a:endParaRPr lang="zh-CN" altLang="en-US" dirty="0"/>
          </a:p>
        </p:txBody>
      </p:sp>
      <p:pic>
        <p:nvPicPr>
          <p:cNvPr id="7" name="图片 6">
            <a:extLst>
              <a:ext uri="{FF2B5EF4-FFF2-40B4-BE49-F238E27FC236}">
                <a16:creationId xmlns:a16="http://schemas.microsoft.com/office/drawing/2014/main" id="{37D5FFF2-F95C-1A29-C2E5-A471FBABA256}"/>
              </a:ext>
            </a:extLst>
          </p:cNvPr>
          <p:cNvPicPr>
            <a:picLocks noChangeAspect="1"/>
          </p:cNvPicPr>
          <p:nvPr/>
        </p:nvPicPr>
        <p:blipFill>
          <a:blip r:embed="rId3"/>
          <a:srcRect t="17659"/>
          <a:stretch>
            <a:fillRect/>
          </a:stretch>
        </p:blipFill>
        <p:spPr>
          <a:xfrm>
            <a:off x="654100" y="2111023"/>
            <a:ext cx="10772329" cy="3935066"/>
          </a:xfrm>
          <a:prstGeom prst="rect">
            <a:avLst/>
          </a:prstGeom>
        </p:spPr>
      </p:pic>
    </p:spTree>
    <p:extLst>
      <p:ext uri="{BB962C8B-B14F-4D97-AF65-F5344CB8AC3E}">
        <p14:creationId xmlns:p14="http://schemas.microsoft.com/office/powerpoint/2010/main" val="2290108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6A1E2-706C-2340-FA49-783F827A33CB}"/>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2256BEBF-0294-DF49-9D2B-E95899741DEC}"/>
              </a:ext>
            </a:extLst>
          </p:cNvPr>
          <p:cNvSpPr>
            <a:spLocks noGrp="1"/>
          </p:cNvSpPr>
          <p:nvPr>
            <p:ph type="title"/>
          </p:nvPr>
        </p:nvSpPr>
        <p:spPr/>
        <p:txBody>
          <a:bodyPr/>
          <a:lstStyle/>
          <a:p>
            <a:r>
              <a:rPr lang="en-US" altLang="zh-CN" dirty="0"/>
              <a:t>MTRDrive——EXPERIMENTS</a:t>
            </a:r>
            <a:endParaRPr lang="zh-CN" altLang="en-US" dirty="0"/>
          </a:p>
        </p:txBody>
      </p:sp>
      <p:sp>
        <p:nvSpPr>
          <p:cNvPr id="7" name="内容占位符 6">
            <a:extLst>
              <a:ext uri="{FF2B5EF4-FFF2-40B4-BE49-F238E27FC236}">
                <a16:creationId xmlns:a16="http://schemas.microsoft.com/office/drawing/2014/main" id="{59805745-10C5-A445-18A2-32CF5BB06874}"/>
              </a:ext>
            </a:extLst>
          </p:cNvPr>
          <p:cNvSpPr>
            <a:spLocks noGrp="1"/>
          </p:cNvSpPr>
          <p:nvPr>
            <p:ph sz="quarter" idx="13"/>
          </p:nvPr>
        </p:nvSpPr>
        <p:spPr>
          <a:xfrm>
            <a:off x="1" y="811911"/>
            <a:ext cx="6096000" cy="5379522"/>
          </a:xfrm>
        </p:spPr>
        <p:txBody>
          <a:bodyPr/>
          <a:lstStyle/>
          <a:p>
            <a:pPr marL="0" indent="0">
              <a:buNone/>
            </a:pPr>
            <a:r>
              <a:rPr lang="zh-CN" altLang="en-US" dirty="0"/>
              <a:t>细粒度短期轨迹预测实验结果</a:t>
            </a:r>
            <a:endParaRPr lang="en-US" altLang="zh-CN" b="0" dirty="0"/>
          </a:p>
          <a:p>
            <a:r>
              <a:rPr lang="en-US" altLang="zh-CN" sz="1800" b="1" dirty="0"/>
              <a:t>NC - Navigation Completion</a:t>
            </a:r>
          </a:p>
          <a:p>
            <a:pPr lvl="1"/>
            <a:r>
              <a:rPr lang="zh-CN" altLang="en-US" sz="1600" dirty="0"/>
              <a:t>衡量智能体成功到达目的地的任务比例</a:t>
            </a:r>
            <a:endParaRPr lang="en-US" altLang="zh-CN" sz="1600" b="1" dirty="0"/>
          </a:p>
          <a:p>
            <a:r>
              <a:rPr lang="en-US" altLang="zh-CN" sz="1800" b="1" dirty="0"/>
              <a:t>DAC - Driving Action Correctness</a:t>
            </a:r>
          </a:p>
          <a:p>
            <a:pPr lvl="1"/>
            <a:r>
              <a:rPr lang="zh-CN" altLang="en-US" sz="1600" b="1" dirty="0"/>
              <a:t>驾驶动作正确性​，</a:t>
            </a:r>
            <a:r>
              <a:rPr lang="zh-CN" altLang="en-US" sz="1600" dirty="0"/>
              <a:t>评估智能体的驾驶行为是否符合交通规则和常识的程度、一系列预定义的不安全或不合理行为，例如：闯红灯、在禁行区行驶、错误使用灯光、逆行驶等</a:t>
            </a:r>
            <a:endParaRPr lang="en-US" altLang="zh-CN" sz="1600" b="1" dirty="0"/>
          </a:p>
          <a:p>
            <a:r>
              <a:rPr lang="en-US" altLang="zh-CN" sz="1800" b="1" dirty="0"/>
              <a:t>TTC - Time-To-Collision</a:t>
            </a:r>
          </a:p>
          <a:p>
            <a:pPr lvl="1"/>
            <a:r>
              <a:rPr lang="zh-CN" altLang="en-US" sz="1600" dirty="0"/>
              <a:t>它衡量的是自车与最近障碍物之间​</a:t>
            </a:r>
            <a:r>
              <a:rPr lang="zh-CN" altLang="en-US" sz="1600" b="1" dirty="0"/>
              <a:t>​预计发生碰撞所需的时间</a:t>
            </a:r>
            <a:endParaRPr lang="en-US" altLang="zh-CN" sz="1600" b="1" dirty="0"/>
          </a:p>
          <a:p>
            <a:r>
              <a:rPr lang="en-US" altLang="zh-CN" sz="1800" b="1" dirty="0"/>
              <a:t>CF - Collision Frequency</a:t>
            </a:r>
          </a:p>
          <a:p>
            <a:pPr lvl="1"/>
            <a:r>
              <a:rPr lang="zh-CN" altLang="en-US" sz="1600" b="1" dirty="0"/>
              <a:t>碰撞频率</a:t>
            </a:r>
            <a:endParaRPr lang="en-US" altLang="zh-CN" sz="1600" b="1" dirty="0"/>
          </a:p>
          <a:p>
            <a:r>
              <a:rPr lang="en-US" altLang="zh-CN" sz="1800" b="1" dirty="0"/>
              <a:t>EP - Episode Progress</a:t>
            </a:r>
          </a:p>
          <a:p>
            <a:pPr lvl="1"/>
            <a:r>
              <a:rPr lang="zh-CN" altLang="en-US" sz="1600" b="1" dirty="0"/>
              <a:t>任务进度效率​，</a:t>
            </a:r>
            <a:r>
              <a:rPr lang="zh-CN" altLang="en-US" sz="1600" dirty="0"/>
              <a:t>衡量智能体在任务时间结束前​</a:t>
            </a:r>
            <a:r>
              <a:rPr lang="zh-CN" altLang="en-US" sz="1600" b="1" dirty="0"/>
              <a:t>​完成导航任务的效率​</a:t>
            </a:r>
            <a:r>
              <a:rPr lang="zh-CN" altLang="en-US" sz="1600" dirty="0"/>
              <a:t>​。它不仅关心是否最终完成（</a:t>
            </a:r>
            <a:r>
              <a:rPr lang="en-US" altLang="zh-CN" sz="1600" dirty="0"/>
              <a:t>NC</a:t>
            </a:r>
            <a:r>
              <a:rPr lang="zh-CN" altLang="en-US" sz="1600" dirty="0"/>
              <a:t>），还关心完成的“速度”或“进度”。</a:t>
            </a:r>
            <a:endParaRPr lang="en-US" altLang="zh-CN" sz="1600" b="1" dirty="0"/>
          </a:p>
          <a:p>
            <a:pPr marL="450850" lvl="1" indent="0">
              <a:buNone/>
            </a:pPr>
            <a:endParaRPr lang="en-US" altLang="zh-CN" dirty="0"/>
          </a:p>
          <a:p>
            <a:endParaRPr lang="zh-CN" altLang="en-US" dirty="0"/>
          </a:p>
        </p:txBody>
      </p:sp>
      <p:pic>
        <p:nvPicPr>
          <p:cNvPr id="6" name="图片 5">
            <a:extLst>
              <a:ext uri="{FF2B5EF4-FFF2-40B4-BE49-F238E27FC236}">
                <a16:creationId xmlns:a16="http://schemas.microsoft.com/office/drawing/2014/main" id="{9DDE087C-FA89-E046-104E-EAE862FB84C1}"/>
              </a:ext>
            </a:extLst>
          </p:cNvPr>
          <p:cNvPicPr>
            <a:picLocks noChangeAspect="1"/>
          </p:cNvPicPr>
          <p:nvPr/>
        </p:nvPicPr>
        <p:blipFill>
          <a:blip r:embed="rId2"/>
          <a:stretch>
            <a:fillRect/>
          </a:stretch>
        </p:blipFill>
        <p:spPr>
          <a:xfrm>
            <a:off x="5983111" y="1182665"/>
            <a:ext cx="6208888" cy="4863424"/>
          </a:xfrm>
          <a:prstGeom prst="rect">
            <a:avLst/>
          </a:prstGeom>
        </p:spPr>
      </p:pic>
    </p:spTree>
    <p:extLst>
      <p:ext uri="{BB962C8B-B14F-4D97-AF65-F5344CB8AC3E}">
        <p14:creationId xmlns:p14="http://schemas.microsoft.com/office/powerpoint/2010/main" val="3955790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2807A90-4922-DC70-B26C-26C26CC09F74}"/>
              </a:ext>
            </a:extLst>
          </p:cNvPr>
          <p:cNvSpPr>
            <a:spLocks noGrp="1"/>
          </p:cNvSpPr>
          <p:nvPr>
            <p:ph type="title"/>
          </p:nvPr>
        </p:nvSpPr>
        <p:spPr/>
        <p:txBody>
          <a:bodyPr/>
          <a:lstStyle/>
          <a:p>
            <a:r>
              <a:rPr lang="en-US" altLang="zh-CN" dirty="0"/>
              <a:t>MTRDrive——EXPERIMENTS</a:t>
            </a:r>
            <a:endParaRPr lang="zh-CN" altLang="en-US" dirty="0"/>
          </a:p>
        </p:txBody>
      </p:sp>
      <p:sp>
        <p:nvSpPr>
          <p:cNvPr id="7" name="内容占位符 6">
            <a:extLst>
              <a:ext uri="{FF2B5EF4-FFF2-40B4-BE49-F238E27FC236}">
                <a16:creationId xmlns:a16="http://schemas.microsoft.com/office/drawing/2014/main" id="{49A8EEA3-219B-546A-F0E4-5CE05C4F7D89}"/>
              </a:ext>
            </a:extLst>
          </p:cNvPr>
          <p:cNvSpPr>
            <a:spLocks noGrp="1"/>
          </p:cNvSpPr>
          <p:nvPr>
            <p:ph sz="quarter" idx="13"/>
          </p:nvPr>
        </p:nvSpPr>
        <p:spPr/>
        <p:txBody>
          <a:bodyPr/>
          <a:lstStyle/>
          <a:p>
            <a:r>
              <a:rPr lang="zh-CN" altLang="en-US" dirty="0"/>
              <a:t>消融实验</a:t>
            </a:r>
            <a:endParaRPr lang="en-US" altLang="zh-CN" dirty="0"/>
          </a:p>
          <a:p>
            <a:endParaRPr lang="zh-CN" altLang="en-US" dirty="0"/>
          </a:p>
        </p:txBody>
      </p:sp>
      <p:pic>
        <p:nvPicPr>
          <p:cNvPr id="8" name="内容占位符 4">
            <a:extLst>
              <a:ext uri="{FF2B5EF4-FFF2-40B4-BE49-F238E27FC236}">
                <a16:creationId xmlns:a16="http://schemas.microsoft.com/office/drawing/2014/main" id="{76B8EF2A-1E6E-842B-DA42-A2E5FB6D87AC}"/>
              </a:ext>
            </a:extLst>
          </p:cNvPr>
          <p:cNvPicPr>
            <a:picLocks noChangeAspect="1"/>
          </p:cNvPicPr>
          <p:nvPr/>
        </p:nvPicPr>
        <p:blipFill>
          <a:blip r:embed="rId2"/>
          <a:stretch>
            <a:fillRect/>
          </a:stretch>
        </p:blipFill>
        <p:spPr>
          <a:xfrm>
            <a:off x="0" y="1631902"/>
            <a:ext cx="11791950" cy="3241946"/>
          </a:xfrm>
          <a:prstGeom prst="rect">
            <a:avLst/>
          </a:prstGeom>
        </p:spPr>
      </p:pic>
    </p:spTree>
    <p:extLst>
      <p:ext uri="{BB962C8B-B14F-4D97-AF65-F5344CB8AC3E}">
        <p14:creationId xmlns:p14="http://schemas.microsoft.com/office/powerpoint/2010/main" val="132702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152FB8AC-1F07-A3DA-B77D-8F399B2AED9C}"/>
              </a:ext>
            </a:extLst>
          </p:cNvPr>
          <p:cNvSpPr>
            <a:spLocks noGrp="1"/>
          </p:cNvSpPr>
          <p:nvPr>
            <p:ph sz="quarter" idx="13"/>
          </p:nvPr>
        </p:nvSpPr>
        <p:spPr/>
        <p:txBody>
          <a:bodyPr/>
          <a:lstStyle/>
          <a:p>
            <a:r>
              <a:rPr lang="zh-CN" altLang="en-US" dirty="0"/>
              <a:t>亮点</a:t>
            </a:r>
            <a:r>
              <a:rPr lang="en-US" altLang="zh-CN" dirty="0"/>
              <a:t>——</a:t>
            </a:r>
            <a:r>
              <a:rPr lang="zh-CN" altLang="en-US" b="0" dirty="0"/>
              <a:t>​</a:t>
            </a:r>
            <a:r>
              <a:rPr lang="zh-CN" altLang="en-US" dirty="0"/>
              <a:t>​仿生式的交互推理框架</a:t>
            </a:r>
            <a:endParaRPr lang="en-US" altLang="zh-CN" dirty="0"/>
          </a:p>
          <a:p>
            <a:pPr lvl="1"/>
            <a:r>
              <a:rPr lang="zh-CN" altLang="en-US" b="1" dirty="0"/>
              <a:t>高性能​</a:t>
            </a:r>
            <a:r>
              <a:rPr lang="zh-CN" altLang="en-US" dirty="0"/>
              <a:t>​：其仅有的​</a:t>
            </a:r>
            <a:r>
              <a:rPr lang="zh-CN" altLang="en-US" b="1" dirty="0"/>
              <a:t>​</a:t>
            </a:r>
            <a:r>
              <a:rPr lang="en-US" altLang="zh-CN" b="1" dirty="0" err="1"/>
              <a:t>3B</a:t>
            </a:r>
            <a:r>
              <a:rPr lang="zh-CN" altLang="en-US" b="1" dirty="0"/>
              <a:t>参数​</a:t>
            </a:r>
            <a:r>
              <a:rPr lang="zh-CN" altLang="en-US" dirty="0"/>
              <a:t>​的模型，在权威的</a:t>
            </a:r>
            <a:r>
              <a:rPr lang="en-US" altLang="zh-CN" dirty="0"/>
              <a:t>NAVSIM</a:t>
            </a:r>
            <a:r>
              <a:rPr lang="zh-CN" altLang="en-US" dirty="0"/>
              <a:t>基准上取得了​</a:t>
            </a:r>
            <a:r>
              <a:rPr lang="zh-CN" altLang="en-US" b="1" dirty="0"/>
              <a:t>​</a:t>
            </a:r>
            <a:r>
              <a:rPr lang="en-US" altLang="zh-CN" b="1" dirty="0"/>
              <a:t>PDMS 88.3​</a:t>
            </a:r>
            <a:r>
              <a:rPr lang="zh-CN" altLang="en-US" dirty="0"/>
              <a:t>​的顶尖成绩，与大型专用方法（如</a:t>
            </a:r>
            <a:r>
              <a:rPr lang="en-US" altLang="zh-CN" dirty="0"/>
              <a:t>WoTE</a:t>
            </a:r>
            <a:r>
              <a:rPr lang="zh-CN" altLang="en-US" dirty="0"/>
              <a:t>）持平甚至超越。</a:t>
            </a:r>
            <a:endParaRPr lang="en-US" altLang="zh-CN" dirty="0"/>
          </a:p>
          <a:p>
            <a:pPr lvl="1"/>
            <a:r>
              <a:rPr lang="zh-CN" altLang="en-US" dirty="0"/>
              <a:t>​</a:t>
            </a:r>
            <a:r>
              <a:rPr lang="zh-CN" altLang="en-US" b="1" dirty="0"/>
              <a:t>​高超的规划精度​</a:t>
            </a:r>
            <a:r>
              <a:rPr lang="zh-CN" altLang="en-US" dirty="0"/>
              <a:t>​：在高层规划任务上，准确率达到​</a:t>
            </a:r>
            <a:r>
              <a:rPr lang="zh-CN" altLang="en-US" b="1" dirty="0"/>
              <a:t>​</a:t>
            </a:r>
            <a:r>
              <a:rPr lang="en-US" altLang="zh-CN" b="1" dirty="0"/>
              <a:t>82.6%​</a:t>
            </a:r>
            <a:r>
              <a:rPr lang="zh-CN" altLang="en-US" dirty="0"/>
              <a:t>​，​</a:t>
            </a:r>
            <a:r>
              <a:rPr lang="zh-CN" altLang="en-US" b="1" dirty="0"/>
              <a:t>​比参数量大得多的</a:t>
            </a:r>
            <a:r>
              <a:rPr lang="en-US" altLang="zh-CN" b="1" dirty="0" err="1"/>
              <a:t>Qwen2.5</a:t>
            </a:r>
            <a:r>
              <a:rPr lang="en-US" altLang="zh-CN" b="1" dirty="0"/>
              <a:t>-VL-72B</a:t>
            </a:r>
            <a:r>
              <a:rPr lang="zh-CN" altLang="en-US" b="1" dirty="0"/>
              <a:t>（</a:t>
            </a:r>
            <a:r>
              <a:rPr lang="en-US" altLang="zh-CN" b="1" dirty="0"/>
              <a:t>37.8%</a:t>
            </a:r>
            <a:r>
              <a:rPr lang="zh-CN" altLang="en-US" b="1" dirty="0"/>
              <a:t>）高出一倍多​</a:t>
            </a:r>
            <a:r>
              <a:rPr lang="zh-CN" altLang="en-US" dirty="0"/>
              <a:t>​，证明其方法在决策层面的优越性并非来自模型规模，而是源于框架设计</a:t>
            </a:r>
            <a:endParaRPr lang="en-US" altLang="zh-CN" dirty="0"/>
          </a:p>
          <a:p>
            <a:pPr lvl="1"/>
            <a:r>
              <a:rPr lang="zh-CN" altLang="en-US" b="1" dirty="0"/>
              <a:t>零样本泛化能力​</a:t>
            </a:r>
            <a:r>
              <a:rPr lang="zh-CN" altLang="en-US" dirty="0"/>
              <a:t>​：在全新的、复杂的</a:t>
            </a:r>
            <a:r>
              <a:rPr lang="en-US" altLang="zh-CN" dirty="0"/>
              <a:t>Roadwork-VLM</a:t>
            </a:r>
            <a:r>
              <a:rPr lang="zh-CN" altLang="en-US" dirty="0"/>
              <a:t>基准（施工场景）上进行零样本测试，其规划准确率（</a:t>
            </a:r>
            <a:r>
              <a:rPr lang="en-US" altLang="zh-CN" dirty="0"/>
              <a:t>33.5%</a:t>
            </a:r>
            <a:r>
              <a:rPr lang="zh-CN" altLang="en-US" dirty="0"/>
              <a:t>）和驾驶指标（</a:t>
            </a:r>
            <a:r>
              <a:rPr lang="en-US" altLang="zh-CN" dirty="0"/>
              <a:t>80.2%</a:t>
            </a:r>
            <a:r>
              <a:rPr lang="zh-CN" altLang="en-US" dirty="0"/>
              <a:t>）均显著领先于基线模型</a:t>
            </a:r>
            <a:endParaRPr lang="en-US" altLang="zh-CN" dirty="0"/>
          </a:p>
          <a:p>
            <a:r>
              <a:rPr lang="zh-CN" altLang="en-US" dirty="0"/>
              <a:t>不足</a:t>
            </a:r>
            <a:endParaRPr lang="en-US" altLang="zh-CN" dirty="0"/>
          </a:p>
          <a:p>
            <a:pPr lvl="1"/>
            <a:r>
              <a:rPr lang="zh-CN" altLang="en-US" b="1" dirty="0"/>
              <a:t> 计算开销</a:t>
            </a:r>
            <a:endParaRPr lang="en-US" altLang="zh-CN" b="1" dirty="0"/>
          </a:p>
          <a:p>
            <a:pPr lvl="2"/>
            <a:r>
              <a:rPr lang="zh-CN" altLang="en-US" dirty="0"/>
              <a:t>推理延迟​，交互式推理涉及检索、多次工具调用和</a:t>
            </a:r>
            <a:r>
              <a:rPr lang="en-US" altLang="zh-CN" dirty="0" err="1"/>
              <a:t>CoT</a:t>
            </a:r>
            <a:r>
              <a:rPr lang="zh-CN" altLang="en-US" dirty="0"/>
              <a:t>生成，其推理速度必然比单次前向传播的端到端模型慢</a:t>
            </a:r>
            <a:endParaRPr lang="zh-CN" altLang="en-US" b="1" dirty="0"/>
          </a:p>
          <a:p>
            <a:pPr lvl="1" fontAlgn="base"/>
            <a:r>
              <a:rPr lang="zh-CN" altLang="en-US" dirty="0"/>
              <a:t> </a:t>
            </a:r>
            <a:r>
              <a:rPr lang="zh-CN" altLang="en-US" b="1" dirty="0"/>
              <a:t>对检索质量的依赖</a:t>
            </a:r>
          </a:p>
          <a:p>
            <a:pPr lvl="2"/>
            <a:r>
              <a:rPr lang="zh-CN" altLang="en-US" dirty="0"/>
              <a:t>框架的性能高度依赖于​​记忆检索的准确性​​。如果</a:t>
            </a:r>
            <a:r>
              <a:rPr lang="en-US" altLang="zh-CN" dirty="0"/>
              <a:t>CLIP</a:t>
            </a:r>
            <a:r>
              <a:rPr lang="zh-CN" altLang="en-US" dirty="0"/>
              <a:t>编码器未能检索到最相关的经验，或者经验库中缺乏真正有用的对应场景</a:t>
            </a:r>
          </a:p>
        </p:txBody>
      </p:sp>
      <p:sp>
        <p:nvSpPr>
          <p:cNvPr id="3" name="标题 2">
            <a:extLst>
              <a:ext uri="{FF2B5EF4-FFF2-40B4-BE49-F238E27FC236}">
                <a16:creationId xmlns:a16="http://schemas.microsoft.com/office/drawing/2014/main" id="{D8EA9B49-C940-041C-C04F-FBBCA25D776B}"/>
              </a:ext>
            </a:extLst>
          </p:cNvPr>
          <p:cNvSpPr>
            <a:spLocks noGrp="1"/>
          </p:cNvSpPr>
          <p:nvPr>
            <p:ph type="title"/>
          </p:nvPr>
        </p:nvSpPr>
        <p:spPr/>
        <p:txBody>
          <a:bodyPr/>
          <a:lstStyle/>
          <a:p>
            <a:r>
              <a:rPr lang="en-US" altLang="zh-CN" dirty="0"/>
              <a:t>MTRDrive——CONCLUSIONS</a:t>
            </a:r>
            <a:endParaRPr lang="zh-CN" altLang="en-US" dirty="0"/>
          </a:p>
        </p:txBody>
      </p:sp>
    </p:spTree>
    <p:extLst>
      <p:ext uri="{BB962C8B-B14F-4D97-AF65-F5344CB8AC3E}">
        <p14:creationId xmlns:p14="http://schemas.microsoft.com/office/powerpoint/2010/main" val="29052981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pitchFamily="34" charset="-122"/>
            <a:ea typeface="微软雅黑" pitchFamily="34" charset="-122"/>
          </a:defRPr>
        </a:defPPr>
      </a:lstStyle>
    </a:spDef>
    <a:txDef>
      <a:spPr>
        <a:noFill/>
      </a:spPr>
      <a:bodyPr wrap="none" rtlCol="0">
        <a:spAutoFit/>
      </a:bodyPr>
      <a:lstStyle>
        <a:defPPr>
          <a:defRPr dirty="0">
            <a:latin typeface="微软雅黑" pitchFamily="34" charset="-122"/>
            <a:ea typeface="微软雅黑"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103359</TotalTime>
  <Words>2200</Words>
  <Application>Microsoft Office PowerPoint</Application>
  <PresentationFormat>宽屏</PresentationFormat>
  <Paragraphs>149</Paragraphs>
  <Slides>15</Slides>
  <Notes>10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15</vt:i4>
      </vt:variant>
    </vt:vector>
  </HeadingPairs>
  <TitlesOfParts>
    <vt:vector size="21" baseType="lpstr">
      <vt:lpstr>Inter</vt:lpstr>
      <vt:lpstr>等线</vt:lpstr>
      <vt:lpstr>微软雅黑</vt:lpstr>
      <vt:lpstr>Arial</vt:lpstr>
      <vt:lpstr>Wingdings</vt:lpstr>
      <vt:lpstr>Office 主题​​</vt:lpstr>
      <vt:lpstr>MTRDrive: Memory-Tool Synergistic Reasoning for Robust Autonomous Driving in Corner Cases</vt:lpstr>
      <vt:lpstr>Background</vt:lpstr>
      <vt:lpstr>MTRDrive</vt:lpstr>
      <vt:lpstr>MTRDrive</vt:lpstr>
      <vt:lpstr>MTRDrive</vt:lpstr>
      <vt:lpstr>MTRDrive——驾驶经验库构建</vt:lpstr>
      <vt:lpstr>MTRDrive——驾驶经验库构建</vt:lpstr>
      <vt:lpstr>MTRDrive——经验驱动的工具交互与反思</vt:lpstr>
      <vt:lpstr>MTRDrive——经验驱动的工具交互与反思</vt:lpstr>
      <vt:lpstr>MTRDrive——EXPERIMENTS</vt:lpstr>
      <vt:lpstr>MTRDrive——EXPERIMENTS</vt:lpstr>
      <vt:lpstr>MTRDrive——EXPERIMENTS</vt:lpstr>
      <vt:lpstr>MTRDrive——EXPERIMENTS</vt:lpstr>
      <vt:lpstr>MTRDrive——EXPERIMENTS</vt:lpstr>
      <vt:lpstr>MTRDrive——CONCLUSIONS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xLin w</cp:lastModifiedBy>
  <cp:revision>557</cp:revision>
  <dcterms:created xsi:type="dcterms:W3CDTF">2018-06-04T22:40:57Z</dcterms:created>
  <dcterms:modified xsi:type="dcterms:W3CDTF">2025-10-09T10:42:26Z</dcterms:modified>
</cp:coreProperties>
</file>