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116" r:id="rId2"/>
    <p:sldId id="2115" r:id="rId3"/>
    <p:sldId id="2117" r:id="rId4"/>
    <p:sldId id="2118" r:id="rId5"/>
    <p:sldId id="2119" r:id="rId6"/>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2" autoAdjust="0"/>
    <p:restoredTop sz="94660"/>
  </p:normalViewPr>
  <p:slideViewPr>
    <p:cSldViewPr snapToGrid="0">
      <p:cViewPr varScale="1">
        <p:scale>
          <a:sx n="70" d="100"/>
          <a:sy n="70" d="100"/>
        </p:scale>
        <p:origin x="522" y="5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5_标题和内容">
    <p:spTree>
      <p:nvGrpSpPr>
        <p:cNvPr id="1" name=""/>
        <p:cNvGrpSpPr/>
        <p:nvPr/>
      </p:nvGrpSpPr>
      <p:grpSpPr>
        <a:xfrm>
          <a:off x="0" y="0"/>
          <a:ext cx="0" cy="0"/>
          <a:chOff x="0" y="0"/>
          <a:chExt cx="0" cy="0"/>
        </a:xfrm>
      </p:grpSpPr>
      <p:grpSp>
        <p:nvGrpSpPr>
          <p:cNvPr id="10" name="组合 9"/>
          <p:cNvGrpSpPr/>
          <p:nvPr userDrawn="1"/>
        </p:nvGrpSpPr>
        <p:grpSpPr>
          <a:xfrm>
            <a:off x="0" y="83920"/>
            <a:ext cx="479291" cy="648455"/>
            <a:chOff x="0" y="7719"/>
            <a:chExt cx="359468" cy="648455"/>
          </a:xfrm>
        </p:grpSpPr>
        <p:sp>
          <p:nvSpPr>
            <p:cNvPr id="11" name="任意多边形: 形状 10"/>
            <p:cNvSpPr/>
            <p:nvPr/>
          </p:nvSpPr>
          <p:spPr bwMode="auto">
            <a:xfrm>
              <a:off x="0" y="7719"/>
              <a:ext cx="359468" cy="648455"/>
            </a:xfrm>
            <a:custGeom>
              <a:avLst/>
              <a:gdLst>
                <a:gd name="connsiteX0" fmla="*/ 0 w 359468"/>
                <a:gd name="connsiteY0" fmla="*/ 0 h 648455"/>
                <a:gd name="connsiteX1" fmla="*/ 8446 w 359468"/>
                <a:gd name="connsiteY1" fmla="*/ 41836 h 648455"/>
                <a:gd name="connsiteX2" fmla="*/ 107502 w 359468"/>
                <a:gd name="connsiteY2" fmla="*/ 107494 h 648455"/>
                <a:gd name="connsiteX3" fmla="*/ 144455 w 359468"/>
                <a:gd name="connsiteY3" fmla="*/ 107494 h 648455"/>
                <a:gd name="connsiteX4" fmla="*/ 359468 w 359468"/>
                <a:gd name="connsiteY4" fmla="*/ 322938 h 648455"/>
                <a:gd name="connsiteX5" fmla="*/ 144455 w 359468"/>
                <a:gd name="connsiteY5" fmla="*/ 538382 h 648455"/>
                <a:gd name="connsiteX6" fmla="*/ 94727 w 359468"/>
                <a:gd name="connsiteY6" fmla="*/ 538382 h 648455"/>
                <a:gd name="connsiteX7" fmla="*/ 107502 w 359468"/>
                <a:gd name="connsiteY7" fmla="*/ 540961 h 648455"/>
                <a:gd name="connsiteX8" fmla="*/ 8446 w 359468"/>
                <a:gd name="connsiteY8" fmla="*/ 606620 h 648455"/>
                <a:gd name="connsiteX9" fmla="*/ 0 w 359468"/>
                <a:gd name="connsiteY9" fmla="*/ 648455 h 6484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59468" h="648455">
                  <a:moveTo>
                    <a:pt x="0" y="0"/>
                  </a:moveTo>
                  <a:lnTo>
                    <a:pt x="8446" y="41836"/>
                  </a:lnTo>
                  <a:cubicBezTo>
                    <a:pt x="24766" y="80420"/>
                    <a:pt x="62972" y="107494"/>
                    <a:pt x="107502" y="107494"/>
                  </a:cubicBezTo>
                  <a:lnTo>
                    <a:pt x="144455" y="107494"/>
                  </a:lnTo>
                  <a:cubicBezTo>
                    <a:pt x="263203" y="107494"/>
                    <a:pt x="359468" y="203952"/>
                    <a:pt x="359468" y="322938"/>
                  </a:cubicBezTo>
                  <a:cubicBezTo>
                    <a:pt x="359468" y="441924"/>
                    <a:pt x="263203" y="538382"/>
                    <a:pt x="144455" y="538382"/>
                  </a:cubicBezTo>
                  <a:lnTo>
                    <a:pt x="94727" y="538382"/>
                  </a:lnTo>
                  <a:lnTo>
                    <a:pt x="107502" y="540961"/>
                  </a:lnTo>
                  <a:cubicBezTo>
                    <a:pt x="62972" y="540961"/>
                    <a:pt x="24766" y="568035"/>
                    <a:pt x="8446" y="606620"/>
                  </a:cubicBezTo>
                  <a:lnTo>
                    <a:pt x="0" y="648455"/>
                  </a:lnTo>
                  <a:close/>
                </a:path>
              </a:pathLst>
            </a:custGeom>
            <a:gradFill>
              <a:gsLst>
                <a:gs pos="0">
                  <a:schemeClr val="tx2"/>
                </a:gs>
                <a:gs pos="100000">
                  <a:schemeClr val="tx2">
                    <a:lumMod val="75000"/>
                  </a:schemeClr>
                </a:gs>
              </a:gsLst>
              <a:lin ang="2700000" scaled="1"/>
            </a:gradFill>
            <a:ln w="38100">
              <a:noFill/>
            </a:ln>
            <a:effectLst>
              <a:outerShdw blurRad="381000" dist="63500" dir="5400000" sx="90000" sy="90000" algn="t"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noAutofit/>
            </a:bodyPr>
            <a:lstStyle/>
            <a:p>
              <a:pPr lvl="0" algn="ctr"/>
              <a:endParaRPr lang="en-US" sz="2000" kern="0">
                <a:solidFill>
                  <a:srgbClr val="FFFFFF"/>
                </a:solidFill>
                <a:latin typeface="Microsoft YaHei" pitchFamily="34" charset="-122"/>
                <a:ea typeface="Microsoft YaHei" pitchFamily="34" charset="-122"/>
              </a:endParaRPr>
            </a:p>
          </p:txBody>
        </p:sp>
        <p:sp>
          <p:nvSpPr>
            <p:cNvPr id="12" name="等腰三角形 11"/>
            <p:cNvSpPr/>
            <p:nvPr/>
          </p:nvSpPr>
          <p:spPr bwMode="auto">
            <a:xfrm rot="5400000">
              <a:off x="138848" y="295601"/>
              <a:ext cx="81328" cy="70110"/>
            </a:xfrm>
            <a:prstGeom prst="triangle">
              <a:avLst/>
            </a:prstGeom>
            <a:solidFill>
              <a:schemeClr val="bg1"/>
            </a:solidFill>
            <a:ln w="38100">
              <a:noFill/>
            </a:ln>
            <a:effectLst>
              <a:outerShdw blurRad="381000" dist="63500" dir="5400000" sx="90000" sy="90000" algn="t"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noAutofit/>
            </a:bodyPr>
            <a:lstStyle/>
            <a:p>
              <a:pPr lvl="0" algn="ctr"/>
              <a:endParaRPr lang="en-US" sz="2000" kern="0">
                <a:solidFill>
                  <a:srgbClr val="FFFFFF"/>
                </a:solidFill>
                <a:latin typeface="Microsoft YaHei" pitchFamily="34" charset="-122"/>
                <a:ea typeface="Microsoft YaHei" pitchFamily="34" charset="-122"/>
              </a:endParaRPr>
            </a:p>
          </p:txBody>
        </p:sp>
      </p:grpSp>
      <p:sp>
        <p:nvSpPr>
          <p:cNvPr id="7" name="内容占位符 6"/>
          <p:cNvSpPr>
            <a:spLocks noGrp="1"/>
          </p:cNvSpPr>
          <p:nvPr>
            <p:ph sz="quarter" idx="11"/>
          </p:nvPr>
        </p:nvSpPr>
        <p:spPr>
          <a:xfrm>
            <a:off x="479291" y="993589"/>
            <a:ext cx="11136976" cy="5362764"/>
          </a:xfrm>
        </p:spPr>
        <p:txBody>
          <a:bodyPr>
            <a:normAutofit/>
          </a:bodyPr>
          <a:lstStyle>
            <a:lvl1pPr marL="228600" indent="-228600" algn="l" defTabSz="914400" rtl="0" eaLnBrk="1" latinLnBrk="0" hangingPunct="1">
              <a:lnSpc>
                <a:spcPct val="120000"/>
              </a:lnSpc>
              <a:buClr>
                <a:schemeClr val="tx2">
                  <a:lumMod val="60000"/>
                  <a:lumOff val="40000"/>
                </a:schemeClr>
              </a:buClr>
              <a:buFont typeface="Wingdings" panose="05000000000000000000" pitchFamily="2" charset="2"/>
              <a:buChar char="p"/>
              <a:defRPr lang="zh-CN" altLang="en-US" sz="2800" kern="1200" dirty="0" smtClean="0">
                <a:solidFill>
                  <a:schemeClr val="tx1"/>
                </a:solidFill>
                <a:latin typeface="+mn-lt"/>
                <a:ea typeface="+mn-ea"/>
                <a:cs typeface="+mn-cs"/>
              </a:defRPr>
            </a:lvl1pPr>
            <a:lvl2pPr algn="l" defTabSz="914400" rtl="0" eaLnBrk="1" latinLnBrk="0" hangingPunct="1">
              <a:lnSpc>
                <a:spcPct val="120000"/>
              </a:lnSpc>
              <a:buClr>
                <a:schemeClr val="accent1">
                  <a:lumMod val="60000"/>
                  <a:lumOff val="40000"/>
                </a:schemeClr>
              </a:buClr>
              <a:defRPr lang="zh-CN" altLang="en-US" sz="2400" kern="1200" dirty="0" smtClean="0">
                <a:solidFill>
                  <a:schemeClr val="tx1"/>
                </a:solidFill>
                <a:latin typeface="+mn-lt"/>
                <a:ea typeface="+mn-ea"/>
                <a:cs typeface="+mn-cs"/>
              </a:defRPr>
            </a:lvl2pPr>
            <a:lvl3pPr marL="1371600" indent="-457200" algn="l" defTabSz="914400" rtl="0" eaLnBrk="1" latinLnBrk="0" hangingPunct="1">
              <a:lnSpc>
                <a:spcPct val="120000"/>
              </a:lnSpc>
              <a:buClr>
                <a:schemeClr val="tx2">
                  <a:lumMod val="60000"/>
                  <a:lumOff val="40000"/>
                </a:schemeClr>
              </a:buClr>
              <a:buFont typeface="Wingdings" panose="05000000000000000000" pitchFamily="2" charset="2"/>
              <a:buChar char="Ø"/>
              <a:defRPr lang="zh-CN" altLang="en-US" sz="2000" kern="1200" dirty="0" smtClean="0">
                <a:solidFill>
                  <a:schemeClr val="tx1"/>
                </a:solidFill>
                <a:latin typeface="+mn-lt"/>
                <a:ea typeface="+mn-ea"/>
                <a:cs typeface="+mn-cs"/>
              </a:defRPr>
            </a:lvl3pPr>
            <a:lvl4pPr marL="1600200" indent="-228600" algn="l" defTabSz="914400" rtl="0" eaLnBrk="1" latinLnBrk="0" hangingPunct="1">
              <a:lnSpc>
                <a:spcPct val="120000"/>
              </a:lnSpc>
              <a:buClr>
                <a:schemeClr val="tx2">
                  <a:lumMod val="60000"/>
                  <a:lumOff val="40000"/>
                </a:schemeClr>
              </a:buClr>
              <a:buFont typeface="Wingdings" panose="05000000000000000000" pitchFamily="2" charset="2"/>
              <a:buChar char="ü"/>
              <a:defRPr lang="zh-CN" altLang="en-US" sz="1800" kern="1200" dirty="0" smtClean="0">
                <a:solidFill>
                  <a:schemeClr val="tx1"/>
                </a:solidFill>
                <a:latin typeface="+mn-lt"/>
                <a:ea typeface="+mn-ea"/>
                <a:cs typeface="+mn-cs"/>
              </a:defRPr>
            </a:lvl4pPr>
            <a:lvl5pPr algn="l" defTabSz="914400" rtl="0" eaLnBrk="1" latinLnBrk="0" hangingPunct="1">
              <a:lnSpc>
                <a:spcPct val="120000"/>
              </a:lnSpc>
              <a:buClr>
                <a:schemeClr val="tx2">
                  <a:lumMod val="60000"/>
                  <a:lumOff val="40000"/>
                </a:schemeClr>
              </a:buClr>
              <a:defRPr lang="zh-CN" altLang="en-US" sz="2400" kern="1200" dirty="0">
                <a:solidFill>
                  <a:schemeClr val="tx1"/>
                </a:solidFill>
                <a:latin typeface="+mn-lt"/>
                <a:ea typeface="+mn-ea"/>
                <a:cs typeface="+mn-cs"/>
              </a:defRPr>
            </a:lvl5pPr>
          </a:lstStyle>
          <a:p>
            <a:pPr lvl="0"/>
            <a:r>
              <a:rPr lang="zh-CN" altLang="en-US" dirty="0"/>
              <a:t>单击此处编辑母版文本样式</a:t>
            </a:r>
          </a:p>
          <a:p>
            <a:pPr lvl="1"/>
            <a:r>
              <a:rPr lang="zh-CN" altLang="en-US" dirty="0"/>
              <a:t>二级</a:t>
            </a:r>
          </a:p>
          <a:p>
            <a:pPr lvl="2"/>
            <a:r>
              <a:rPr lang="zh-CN" altLang="en-US" dirty="0"/>
              <a:t>三级</a:t>
            </a:r>
          </a:p>
          <a:p>
            <a:pPr lvl="3"/>
            <a:r>
              <a:rPr lang="zh-CN" altLang="en-US" dirty="0"/>
              <a:t>四级</a:t>
            </a:r>
          </a:p>
          <a:p>
            <a:pPr lvl="4"/>
            <a:r>
              <a:rPr lang="zh-CN" altLang="en-US" dirty="0"/>
              <a:t>五级</a:t>
            </a:r>
          </a:p>
        </p:txBody>
      </p:sp>
      <p:sp>
        <p:nvSpPr>
          <p:cNvPr id="9" name="灯片编号占位符 15"/>
          <p:cNvSpPr>
            <a:spLocks noGrp="1"/>
          </p:cNvSpPr>
          <p:nvPr>
            <p:ph type="sldNum" sz="quarter" idx="13"/>
          </p:nvPr>
        </p:nvSpPr>
        <p:spPr>
          <a:xfrm>
            <a:off x="11616267" y="6515100"/>
            <a:ext cx="325205" cy="243904"/>
          </a:xfrm>
          <a:prstGeom prst="roundRect">
            <a:avLst/>
          </a:prstGeom>
          <a:solidFill>
            <a:schemeClr val="accent1"/>
          </a:solidFill>
          <a:ln w="9525" cap="flat" cmpd="sng" algn="ctr">
            <a:noFill/>
            <a:prstDash val="solid"/>
            <a:round/>
            <a:headEnd type="none" w="med" len="med"/>
            <a:tailEnd type="none" w="med" len="med"/>
          </a:ln>
        </p:spPr>
        <p:txBody>
          <a:bodyPr rot="0" spcFirstLastPara="0" vertOverflow="overflow" horzOverflow="overflow" vert="horz" wrap="square" lIns="0" tIns="0" rIns="0" bIns="0" numCol="1" spcCol="0" rtlCol="0" fromWordArt="0" anchor="ctr" anchorCtr="0" forceAA="0" compatLnSpc="1">
            <a:noAutofit/>
          </a:bodyPr>
          <a:lstStyle>
            <a:lvl1pPr algn="ctr">
              <a:defRPr lang="zh-CN" altLang="en-US" sz="1000" i="0" u="none" strike="noStrike" cap="none" normalizeH="0" baseline="0" smtClean="0">
                <a:ln>
                  <a:noFill/>
                </a:ln>
                <a:solidFill>
                  <a:schemeClr val="bg1"/>
                </a:solidFill>
                <a:effectLst/>
                <a:latin typeface="Arial" panose="02080604020202020204" pitchFamily="34" charset="0"/>
                <a:ea typeface="Microsoft YaHei" pitchFamily="34" charset="-122"/>
              </a:defRPr>
            </a:lvl1pPr>
          </a:lstStyle>
          <a:p>
            <a:pPr marL="342900" indent="-342900">
              <a:lnSpc>
                <a:spcPct val="110000"/>
              </a:lnSpc>
              <a:spcBef>
                <a:spcPct val="20000"/>
              </a:spcBef>
              <a:buClr>
                <a:schemeClr val="hlink"/>
              </a:buClr>
              <a:buSzPct val="50000"/>
            </a:pPr>
            <a:fld id="{3700298D-0D92-4BAD-A09B-BDA52E8803DB}" type="slidenum">
              <a:rPr lang="en-US" smtClean="0"/>
              <a:t>‹#›</a:t>
            </a:fld>
            <a:endParaRPr lang="en-US" dirty="0"/>
          </a:p>
        </p:txBody>
      </p:sp>
      <p:sp>
        <p:nvSpPr>
          <p:cNvPr id="14" name="Footer Placeholder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dirty="0"/>
          </a:p>
        </p:txBody>
      </p:sp>
      <p:sp>
        <p:nvSpPr>
          <p:cNvPr id="15" name="Footer Placeholder 4"/>
          <p:cNvSpPr txBox="1"/>
          <p:nvPr userDrawn="1"/>
        </p:nvSpPr>
        <p:spPr>
          <a:xfrm>
            <a:off x="192609" y="6356351"/>
            <a:ext cx="1670374" cy="365125"/>
          </a:xfrm>
          <a:prstGeom prst="rect">
            <a:avLst/>
          </a:prstGeom>
        </p:spPr>
        <p:txBody>
          <a:bodyPr vert="horz" lIns="91440" tIns="45720" rIns="91440" bIns="45720" rtlCol="0" anchor="ctr"/>
          <a:lstStyle>
            <a:defPPr>
              <a:defRPr lang="zh-CN"/>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dirty="0"/>
              <a:t>S4Plus-USTC</a:t>
            </a:r>
            <a:r>
              <a:rPr lang="zh-CN" altLang="en-US" dirty="0"/>
              <a:t>研究组</a:t>
            </a:r>
          </a:p>
        </p:txBody>
      </p:sp>
      <p:grpSp>
        <p:nvGrpSpPr>
          <p:cNvPr id="19" name="组合 18"/>
          <p:cNvGrpSpPr/>
          <p:nvPr/>
        </p:nvGrpSpPr>
        <p:grpSpPr>
          <a:xfrm>
            <a:off x="644126" y="141402"/>
            <a:ext cx="9910991" cy="606530"/>
            <a:chOff x="644126" y="141402"/>
            <a:chExt cx="9910991" cy="606530"/>
          </a:xfrm>
        </p:grpSpPr>
        <p:sp>
          <p:nvSpPr>
            <p:cNvPr id="20" name="任意多边形: 形状 19"/>
            <p:cNvSpPr/>
            <p:nvPr/>
          </p:nvSpPr>
          <p:spPr>
            <a:xfrm>
              <a:off x="644126" y="141402"/>
              <a:ext cx="2914143" cy="590973"/>
            </a:xfrm>
            <a:custGeom>
              <a:avLst/>
              <a:gdLst>
                <a:gd name="connsiteX0" fmla="*/ 0 w 2914143"/>
                <a:gd name="connsiteY0" fmla="*/ 0 h 590973"/>
                <a:gd name="connsiteX1" fmla="*/ 2618657 w 2914143"/>
                <a:gd name="connsiteY1" fmla="*/ 0 h 590973"/>
                <a:gd name="connsiteX2" fmla="*/ 2914143 w 2914143"/>
                <a:gd name="connsiteY2" fmla="*/ 295487 h 590973"/>
                <a:gd name="connsiteX3" fmla="*/ 2618657 w 2914143"/>
                <a:gd name="connsiteY3" fmla="*/ 590973 h 590973"/>
                <a:gd name="connsiteX4" fmla="*/ 0 w 2914143"/>
                <a:gd name="connsiteY4" fmla="*/ 590973 h 590973"/>
                <a:gd name="connsiteX5" fmla="*/ 0 w 2914143"/>
                <a:gd name="connsiteY5" fmla="*/ 0 h 5909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14143" h="590973">
                  <a:moveTo>
                    <a:pt x="0" y="0"/>
                  </a:moveTo>
                  <a:lnTo>
                    <a:pt x="2618657" y="0"/>
                  </a:lnTo>
                  <a:lnTo>
                    <a:pt x="2914143" y="295487"/>
                  </a:lnTo>
                  <a:lnTo>
                    <a:pt x="2618657" y="590973"/>
                  </a:lnTo>
                  <a:lnTo>
                    <a:pt x="0" y="590973"/>
                  </a:lnTo>
                  <a:lnTo>
                    <a:pt x="0" y="0"/>
                  </a:lnTo>
                  <a:close/>
                </a:path>
              </a:pathLst>
            </a:custGeom>
            <a:solidFill>
              <a:srgbClr val="0057CB"/>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122682" tIns="61341" rIns="178414" bIns="61341" numCol="1" spcCol="1270" anchor="ctr" anchorCtr="0">
              <a:noAutofit/>
            </a:bodyPr>
            <a:lstStyle/>
            <a:p>
              <a:pPr marL="0" lvl="0" indent="0" algn="ctr" defTabSz="1022350">
                <a:lnSpc>
                  <a:spcPct val="90000"/>
                </a:lnSpc>
                <a:spcBef>
                  <a:spcPct val="0"/>
                </a:spcBef>
                <a:spcAft>
                  <a:spcPct val="35000"/>
                </a:spcAft>
                <a:buNone/>
              </a:pPr>
              <a:endParaRPr lang="zh-CN" altLang="en-US" sz="2300" b="0" kern="1200" dirty="0"/>
            </a:p>
          </p:txBody>
        </p:sp>
        <p:sp>
          <p:nvSpPr>
            <p:cNvPr id="21" name="任意多边形: 形状 20"/>
            <p:cNvSpPr/>
            <p:nvPr userDrawn="1"/>
          </p:nvSpPr>
          <p:spPr>
            <a:xfrm>
              <a:off x="2973989" y="148419"/>
              <a:ext cx="2914143" cy="599513"/>
            </a:xfrm>
            <a:custGeom>
              <a:avLst/>
              <a:gdLst>
                <a:gd name="connsiteX0" fmla="*/ 0 w 2914143"/>
                <a:gd name="connsiteY0" fmla="*/ 0 h 590973"/>
                <a:gd name="connsiteX1" fmla="*/ 2618657 w 2914143"/>
                <a:gd name="connsiteY1" fmla="*/ 0 h 590973"/>
                <a:gd name="connsiteX2" fmla="*/ 2914143 w 2914143"/>
                <a:gd name="connsiteY2" fmla="*/ 295487 h 590973"/>
                <a:gd name="connsiteX3" fmla="*/ 2618657 w 2914143"/>
                <a:gd name="connsiteY3" fmla="*/ 590973 h 590973"/>
                <a:gd name="connsiteX4" fmla="*/ 0 w 2914143"/>
                <a:gd name="connsiteY4" fmla="*/ 590973 h 590973"/>
                <a:gd name="connsiteX5" fmla="*/ 295487 w 2914143"/>
                <a:gd name="connsiteY5" fmla="*/ 295487 h 590973"/>
                <a:gd name="connsiteX6" fmla="*/ 0 w 2914143"/>
                <a:gd name="connsiteY6" fmla="*/ 0 h 5909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14143" h="590973">
                  <a:moveTo>
                    <a:pt x="0" y="0"/>
                  </a:moveTo>
                  <a:lnTo>
                    <a:pt x="2618657" y="0"/>
                  </a:lnTo>
                  <a:lnTo>
                    <a:pt x="2914143" y="295487"/>
                  </a:lnTo>
                  <a:lnTo>
                    <a:pt x="2618657" y="590973"/>
                  </a:lnTo>
                  <a:lnTo>
                    <a:pt x="0" y="590973"/>
                  </a:lnTo>
                  <a:lnTo>
                    <a:pt x="295487" y="295487"/>
                  </a:lnTo>
                  <a:lnTo>
                    <a:pt x="0" y="0"/>
                  </a:lnTo>
                  <a:close/>
                </a:path>
              </a:pathLst>
            </a:custGeom>
            <a:solidFill>
              <a:srgbClr val="7FACE8"/>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387499" tIns="61341" rIns="326157" bIns="61341" numCol="1" spcCol="1270" anchor="ctr" anchorCtr="0">
              <a:noAutofit/>
            </a:bodyPr>
            <a:lstStyle/>
            <a:p>
              <a:pPr marL="0" lvl="0" indent="0" algn="ctr" defTabSz="1022350">
                <a:lnSpc>
                  <a:spcPct val="90000"/>
                </a:lnSpc>
                <a:spcBef>
                  <a:spcPct val="0"/>
                </a:spcBef>
                <a:spcAft>
                  <a:spcPct val="35000"/>
                </a:spcAft>
                <a:buNone/>
              </a:pPr>
              <a:endParaRPr lang="zh-CN" altLang="en-US" sz="2300" kern="1200" dirty="0"/>
            </a:p>
          </p:txBody>
        </p:sp>
        <p:sp>
          <p:nvSpPr>
            <p:cNvPr id="22" name="任意多边形: 形状 21"/>
            <p:cNvSpPr/>
            <p:nvPr/>
          </p:nvSpPr>
          <p:spPr>
            <a:xfrm>
              <a:off x="5309659" y="141402"/>
              <a:ext cx="2914143" cy="590973"/>
            </a:xfrm>
            <a:custGeom>
              <a:avLst/>
              <a:gdLst>
                <a:gd name="connsiteX0" fmla="*/ 0 w 2914143"/>
                <a:gd name="connsiteY0" fmla="*/ 0 h 590973"/>
                <a:gd name="connsiteX1" fmla="*/ 2618657 w 2914143"/>
                <a:gd name="connsiteY1" fmla="*/ 0 h 590973"/>
                <a:gd name="connsiteX2" fmla="*/ 2914143 w 2914143"/>
                <a:gd name="connsiteY2" fmla="*/ 295487 h 590973"/>
                <a:gd name="connsiteX3" fmla="*/ 2618657 w 2914143"/>
                <a:gd name="connsiteY3" fmla="*/ 590973 h 590973"/>
                <a:gd name="connsiteX4" fmla="*/ 0 w 2914143"/>
                <a:gd name="connsiteY4" fmla="*/ 590973 h 590973"/>
                <a:gd name="connsiteX5" fmla="*/ 295487 w 2914143"/>
                <a:gd name="connsiteY5" fmla="*/ 295487 h 590973"/>
                <a:gd name="connsiteX6" fmla="*/ 0 w 2914143"/>
                <a:gd name="connsiteY6" fmla="*/ 0 h 5909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14143" h="590973">
                  <a:moveTo>
                    <a:pt x="0" y="0"/>
                  </a:moveTo>
                  <a:lnTo>
                    <a:pt x="2618657" y="0"/>
                  </a:lnTo>
                  <a:lnTo>
                    <a:pt x="2914143" y="295487"/>
                  </a:lnTo>
                  <a:lnTo>
                    <a:pt x="2618657" y="590973"/>
                  </a:lnTo>
                  <a:lnTo>
                    <a:pt x="0" y="590973"/>
                  </a:lnTo>
                  <a:lnTo>
                    <a:pt x="295487" y="295487"/>
                  </a:lnTo>
                  <a:lnTo>
                    <a:pt x="0" y="0"/>
                  </a:lnTo>
                  <a:close/>
                </a:path>
              </a:pathLst>
            </a:custGeom>
            <a:solidFill>
              <a:srgbClr val="7FACE8"/>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387499" tIns="61341" rIns="326157" bIns="61341" numCol="1" spcCol="1270" anchor="ctr" anchorCtr="0">
              <a:noAutofit/>
            </a:bodyPr>
            <a:lstStyle/>
            <a:p>
              <a:pPr marL="0" lvl="0" indent="0" algn="ctr" defTabSz="1022350">
                <a:lnSpc>
                  <a:spcPct val="90000"/>
                </a:lnSpc>
                <a:spcBef>
                  <a:spcPct val="0"/>
                </a:spcBef>
                <a:spcAft>
                  <a:spcPct val="35000"/>
                </a:spcAft>
                <a:buNone/>
              </a:pPr>
              <a:endParaRPr lang="zh-CN" altLang="en-US" sz="2300" kern="1200" dirty="0"/>
            </a:p>
          </p:txBody>
        </p:sp>
        <p:sp>
          <p:nvSpPr>
            <p:cNvPr id="23" name="任意多边形: 形状 22"/>
            <p:cNvSpPr/>
            <p:nvPr/>
          </p:nvSpPr>
          <p:spPr>
            <a:xfrm>
              <a:off x="7640974" y="141402"/>
              <a:ext cx="2914143" cy="590973"/>
            </a:xfrm>
            <a:custGeom>
              <a:avLst/>
              <a:gdLst>
                <a:gd name="connsiteX0" fmla="*/ 0 w 2914143"/>
                <a:gd name="connsiteY0" fmla="*/ 0 h 590973"/>
                <a:gd name="connsiteX1" fmla="*/ 2618657 w 2914143"/>
                <a:gd name="connsiteY1" fmla="*/ 0 h 590973"/>
                <a:gd name="connsiteX2" fmla="*/ 2914143 w 2914143"/>
                <a:gd name="connsiteY2" fmla="*/ 295487 h 590973"/>
                <a:gd name="connsiteX3" fmla="*/ 2618657 w 2914143"/>
                <a:gd name="connsiteY3" fmla="*/ 590973 h 590973"/>
                <a:gd name="connsiteX4" fmla="*/ 0 w 2914143"/>
                <a:gd name="connsiteY4" fmla="*/ 590973 h 590973"/>
                <a:gd name="connsiteX5" fmla="*/ 295487 w 2914143"/>
                <a:gd name="connsiteY5" fmla="*/ 295487 h 590973"/>
                <a:gd name="connsiteX6" fmla="*/ 0 w 2914143"/>
                <a:gd name="connsiteY6" fmla="*/ 0 h 5909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14143" h="590973">
                  <a:moveTo>
                    <a:pt x="0" y="0"/>
                  </a:moveTo>
                  <a:lnTo>
                    <a:pt x="2618657" y="0"/>
                  </a:lnTo>
                  <a:lnTo>
                    <a:pt x="2914143" y="295487"/>
                  </a:lnTo>
                  <a:lnTo>
                    <a:pt x="2618657" y="590973"/>
                  </a:lnTo>
                  <a:lnTo>
                    <a:pt x="0" y="590973"/>
                  </a:lnTo>
                  <a:lnTo>
                    <a:pt x="295487" y="295487"/>
                  </a:lnTo>
                  <a:lnTo>
                    <a:pt x="0" y="0"/>
                  </a:lnTo>
                  <a:close/>
                </a:path>
              </a:pathLst>
            </a:custGeom>
            <a:solidFill>
              <a:srgbClr val="7FACE8"/>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387499" tIns="61341" rIns="326157" bIns="61341" numCol="1" spcCol="1270" anchor="ctr" anchorCtr="0">
              <a:noAutofit/>
            </a:bodyPr>
            <a:lstStyle/>
            <a:p>
              <a:pPr marL="0" lvl="0" indent="0" algn="ctr" defTabSz="1022350">
                <a:lnSpc>
                  <a:spcPct val="90000"/>
                </a:lnSpc>
                <a:spcBef>
                  <a:spcPct val="0"/>
                </a:spcBef>
                <a:spcAft>
                  <a:spcPct val="35000"/>
                </a:spcAft>
                <a:buNone/>
              </a:pPr>
              <a:endParaRPr lang="zh-CN" altLang="en-US" sz="2300" kern="1200" dirty="0"/>
            </a:p>
          </p:txBody>
        </p:sp>
      </p:grpSp>
      <p:sp>
        <p:nvSpPr>
          <p:cNvPr id="24" name="标题 23"/>
          <p:cNvSpPr>
            <a:spLocks noGrp="1"/>
          </p:cNvSpPr>
          <p:nvPr>
            <p:ph type="title" hasCustomPrompt="1"/>
          </p:nvPr>
        </p:nvSpPr>
        <p:spPr>
          <a:xfrm>
            <a:off x="644127" y="145589"/>
            <a:ext cx="2636402" cy="586786"/>
          </a:xfrm>
        </p:spPr>
        <p:txBody>
          <a:bodyPr>
            <a:normAutofit/>
          </a:bodyPr>
          <a:lstStyle>
            <a:lvl1pPr>
              <a:defRPr lang="zh-CN" altLang="en-US" sz="2300" kern="1200" dirty="0">
                <a:solidFill>
                  <a:schemeClr val="lt1"/>
                </a:solidFill>
                <a:latin typeface="+mn-lt"/>
                <a:ea typeface="+mn-ea"/>
                <a:cs typeface="+mn-cs"/>
              </a:defRPr>
            </a:lvl1pPr>
          </a:lstStyle>
          <a:p>
            <a:pPr marL="0" lvl="0" indent="0" algn="ctr" defTabSz="1022350" rtl="0" eaLnBrk="1" latinLnBrk="0" hangingPunct="1">
              <a:lnSpc>
                <a:spcPct val="90000"/>
              </a:lnSpc>
              <a:spcBef>
                <a:spcPct val="0"/>
              </a:spcBef>
              <a:spcAft>
                <a:spcPct val="35000"/>
              </a:spcAft>
              <a:buNone/>
            </a:pPr>
            <a:r>
              <a:rPr lang="zh-CN" altLang="en-US" dirty="0"/>
              <a:t>流程</a:t>
            </a:r>
            <a:r>
              <a:rPr lang="en-US" altLang="zh-CN" dirty="0"/>
              <a:t>1</a:t>
            </a:r>
            <a:endParaRPr lang="zh-CN" altLang="en-US" dirty="0"/>
          </a:p>
        </p:txBody>
      </p:sp>
      <p:sp>
        <p:nvSpPr>
          <p:cNvPr id="29" name="标题 23"/>
          <p:cNvSpPr txBox="1"/>
          <p:nvPr userDrawn="1"/>
        </p:nvSpPr>
        <p:spPr>
          <a:xfrm>
            <a:off x="7640975" y="154127"/>
            <a:ext cx="2914142" cy="58678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lang="zh-CN" altLang="en-US" sz="2300" kern="1200" dirty="0">
                <a:solidFill>
                  <a:schemeClr val="lt1"/>
                </a:solidFill>
                <a:latin typeface="+mn-lt"/>
                <a:ea typeface="+mn-ea"/>
                <a:cs typeface="+mn-cs"/>
              </a:defRPr>
            </a:lvl1pPr>
          </a:lstStyle>
          <a:p>
            <a:pPr algn="ctr" defTabSz="1022350">
              <a:spcAft>
                <a:spcPct val="35000"/>
              </a:spcAft>
            </a:pPr>
            <a:r>
              <a:rPr lang="zh-CN" altLang="en-US" dirty="0"/>
              <a:t>流程</a:t>
            </a:r>
            <a:r>
              <a:rPr lang="en-US" altLang="zh-CN" dirty="0"/>
              <a:t>4</a:t>
            </a:r>
            <a:endParaRPr lang="zh-CN" altLang="en-US" dirty="0"/>
          </a:p>
        </p:txBody>
      </p:sp>
      <p:sp>
        <p:nvSpPr>
          <p:cNvPr id="31" name="文本占位符 30"/>
          <p:cNvSpPr>
            <a:spLocks noGrp="1"/>
          </p:cNvSpPr>
          <p:nvPr>
            <p:ph type="body" sz="quarter" idx="14" hasCustomPrompt="1"/>
          </p:nvPr>
        </p:nvSpPr>
        <p:spPr>
          <a:xfrm>
            <a:off x="2978344" y="154126"/>
            <a:ext cx="2636403" cy="599513"/>
          </a:xfrm>
        </p:spPr>
        <p:txBody>
          <a:bodyPr anchor="ctr">
            <a:normAutofit/>
          </a:bodyPr>
          <a:lstStyle>
            <a:lvl1pPr marL="0" indent="0" algn="ctr">
              <a:buFont typeface="Arial" panose="02080604020202020204" pitchFamily="34" charset="0"/>
              <a:buNone/>
              <a:defRPr lang="zh-CN" altLang="en-US" sz="2300" kern="1200" dirty="0">
                <a:solidFill>
                  <a:schemeClr val="lt1"/>
                </a:solidFill>
                <a:latin typeface="+mn-lt"/>
                <a:ea typeface="+mn-ea"/>
                <a:cs typeface="+mn-cs"/>
              </a:defRPr>
            </a:lvl1pPr>
          </a:lstStyle>
          <a:p>
            <a:pPr lvl="0"/>
            <a:r>
              <a:rPr lang="zh-CN" altLang="en-US" sz="2300" kern="1200" dirty="0">
                <a:solidFill>
                  <a:schemeClr val="lt1"/>
                </a:solidFill>
                <a:latin typeface="+mn-lt"/>
                <a:ea typeface="+mn-ea"/>
                <a:cs typeface="+mn-cs"/>
              </a:rPr>
              <a:t>流程</a:t>
            </a:r>
            <a:r>
              <a:rPr lang="en-US" altLang="zh-CN" sz="2300" kern="1200" dirty="0">
                <a:solidFill>
                  <a:schemeClr val="lt1"/>
                </a:solidFill>
                <a:latin typeface="+mn-lt"/>
                <a:ea typeface="+mn-ea"/>
                <a:cs typeface="+mn-cs"/>
              </a:rPr>
              <a:t>2</a:t>
            </a:r>
            <a:endParaRPr lang="zh-CN" altLang="en-US" dirty="0"/>
          </a:p>
        </p:txBody>
      </p:sp>
      <p:sp>
        <p:nvSpPr>
          <p:cNvPr id="33" name="内容占位符 32"/>
          <p:cNvSpPr>
            <a:spLocks noGrp="1"/>
          </p:cNvSpPr>
          <p:nvPr>
            <p:ph sz="quarter" idx="15" hasCustomPrompt="1"/>
          </p:nvPr>
        </p:nvSpPr>
        <p:spPr>
          <a:xfrm>
            <a:off x="5721534" y="2294009"/>
            <a:ext cx="2642210" cy="578250"/>
          </a:xfrm>
        </p:spPr>
        <p:txBody>
          <a:bodyPr anchor="ctr">
            <a:normAutofit/>
          </a:bodyPr>
          <a:lstStyle>
            <a:lvl1pPr marL="0" indent="0" algn="ctr">
              <a:buNone/>
              <a:defRPr lang="zh-CN" altLang="en-US" sz="2300" kern="1200" dirty="0">
                <a:solidFill>
                  <a:schemeClr val="lt1"/>
                </a:solidFill>
                <a:latin typeface="+mn-lt"/>
                <a:ea typeface="+mn-ea"/>
                <a:cs typeface="+mn-cs"/>
              </a:defRPr>
            </a:lvl1pPr>
          </a:lstStyle>
          <a:p>
            <a:pPr marL="0" lvl="0" indent="0" algn="ctr" defTabSz="914400" rtl="0" eaLnBrk="1" latinLnBrk="0" hangingPunct="1">
              <a:lnSpc>
                <a:spcPct val="90000"/>
              </a:lnSpc>
              <a:spcBef>
                <a:spcPts val="1000"/>
              </a:spcBef>
              <a:buFont typeface="Arial" panose="02080604020202020204" pitchFamily="34" charset="0"/>
              <a:buNone/>
            </a:pPr>
            <a:r>
              <a:rPr lang="zh-CN" altLang="en-US" dirty="0"/>
              <a:t>流程</a:t>
            </a:r>
            <a:r>
              <a:rPr lang="en-US" altLang="zh-CN" dirty="0"/>
              <a:t>3</a:t>
            </a:r>
            <a:endParaRPr lang="zh-CN" altLang="en-US" dirty="0"/>
          </a:p>
        </p:txBody>
      </p:sp>
      <p:sp>
        <p:nvSpPr>
          <p:cNvPr id="18" name="平行四边形 17"/>
          <p:cNvSpPr/>
          <p:nvPr userDrawn="1"/>
        </p:nvSpPr>
        <p:spPr>
          <a:xfrm>
            <a:off x="8056339" y="6426743"/>
            <a:ext cx="78730" cy="212350"/>
          </a:xfrm>
          <a:prstGeom prst="parallelogram">
            <a:avLst/>
          </a:prstGeom>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平行四边形 24"/>
          <p:cNvSpPr/>
          <p:nvPr userDrawn="1"/>
        </p:nvSpPr>
        <p:spPr>
          <a:xfrm>
            <a:off x="4068223" y="6426743"/>
            <a:ext cx="78730" cy="212350"/>
          </a:xfrm>
          <a:prstGeom prst="parallelogram">
            <a:avLst/>
          </a:prstGeom>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6454045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6_标题和内容">
    <p:spTree>
      <p:nvGrpSpPr>
        <p:cNvPr id="1" name=""/>
        <p:cNvGrpSpPr/>
        <p:nvPr/>
      </p:nvGrpSpPr>
      <p:grpSpPr>
        <a:xfrm>
          <a:off x="0" y="0"/>
          <a:ext cx="0" cy="0"/>
          <a:chOff x="0" y="0"/>
          <a:chExt cx="0" cy="0"/>
        </a:xfrm>
      </p:grpSpPr>
      <p:grpSp>
        <p:nvGrpSpPr>
          <p:cNvPr id="10" name="组合 9"/>
          <p:cNvGrpSpPr/>
          <p:nvPr userDrawn="1"/>
        </p:nvGrpSpPr>
        <p:grpSpPr>
          <a:xfrm>
            <a:off x="0" y="83920"/>
            <a:ext cx="479291" cy="648455"/>
            <a:chOff x="0" y="7719"/>
            <a:chExt cx="359468" cy="648455"/>
          </a:xfrm>
        </p:grpSpPr>
        <p:sp>
          <p:nvSpPr>
            <p:cNvPr id="11" name="任意多边形: 形状 10"/>
            <p:cNvSpPr/>
            <p:nvPr/>
          </p:nvSpPr>
          <p:spPr bwMode="auto">
            <a:xfrm>
              <a:off x="0" y="7719"/>
              <a:ext cx="359468" cy="648455"/>
            </a:xfrm>
            <a:custGeom>
              <a:avLst/>
              <a:gdLst>
                <a:gd name="connsiteX0" fmla="*/ 0 w 359468"/>
                <a:gd name="connsiteY0" fmla="*/ 0 h 648455"/>
                <a:gd name="connsiteX1" fmla="*/ 8446 w 359468"/>
                <a:gd name="connsiteY1" fmla="*/ 41836 h 648455"/>
                <a:gd name="connsiteX2" fmla="*/ 107502 w 359468"/>
                <a:gd name="connsiteY2" fmla="*/ 107494 h 648455"/>
                <a:gd name="connsiteX3" fmla="*/ 144455 w 359468"/>
                <a:gd name="connsiteY3" fmla="*/ 107494 h 648455"/>
                <a:gd name="connsiteX4" fmla="*/ 359468 w 359468"/>
                <a:gd name="connsiteY4" fmla="*/ 322938 h 648455"/>
                <a:gd name="connsiteX5" fmla="*/ 144455 w 359468"/>
                <a:gd name="connsiteY5" fmla="*/ 538382 h 648455"/>
                <a:gd name="connsiteX6" fmla="*/ 94727 w 359468"/>
                <a:gd name="connsiteY6" fmla="*/ 538382 h 648455"/>
                <a:gd name="connsiteX7" fmla="*/ 107502 w 359468"/>
                <a:gd name="connsiteY7" fmla="*/ 540961 h 648455"/>
                <a:gd name="connsiteX8" fmla="*/ 8446 w 359468"/>
                <a:gd name="connsiteY8" fmla="*/ 606620 h 648455"/>
                <a:gd name="connsiteX9" fmla="*/ 0 w 359468"/>
                <a:gd name="connsiteY9" fmla="*/ 648455 h 6484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59468" h="648455">
                  <a:moveTo>
                    <a:pt x="0" y="0"/>
                  </a:moveTo>
                  <a:lnTo>
                    <a:pt x="8446" y="41836"/>
                  </a:lnTo>
                  <a:cubicBezTo>
                    <a:pt x="24766" y="80420"/>
                    <a:pt x="62972" y="107494"/>
                    <a:pt x="107502" y="107494"/>
                  </a:cubicBezTo>
                  <a:lnTo>
                    <a:pt x="144455" y="107494"/>
                  </a:lnTo>
                  <a:cubicBezTo>
                    <a:pt x="263203" y="107494"/>
                    <a:pt x="359468" y="203952"/>
                    <a:pt x="359468" y="322938"/>
                  </a:cubicBezTo>
                  <a:cubicBezTo>
                    <a:pt x="359468" y="441924"/>
                    <a:pt x="263203" y="538382"/>
                    <a:pt x="144455" y="538382"/>
                  </a:cubicBezTo>
                  <a:lnTo>
                    <a:pt x="94727" y="538382"/>
                  </a:lnTo>
                  <a:lnTo>
                    <a:pt x="107502" y="540961"/>
                  </a:lnTo>
                  <a:cubicBezTo>
                    <a:pt x="62972" y="540961"/>
                    <a:pt x="24766" y="568035"/>
                    <a:pt x="8446" y="606620"/>
                  </a:cubicBezTo>
                  <a:lnTo>
                    <a:pt x="0" y="648455"/>
                  </a:lnTo>
                  <a:close/>
                </a:path>
              </a:pathLst>
            </a:custGeom>
            <a:gradFill>
              <a:gsLst>
                <a:gs pos="0">
                  <a:schemeClr val="tx2"/>
                </a:gs>
                <a:gs pos="100000">
                  <a:schemeClr val="tx2">
                    <a:lumMod val="75000"/>
                  </a:schemeClr>
                </a:gs>
              </a:gsLst>
              <a:lin ang="2700000" scaled="1"/>
            </a:gradFill>
            <a:ln w="38100">
              <a:noFill/>
            </a:ln>
            <a:effectLst>
              <a:outerShdw blurRad="381000" dist="63500" dir="5400000" sx="90000" sy="90000" algn="t"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noAutofit/>
            </a:bodyPr>
            <a:lstStyle/>
            <a:p>
              <a:pPr lvl="0" algn="ctr"/>
              <a:endParaRPr lang="en-US" sz="2000" kern="0">
                <a:solidFill>
                  <a:srgbClr val="FFFFFF"/>
                </a:solidFill>
                <a:latin typeface="Microsoft YaHei" pitchFamily="34" charset="-122"/>
                <a:ea typeface="Microsoft YaHei" pitchFamily="34" charset="-122"/>
              </a:endParaRPr>
            </a:p>
          </p:txBody>
        </p:sp>
        <p:sp>
          <p:nvSpPr>
            <p:cNvPr id="12" name="等腰三角形 11"/>
            <p:cNvSpPr/>
            <p:nvPr/>
          </p:nvSpPr>
          <p:spPr bwMode="auto">
            <a:xfrm rot="5400000">
              <a:off x="138848" y="295601"/>
              <a:ext cx="81328" cy="70110"/>
            </a:xfrm>
            <a:prstGeom prst="triangle">
              <a:avLst/>
            </a:prstGeom>
            <a:solidFill>
              <a:schemeClr val="bg1"/>
            </a:solidFill>
            <a:ln w="38100">
              <a:noFill/>
            </a:ln>
            <a:effectLst>
              <a:outerShdw blurRad="381000" dist="63500" dir="5400000" sx="90000" sy="90000" algn="t"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noAutofit/>
            </a:bodyPr>
            <a:lstStyle/>
            <a:p>
              <a:pPr lvl="0" algn="ctr"/>
              <a:endParaRPr lang="en-US" sz="2000" kern="0">
                <a:solidFill>
                  <a:srgbClr val="FFFFFF"/>
                </a:solidFill>
                <a:latin typeface="Microsoft YaHei" pitchFamily="34" charset="-122"/>
                <a:ea typeface="Microsoft YaHei" pitchFamily="34" charset="-122"/>
              </a:endParaRPr>
            </a:p>
          </p:txBody>
        </p:sp>
      </p:grpSp>
      <p:sp>
        <p:nvSpPr>
          <p:cNvPr id="7" name="内容占位符 6"/>
          <p:cNvSpPr>
            <a:spLocks noGrp="1"/>
          </p:cNvSpPr>
          <p:nvPr>
            <p:ph sz="quarter" idx="11"/>
          </p:nvPr>
        </p:nvSpPr>
        <p:spPr>
          <a:xfrm>
            <a:off x="479291" y="993589"/>
            <a:ext cx="11136976" cy="5362764"/>
          </a:xfrm>
        </p:spPr>
        <p:txBody>
          <a:bodyPr>
            <a:normAutofit/>
          </a:bodyPr>
          <a:lstStyle>
            <a:lvl1pPr marL="228600" indent="-228600" algn="l" defTabSz="914400" rtl="0" eaLnBrk="1" latinLnBrk="0" hangingPunct="1">
              <a:lnSpc>
                <a:spcPct val="120000"/>
              </a:lnSpc>
              <a:buClr>
                <a:schemeClr val="tx2">
                  <a:lumMod val="60000"/>
                  <a:lumOff val="40000"/>
                </a:schemeClr>
              </a:buClr>
              <a:buFont typeface="Wingdings" panose="05000000000000000000" pitchFamily="2" charset="2"/>
              <a:buChar char="p"/>
              <a:defRPr lang="zh-CN" altLang="en-US" sz="2800" kern="1200" dirty="0" smtClean="0">
                <a:solidFill>
                  <a:schemeClr val="tx1"/>
                </a:solidFill>
                <a:latin typeface="+mn-lt"/>
                <a:ea typeface="+mn-ea"/>
                <a:cs typeface="+mn-cs"/>
              </a:defRPr>
            </a:lvl1pPr>
            <a:lvl2pPr algn="l" defTabSz="914400" rtl="0" eaLnBrk="1" latinLnBrk="0" hangingPunct="1">
              <a:lnSpc>
                <a:spcPct val="120000"/>
              </a:lnSpc>
              <a:buClr>
                <a:schemeClr val="accent1">
                  <a:lumMod val="60000"/>
                  <a:lumOff val="40000"/>
                </a:schemeClr>
              </a:buClr>
              <a:defRPr lang="zh-CN" altLang="en-US" sz="2400" kern="1200" dirty="0" smtClean="0">
                <a:solidFill>
                  <a:schemeClr val="tx1"/>
                </a:solidFill>
                <a:latin typeface="+mn-lt"/>
                <a:ea typeface="+mn-ea"/>
                <a:cs typeface="+mn-cs"/>
              </a:defRPr>
            </a:lvl2pPr>
            <a:lvl3pPr marL="1371600" indent="-457200" algn="l" defTabSz="914400" rtl="0" eaLnBrk="1" latinLnBrk="0" hangingPunct="1">
              <a:lnSpc>
                <a:spcPct val="120000"/>
              </a:lnSpc>
              <a:buClr>
                <a:schemeClr val="tx2">
                  <a:lumMod val="60000"/>
                  <a:lumOff val="40000"/>
                </a:schemeClr>
              </a:buClr>
              <a:buFont typeface="Wingdings" panose="05000000000000000000" pitchFamily="2" charset="2"/>
              <a:buChar char="Ø"/>
              <a:defRPr lang="zh-CN" altLang="en-US" sz="2000" kern="1200" dirty="0" smtClean="0">
                <a:solidFill>
                  <a:schemeClr val="tx1"/>
                </a:solidFill>
                <a:latin typeface="+mn-lt"/>
                <a:ea typeface="+mn-ea"/>
                <a:cs typeface="+mn-cs"/>
              </a:defRPr>
            </a:lvl3pPr>
            <a:lvl4pPr marL="1600200" indent="-228600" algn="l" defTabSz="914400" rtl="0" eaLnBrk="1" latinLnBrk="0" hangingPunct="1">
              <a:lnSpc>
                <a:spcPct val="120000"/>
              </a:lnSpc>
              <a:buClr>
                <a:schemeClr val="tx2">
                  <a:lumMod val="60000"/>
                  <a:lumOff val="40000"/>
                </a:schemeClr>
              </a:buClr>
              <a:buFont typeface="Wingdings" panose="05000000000000000000" pitchFamily="2" charset="2"/>
              <a:buChar char="ü"/>
              <a:defRPr lang="zh-CN" altLang="en-US" sz="1800" kern="1200" dirty="0" smtClean="0">
                <a:solidFill>
                  <a:schemeClr val="tx1"/>
                </a:solidFill>
                <a:latin typeface="+mn-lt"/>
                <a:ea typeface="+mn-ea"/>
                <a:cs typeface="+mn-cs"/>
              </a:defRPr>
            </a:lvl4pPr>
            <a:lvl5pPr algn="l" defTabSz="914400" rtl="0" eaLnBrk="1" latinLnBrk="0" hangingPunct="1">
              <a:lnSpc>
                <a:spcPct val="120000"/>
              </a:lnSpc>
              <a:buClr>
                <a:schemeClr val="tx2">
                  <a:lumMod val="60000"/>
                  <a:lumOff val="40000"/>
                </a:schemeClr>
              </a:buClr>
              <a:defRPr lang="zh-CN" altLang="en-US" sz="2400" kern="1200" dirty="0">
                <a:solidFill>
                  <a:schemeClr val="tx1"/>
                </a:solidFill>
                <a:latin typeface="+mn-lt"/>
                <a:ea typeface="+mn-ea"/>
                <a:cs typeface="+mn-cs"/>
              </a:defRPr>
            </a:lvl5pPr>
          </a:lstStyle>
          <a:p>
            <a:pPr lvl="0"/>
            <a:r>
              <a:rPr lang="zh-CN" altLang="en-US" dirty="0"/>
              <a:t>单击此处编辑母版文本样式</a:t>
            </a:r>
          </a:p>
          <a:p>
            <a:pPr lvl="1"/>
            <a:r>
              <a:rPr lang="zh-CN" altLang="en-US" dirty="0"/>
              <a:t>二级</a:t>
            </a:r>
          </a:p>
          <a:p>
            <a:pPr lvl="2"/>
            <a:r>
              <a:rPr lang="zh-CN" altLang="en-US" dirty="0"/>
              <a:t>三级</a:t>
            </a:r>
          </a:p>
          <a:p>
            <a:pPr lvl="3"/>
            <a:r>
              <a:rPr lang="zh-CN" altLang="en-US" dirty="0"/>
              <a:t>四级</a:t>
            </a:r>
          </a:p>
          <a:p>
            <a:pPr lvl="4"/>
            <a:r>
              <a:rPr lang="zh-CN" altLang="en-US" dirty="0"/>
              <a:t>五级</a:t>
            </a:r>
          </a:p>
        </p:txBody>
      </p:sp>
      <p:sp>
        <p:nvSpPr>
          <p:cNvPr id="9" name="灯片编号占位符 15"/>
          <p:cNvSpPr>
            <a:spLocks noGrp="1"/>
          </p:cNvSpPr>
          <p:nvPr>
            <p:ph type="sldNum" sz="quarter" idx="13"/>
          </p:nvPr>
        </p:nvSpPr>
        <p:spPr>
          <a:xfrm>
            <a:off x="11616267" y="6515100"/>
            <a:ext cx="325205" cy="243904"/>
          </a:xfrm>
          <a:prstGeom prst="roundRect">
            <a:avLst/>
          </a:prstGeom>
          <a:solidFill>
            <a:schemeClr val="accent1"/>
          </a:solidFill>
          <a:ln w="9525" cap="flat" cmpd="sng" algn="ctr">
            <a:noFill/>
            <a:prstDash val="solid"/>
            <a:round/>
            <a:headEnd type="none" w="med" len="med"/>
            <a:tailEnd type="none" w="med" len="med"/>
          </a:ln>
        </p:spPr>
        <p:txBody>
          <a:bodyPr rot="0" spcFirstLastPara="0" vertOverflow="overflow" horzOverflow="overflow" vert="horz" wrap="square" lIns="0" tIns="0" rIns="0" bIns="0" numCol="1" spcCol="0" rtlCol="0" fromWordArt="0" anchor="ctr" anchorCtr="0" forceAA="0" compatLnSpc="1">
            <a:noAutofit/>
          </a:bodyPr>
          <a:lstStyle>
            <a:lvl1pPr algn="ctr">
              <a:defRPr lang="zh-CN" altLang="en-US" sz="1000" i="0" u="none" strike="noStrike" cap="none" normalizeH="0" baseline="0" smtClean="0">
                <a:ln>
                  <a:noFill/>
                </a:ln>
                <a:solidFill>
                  <a:schemeClr val="bg1"/>
                </a:solidFill>
                <a:effectLst/>
                <a:latin typeface="Arial" panose="02080604020202020204" pitchFamily="34" charset="0"/>
                <a:ea typeface="Microsoft YaHei" pitchFamily="34" charset="-122"/>
              </a:defRPr>
            </a:lvl1pPr>
          </a:lstStyle>
          <a:p>
            <a:pPr marL="342900" indent="-342900">
              <a:lnSpc>
                <a:spcPct val="110000"/>
              </a:lnSpc>
              <a:spcBef>
                <a:spcPct val="20000"/>
              </a:spcBef>
              <a:buClr>
                <a:schemeClr val="hlink"/>
              </a:buClr>
              <a:buSzPct val="50000"/>
            </a:pPr>
            <a:fld id="{3700298D-0D92-4BAD-A09B-BDA52E8803DB}" type="slidenum">
              <a:rPr lang="en-US" smtClean="0"/>
              <a:t>‹#›</a:t>
            </a:fld>
            <a:endParaRPr lang="en-US" dirty="0"/>
          </a:p>
        </p:txBody>
      </p:sp>
      <p:sp>
        <p:nvSpPr>
          <p:cNvPr id="14" name="Footer Placeholder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dirty="0"/>
          </a:p>
        </p:txBody>
      </p:sp>
      <p:sp>
        <p:nvSpPr>
          <p:cNvPr id="15" name="Footer Placeholder 4"/>
          <p:cNvSpPr txBox="1"/>
          <p:nvPr userDrawn="1"/>
        </p:nvSpPr>
        <p:spPr>
          <a:xfrm>
            <a:off x="192609" y="6356351"/>
            <a:ext cx="1670374" cy="365125"/>
          </a:xfrm>
          <a:prstGeom prst="rect">
            <a:avLst/>
          </a:prstGeom>
        </p:spPr>
        <p:txBody>
          <a:bodyPr vert="horz" lIns="91440" tIns="45720" rIns="91440" bIns="45720" rtlCol="0" anchor="ctr"/>
          <a:lstStyle>
            <a:defPPr>
              <a:defRPr lang="zh-CN"/>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dirty="0"/>
              <a:t>S4Plus-USTC</a:t>
            </a:r>
            <a:r>
              <a:rPr lang="zh-CN" altLang="en-US" dirty="0"/>
              <a:t>研究组</a:t>
            </a:r>
          </a:p>
        </p:txBody>
      </p:sp>
      <p:grpSp>
        <p:nvGrpSpPr>
          <p:cNvPr id="19" name="组合 18"/>
          <p:cNvGrpSpPr/>
          <p:nvPr/>
        </p:nvGrpSpPr>
        <p:grpSpPr>
          <a:xfrm>
            <a:off x="644126" y="141402"/>
            <a:ext cx="9910991" cy="590973"/>
            <a:chOff x="644126" y="141402"/>
            <a:chExt cx="9910991" cy="590973"/>
          </a:xfrm>
        </p:grpSpPr>
        <p:sp>
          <p:nvSpPr>
            <p:cNvPr id="20" name="任意多边形: 形状 19"/>
            <p:cNvSpPr/>
            <p:nvPr/>
          </p:nvSpPr>
          <p:spPr>
            <a:xfrm>
              <a:off x="644126" y="141402"/>
              <a:ext cx="2914143" cy="590973"/>
            </a:xfrm>
            <a:custGeom>
              <a:avLst/>
              <a:gdLst>
                <a:gd name="connsiteX0" fmla="*/ 0 w 2914143"/>
                <a:gd name="connsiteY0" fmla="*/ 0 h 590973"/>
                <a:gd name="connsiteX1" fmla="*/ 2618657 w 2914143"/>
                <a:gd name="connsiteY1" fmla="*/ 0 h 590973"/>
                <a:gd name="connsiteX2" fmla="*/ 2914143 w 2914143"/>
                <a:gd name="connsiteY2" fmla="*/ 295487 h 590973"/>
                <a:gd name="connsiteX3" fmla="*/ 2618657 w 2914143"/>
                <a:gd name="connsiteY3" fmla="*/ 590973 h 590973"/>
                <a:gd name="connsiteX4" fmla="*/ 0 w 2914143"/>
                <a:gd name="connsiteY4" fmla="*/ 590973 h 590973"/>
                <a:gd name="connsiteX5" fmla="*/ 0 w 2914143"/>
                <a:gd name="connsiteY5" fmla="*/ 0 h 5909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14143" h="590973">
                  <a:moveTo>
                    <a:pt x="0" y="0"/>
                  </a:moveTo>
                  <a:lnTo>
                    <a:pt x="2618657" y="0"/>
                  </a:lnTo>
                  <a:lnTo>
                    <a:pt x="2914143" y="295487"/>
                  </a:lnTo>
                  <a:lnTo>
                    <a:pt x="2618657" y="590973"/>
                  </a:lnTo>
                  <a:lnTo>
                    <a:pt x="0" y="590973"/>
                  </a:lnTo>
                  <a:lnTo>
                    <a:pt x="0" y="0"/>
                  </a:lnTo>
                  <a:close/>
                </a:path>
              </a:pathLst>
            </a:custGeom>
            <a:solidFill>
              <a:srgbClr val="7FACE8"/>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122682" tIns="61341" rIns="178414" bIns="61341" numCol="1" spcCol="1270" anchor="ctr" anchorCtr="0">
              <a:noAutofit/>
            </a:bodyPr>
            <a:lstStyle/>
            <a:p>
              <a:pPr marL="0" lvl="0" indent="0" algn="ctr" defTabSz="1022350">
                <a:lnSpc>
                  <a:spcPct val="90000"/>
                </a:lnSpc>
                <a:spcBef>
                  <a:spcPct val="0"/>
                </a:spcBef>
                <a:spcAft>
                  <a:spcPct val="35000"/>
                </a:spcAft>
                <a:buNone/>
              </a:pPr>
              <a:endParaRPr lang="zh-CN" altLang="en-US" sz="2300" b="0" kern="1200" dirty="0"/>
            </a:p>
          </p:txBody>
        </p:sp>
        <p:sp>
          <p:nvSpPr>
            <p:cNvPr id="21" name="任意多边形: 形状 20"/>
            <p:cNvSpPr/>
            <p:nvPr/>
          </p:nvSpPr>
          <p:spPr>
            <a:xfrm>
              <a:off x="2978345" y="141402"/>
              <a:ext cx="2914143" cy="590973"/>
            </a:xfrm>
            <a:custGeom>
              <a:avLst/>
              <a:gdLst>
                <a:gd name="connsiteX0" fmla="*/ 0 w 2914143"/>
                <a:gd name="connsiteY0" fmla="*/ 0 h 590973"/>
                <a:gd name="connsiteX1" fmla="*/ 2618657 w 2914143"/>
                <a:gd name="connsiteY1" fmla="*/ 0 h 590973"/>
                <a:gd name="connsiteX2" fmla="*/ 2914143 w 2914143"/>
                <a:gd name="connsiteY2" fmla="*/ 295487 h 590973"/>
                <a:gd name="connsiteX3" fmla="*/ 2618657 w 2914143"/>
                <a:gd name="connsiteY3" fmla="*/ 590973 h 590973"/>
                <a:gd name="connsiteX4" fmla="*/ 0 w 2914143"/>
                <a:gd name="connsiteY4" fmla="*/ 590973 h 590973"/>
                <a:gd name="connsiteX5" fmla="*/ 295487 w 2914143"/>
                <a:gd name="connsiteY5" fmla="*/ 295487 h 590973"/>
                <a:gd name="connsiteX6" fmla="*/ 0 w 2914143"/>
                <a:gd name="connsiteY6" fmla="*/ 0 h 5909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14143" h="590973">
                  <a:moveTo>
                    <a:pt x="0" y="0"/>
                  </a:moveTo>
                  <a:lnTo>
                    <a:pt x="2618657" y="0"/>
                  </a:lnTo>
                  <a:lnTo>
                    <a:pt x="2914143" y="295487"/>
                  </a:lnTo>
                  <a:lnTo>
                    <a:pt x="2618657" y="590973"/>
                  </a:lnTo>
                  <a:lnTo>
                    <a:pt x="0" y="590973"/>
                  </a:lnTo>
                  <a:lnTo>
                    <a:pt x="295487" y="295487"/>
                  </a:lnTo>
                  <a:lnTo>
                    <a:pt x="0" y="0"/>
                  </a:lnTo>
                  <a:close/>
                </a:path>
              </a:pathLst>
            </a:custGeom>
            <a:solidFill>
              <a:srgbClr val="0057CB"/>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387499" tIns="61341" rIns="326157" bIns="61341" numCol="1" spcCol="1270" anchor="ctr" anchorCtr="0">
              <a:noAutofit/>
            </a:bodyPr>
            <a:lstStyle/>
            <a:p>
              <a:pPr marL="0" lvl="0" indent="0" algn="ctr" defTabSz="1022350">
                <a:lnSpc>
                  <a:spcPct val="90000"/>
                </a:lnSpc>
                <a:spcBef>
                  <a:spcPct val="0"/>
                </a:spcBef>
                <a:spcAft>
                  <a:spcPct val="35000"/>
                </a:spcAft>
                <a:buNone/>
              </a:pPr>
              <a:endParaRPr lang="zh-CN" altLang="en-US" sz="2300" kern="1200" dirty="0"/>
            </a:p>
          </p:txBody>
        </p:sp>
        <p:sp>
          <p:nvSpPr>
            <p:cNvPr id="22" name="任意多边形: 形状 21"/>
            <p:cNvSpPr/>
            <p:nvPr/>
          </p:nvSpPr>
          <p:spPr>
            <a:xfrm>
              <a:off x="5309659" y="141402"/>
              <a:ext cx="2914143" cy="590973"/>
            </a:xfrm>
            <a:custGeom>
              <a:avLst/>
              <a:gdLst>
                <a:gd name="connsiteX0" fmla="*/ 0 w 2914143"/>
                <a:gd name="connsiteY0" fmla="*/ 0 h 590973"/>
                <a:gd name="connsiteX1" fmla="*/ 2618657 w 2914143"/>
                <a:gd name="connsiteY1" fmla="*/ 0 h 590973"/>
                <a:gd name="connsiteX2" fmla="*/ 2914143 w 2914143"/>
                <a:gd name="connsiteY2" fmla="*/ 295487 h 590973"/>
                <a:gd name="connsiteX3" fmla="*/ 2618657 w 2914143"/>
                <a:gd name="connsiteY3" fmla="*/ 590973 h 590973"/>
                <a:gd name="connsiteX4" fmla="*/ 0 w 2914143"/>
                <a:gd name="connsiteY4" fmla="*/ 590973 h 590973"/>
                <a:gd name="connsiteX5" fmla="*/ 295487 w 2914143"/>
                <a:gd name="connsiteY5" fmla="*/ 295487 h 590973"/>
                <a:gd name="connsiteX6" fmla="*/ 0 w 2914143"/>
                <a:gd name="connsiteY6" fmla="*/ 0 h 5909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14143" h="590973">
                  <a:moveTo>
                    <a:pt x="0" y="0"/>
                  </a:moveTo>
                  <a:lnTo>
                    <a:pt x="2618657" y="0"/>
                  </a:lnTo>
                  <a:lnTo>
                    <a:pt x="2914143" y="295487"/>
                  </a:lnTo>
                  <a:lnTo>
                    <a:pt x="2618657" y="590973"/>
                  </a:lnTo>
                  <a:lnTo>
                    <a:pt x="0" y="590973"/>
                  </a:lnTo>
                  <a:lnTo>
                    <a:pt x="295487" y="295487"/>
                  </a:lnTo>
                  <a:lnTo>
                    <a:pt x="0" y="0"/>
                  </a:lnTo>
                  <a:close/>
                </a:path>
              </a:pathLst>
            </a:custGeom>
            <a:solidFill>
              <a:srgbClr val="7FACE8"/>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387499" tIns="61341" rIns="326157" bIns="61341" numCol="1" spcCol="1270" anchor="ctr" anchorCtr="0">
              <a:noAutofit/>
            </a:bodyPr>
            <a:lstStyle/>
            <a:p>
              <a:pPr marL="0" lvl="0" indent="0" algn="ctr" defTabSz="1022350">
                <a:lnSpc>
                  <a:spcPct val="90000"/>
                </a:lnSpc>
                <a:spcBef>
                  <a:spcPct val="0"/>
                </a:spcBef>
                <a:spcAft>
                  <a:spcPct val="35000"/>
                </a:spcAft>
                <a:buNone/>
              </a:pPr>
              <a:endParaRPr lang="zh-CN" altLang="en-US" sz="2300" kern="1200" dirty="0"/>
            </a:p>
          </p:txBody>
        </p:sp>
        <p:sp>
          <p:nvSpPr>
            <p:cNvPr id="23" name="任意多边形: 形状 22"/>
            <p:cNvSpPr/>
            <p:nvPr/>
          </p:nvSpPr>
          <p:spPr>
            <a:xfrm>
              <a:off x="7640974" y="141402"/>
              <a:ext cx="2914143" cy="590973"/>
            </a:xfrm>
            <a:custGeom>
              <a:avLst/>
              <a:gdLst>
                <a:gd name="connsiteX0" fmla="*/ 0 w 2914143"/>
                <a:gd name="connsiteY0" fmla="*/ 0 h 590973"/>
                <a:gd name="connsiteX1" fmla="*/ 2618657 w 2914143"/>
                <a:gd name="connsiteY1" fmla="*/ 0 h 590973"/>
                <a:gd name="connsiteX2" fmla="*/ 2914143 w 2914143"/>
                <a:gd name="connsiteY2" fmla="*/ 295487 h 590973"/>
                <a:gd name="connsiteX3" fmla="*/ 2618657 w 2914143"/>
                <a:gd name="connsiteY3" fmla="*/ 590973 h 590973"/>
                <a:gd name="connsiteX4" fmla="*/ 0 w 2914143"/>
                <a:gd name="connsiteY4" fmla="*/ 590973 h 590973"/>
                <a:gd name="connsiteX5" fmla="*/ 295487 w 2914143"/>
                <a:gd name="connsiteY5" fmla="*/ 295487 h 590973"/>
                <a:gd name="connsiteX6" fmla="*/ 0 w 2914143"/>
                <a:gd name="connsiteY6" fmla="*/ 0 h 5909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14143" h="590973">
                  <a:moveTo>
                    <a:pt x="0" y="0"/>
                  </a:moveTo>
                  <a:lnTo>
                    <a:pt x="2618657" y="0"/>
                  </a:lnTo>
                  <a:lnTo>
                    <a:pt x="2914143" y="295487"/>
                  </a:lnTo>
                  <a:lnTo>
                    <a:pt x="2618657" y="590973"/>
                  </a:lnTo>
                  <a:lnTo>
                    <a:pt x="0" y="590973"/>
                  </a:lnTo>
                  <a:lnTo>
                    <a:pt x="295487" y="295487"/>
                  </a:lnTo>
                  <a:lnTo>
                    <a:pt x="0" y="0"/>
                  </a:lnTo>
                  <a:close/>
                </a:path>
              </a:pathLst>
            </a:custGeom>
            <a:solidFill>
              <a:srgbClr val="7FACE8"/>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387499" tIns="61341" rIns="326157" bIns="61341" numCol="1" spcCol="1270" anchor="ctr" anchorCtr="0">
              <a:noAutofit/>
            </a:bodyPr>
            <a:lstStyle/>
            <a:p>
              <a:pPr marL="0" lvl="0" indent="0" algn="ctr" defTabSz="1022350">
                <a:lnSpc>
                  <a:spcPct val="90000"/>
                </a:lnSpc>
                <a:spcBef>
                  <a:spcPct val="0"/>
                </a:spcBef>
                <a:spcAft>
                  <a:spcPct val="35000"/>
                </a:spcAft>
                <a:buNone/>
              </a:pPr>
              <a:endParaRPr lang="zh-CN" altLang="en-US" sz="2300" kern="1200" dirty="0"/>
            </a:p>
          </p:txBody>
        </p:sp>
      </p:grpSp>
      <p:sp>
        <p:nvSpPr>
          <p:cNvPr id="24" name="标题 23"/>
          <p:cNvSpPr>
            <a:spLocks noGrp="1"/>
          </p:cNvSpPr>
          <p:nvPr>
            <p:ph type="title" hasCustomPrompt="1"/>
          </p:nvPr>
        </p:nvSpPr>
        <p:spPr>
          <a:xfrm>
            <a:off x="644127" y="145589"/>
            <a:ext cx="2636402" cy="586786"/>
          </a:xfrm>
        </p:spPr>
        <p:txBody>
          <a:bodyPr>
            <a:normAutofit/>
          </a:bodyPr>
          <a:lstStyle>
            <a:lvl1pPr>
              <a:defRPr lang="zh-CN" altLang="en-US" sz="2300" kern="1200" dirty="0">
                <a:solidFill>
                  <a:schemeClr val="lt1"/>
                </a:solidFill>
                <a:latin typeface="+mn-lt"/>
                <a:ea typeface="+mn-ea"/>
                <a:cs typeface="+mn-cs"/>
              </a:defRPr>
            </a:lvl1pPr>
          </a:lstStyle>
          <a:p>
            <a:pPr marL="0" lvl="0" indent="0" algn="ctr" defTabSz="1022350" rtl="0" eaLnBrk="1" latinLnBrk="0" hangingPunct="1">
              <a:lnSpc>
                <a:spcPct val="90000"/>
              </a:lnSpc>
              <a:spcBef>
                <a:spcPct val="0"/>
              </a:spcBef>
              <a:spcAft>
                <a:spcPct val="35000"/>
              </a:spcAft>
              <a:buNone/>
            </a:pPr>
            <a:r>
              <a:rPr lang="zh-CN" altLang="en-US" dirty="0"/>
              <a:t>流程</a:t>
            </a:r>
            <a:r>
              <a:rPr lang="en-US" altLang="zh-CN" dirty="0"/>
              <a:t>1</a:t>
            </a:r>
            <a:endParaRPr lang="zh-CN" altLang="en-US" dirty="0"/>
          </a:p>
        </p:txBody>
      </p:sp>
      <p:sp>
        <p:nvSpPr>
          <p:cNvPr id="26" name="标题 23"/>
          <p:cNvSpPr txBox="1"/>
          <p:nvPr userDrawn="1"/>
        </p:nvSpPr>
        <p:spPr>
          <a:xfrm>
            <a:off x="2978343" y="145588"/>
            <a:ext cx="2636403" cy="58678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lang="zh-CN" altLang="en-US" sz="2300" kern="1200" dirty="0">
                <a:solidFill>
                  <a:schemeClr val="lt1"/>
                </a:solidFill>
                <a:latin typeface="+mn-lt"/>
                <a:ea typeface="+mn-ea"/>
                <a:cs typeface="+mn-cs"/>
              </a:defRPr>
            </a:lvl1pPr>
          </a:lstStyle>
          <a:p>
            <a:pPr algn="ctr" defTabSz="1022350">
              <a:spcAft>
                <a:spcPct val="35000"/>
              </a:spcAft>
            </a:pPr>
            <a:r>
              <a:rPr lang="zh-CN" altLang="en-US" dirty="0"/>
              <a:t>流程</a:t>
            </a:r>
            <a:r>
              <a:rPr lang="en-US" altLang="zh-CN" dirty="0"/>
              <a:t>2</a:t>
            </a:r>
            <a:endParaRPr lang="zh-CN" altLang="en-US" dirty="0"/>
          </a:p>
        </p:txBody>
      </p:sp>
      <p:sp>
        <p:nvSpPr>
          <p:cNvPr id="28" name="标题 23"/>
          <p:cNvSpPr txBox="1"/>
          <p:nvPr userDrawn="1"/>
        </p:nvSpPr>
        <p:spPr>
          <a:xfrm>
            <a:off x="5312559" y="145587"/>
            <a:ext cx="2636403" cy="58678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lang="zh-CN" altLang="en-US" sz="2300" kern="1200" dirty="0">
                <a:solidFill>
                  <a:schemeClr val="lt1"/>
                </a:solidFill>
                <a:latin typeface="+mn-lt"/>
                <a:ea typeface="+mn-ea"/>
                <a:cs typeface="+mn-cs"/>
              </a:defRPr>
            </a:lvl1pPr>
          </a:lstStyle>
          <a:p>
            <a:pPr algn="ctr" defTabSz="1022350">
              <a:spcAft>
                <a:spcPct val="35000"/>
              </a:spcAft>
            </a:pPr>
            <a:r>
              <a:rPr lang="zh-CN" altLang="en-US" dirty="0"/>
              <a:t>流程</a:t>
            </a:r>
            <a:r>
              <a:rPr lang="en-US" altLang="zh-CN" dirty="0"/>
              <a:t>3</a:t>
            </a:r>
            <a:endParaRPr lang="zh-CN" altLang="en-US" dirty="0"/>
          </a:p>
        </p:txBody>
      </p:sp>
      <p:sp>
        <p:nvSpPr>
          <p:cNvPr id="29" name="标题 23"/>
          <p:cNvSpPr txBox="1"/>
          <p:nvPr userDrawn="1"/>
        </p:nvSpPr>
        <p:spPr>
          <a:xfrm>
            <a:off x="7640975" y="154127"/>
            <a:ext cx="2914142" cy="58678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lang="zh-CN" altLang="en-US" sz="2300" kern="1200" dirty="0">
                <a:solidFill>
                  <a:schemeClr val="lt1"/>
                </a:solidFill>
                <a:latin typeface="+mn-lt"/>
                <a:ea typeface="+mn-ea"/>
                <a:cs typeface="+mn-cs"/>
              </a:defRPr>
            </a:lvl1pPr>
          </a:lstStyle>
          <a:p>
            <a:pPr algn="ctr" defTabSz="1022350">
              <a:spcAft>
                <a:spcPct val="35000"/>
              </a:spcAft>
            </a:pPr>
            <a:r>
              <a:rPr lang="zh-CN" altLang="en-US" dirty="0"/>
              <a:t>流程</a:t>
            </a:r>
            <a:r>
              <a:rPr lang="en-US" altLang="zh-CN" dirty="0"/>
              <a:t>4</a:t>
            </a:r>
            <a:endParaRPr lang="zh-CN" altLang="en-US" dirty="0"/>
          </a:p>
        </p:txBody>
      </p:sp>
      <p:sp>
        <p:nvSpPr>
          <p:cNvPr id="18" name="平行四边形 17"/>
          <p:cNvSpPr/>
          <p:nvPr userDrawn="1"/>
        </p:nvSpPr>
        <p:spPr>
          <a:xfrm>
            <a:off x="8056339" y="6426743"/>
            <a:ext cx="78730" cy="212350"/>
          </a:xfrm>
          <a:prstGeom prst="parallelogram">
            <a:avLst/>
          </a:prstGeom>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平行四边形 24"/>
          <p:cNvSpPr/>
          <p:nvPr userDrawn="1"/>
        </p:nvSpPr>
        <p:spPr>
          <a:xfrm>
            <a:off x="4068223" y="6426743"/>
            <a:ext cx="78730" cy="212350"/>
          </a:xfrm>
          <a:prstGeom prst="parallelogram">
            <a:avLst/>
          </a:prstGeom>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61279909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7_标题和内容">
    <p:spTree>
      <p:nvGrpSpPr>
        <p:cNvPr id="1" name=""/>
        <p:cNvGrpSpPr/>
        <p:nvPr/>
      </p:nvGrpSpPr>
      <p:grpSpPr>
        <a:xfrm>
          <a:off x="0" y="0"/>
          <a:ext cx="0" cy="0"/>
          <a:chOff x="0" y="0"/>
          <a:chExt cx="0" cy="0"/>
        </a:xfrm>
      </p:grpSpPr>
      <p:grpSp>
        <p:nvGrpSpPr>
          <p:cNvPr id="10" name="组合 9"/>
          <p:cNvGrpSpPr/>
          <p:nvPr userDrawn="1"/>
        </p:nvGrpSpPr>
        <p:grpSpPr>
          <a:xfrm>
            <a:off x="0" y="83920"/>
            <a:ext cx="479291" cy="648455"/>
            <a:chOff x="0" y="7719"/>
            <a:chExt cx="359468" cy="648455"/>
          </a:xfrm>
        </p:grpSpPr>
        <p:sp>
          <p:nvSpPr>
            <p:cNvPr id="11" name="任意多边形: 形状 10"/>
            <p:cNvSpPr/>
            <p:nvPr/>
          </p:nvSpPr>
          <p:spPr bwMode="auto">
            <a:xfrm>
              <a:off x="0" y="7719"/>
              <a:ext cx="359468" cy="648455"/>
            </a:xfrm>
            <a:custGeom>
              <a:avLst/>
              <a:gdLst>
                <a:gd name="connsiteX0" fmla="*/ 0 w 359468"/>
                <a:gd name="connsiteY0" fmla="*/ 0 h 648455"/>
                <a:gd name="connsiteX1" fmla="*/ 8446 w 359468"/>
                <a:gd name="connsiteY1" fmla="*/ 41836 h 648455"/>
                <a:gd name="connsiteX2" fmla="*/ 107502 w 359468"/>
                <a:gd name="connsiteY2" fmla="*/ 107494 h 648455"/>
                <a:gd name="connsiteX3" fmla="*/ 144455 w 359468"/>
                <a:gd name="connsiteY3" fmla="*/ 107494 h 648455"/>
                <a:gd name="connsiteX4" fmla="*/ 359468 w 359468"/>
                <a:gd name="connsiteY4" fmla="*/ 322938 h 648455"/>
                <a:gd name="connsiteX5" fmla="*/ 144455 w 359468"/>
                <a:gd name="connsiteY5" fmla="*/ 538382 h 648455"/>
                <a:gd name="connsiteX6" fmla="*/ 94727 w 359468"/>
                <a:gd name="connsiteY6" fmla="*/ 538382 h 648455"/>
                <a:gd name="connsiteX7" fmla="*/ 107502 w 359468"/>
                <a:gd name="connsiteY7" fmla="*/ 540961 h 648455"/>
                <a:gd name="connsiteX8" fmla="*/ 8446 w 359468"/>
                <a:gd name="connsiteY8" fmla="*/ 606620 h 648455"/>
                <a:gd name="connsiteX9" fmla="*/ 0 w 359468"/>
                <a:gd name="connsiteY9" fmla="*/ 648455 h 6484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59468" h="648455">
                  <a:moveTo>
                    <a:pt x="0" y="0"/>
                  </a:moveTo>
                  <a:lnTo>
                    <a:pt x="8446" y="41836"/>
                  </a:lnTo>
                  <a:cubicBezTo>
                    <a:pt x="24766" y="80420"/>
                    <a:pt x="62972" y="107494"/>
                    <a:pt x="107502" y="107494"/>
                  </a:cubicBezTo>
                  <a:lnTo>
                    <a:pt x="144455" y="107494"/>
                  </a:lnTo>
                  <a:cubicBezTo>
                    <a:pt x="263203" y="107494"/>
                    <a:pt x="359468" y="203952"/>
                    <a:pt x="359468" y="322938"/>
                  </a:cubicBezTo>
                  <a:cubicBezTo>
                    <a:pt x="359468" y="441924"/>
                    <a:pt x="263203" y="538382"/>
                    <a:pt x="144455" y="538382"/>
                  </a:cubicBezTo>
                  <a:lnTo>
                    <a:pt x="94727" y="538382"/>
                  </a:lnTo>
                  <a:lnTo>
                    <a:pt x="107502" y="540961"/>
                  </a:lnTo>
                  <a:cubicBezTo>
                    <a:pt x="62972" y="540961"/>
                    <a:pt x="24766" y="568035"/>
                    <a:pt x="8446" y="606620"/>
                  </a:cubicBezTo>
                  <a:lnTo>
                    <a:pt x="0" y="648455"/>
                  </a:lnTo>
                  <a:close/>
                </a:path>
              </a:pathLst>
            </a:custGeom>
            <a:gradFill>
              <a:gsLst>
                <a:gs pos="0">
                  <a:schemeClr val="tx2"/>
                </a:gs>
                <a:gs pos="100000">
                  <a:schemeClr val="tx2">
                    <a:lumMod val="75000"/>
                  </a:schemeClr>
                </a:gs>
              </a:gsLst>
              <a:lin ang="2700000" scaled="1"/>
            </a:gradFill>
            <a:ln w="38100">
              <a:noFill/>
            </a:ln>
            <a:effectLst>
              <a:outerShdw blurRad="381000" dist="63500" dir="5400000" sx="90000" sy="90000" algn="t"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noAutofit/>
            </a:bodyPr>
            <a:lstStyle/>
            <a:p>
              <a:pPr lvl="0" algn="ctr"/>
              <a:endParaRPr lang="en-US" sz="2000" kern="0">
                <a:solidFill>
                  <a:srgbClr val="FFFFFF"/>
                </a:solidFill>
                <a:latin typeface="Microsoft YaHei" pitchFamily="34" charset="-122"/>
                <a:ea typeface="Microsoft YaHei" pitchFamily="34" charset="-122"/>
              </a:endParaRPr>
            </a:p>
          </p:txBody>
        </p:sp>
        <p:sp>
          <p:nvSpPr>
            <p:cNvPr id="12" name="等腰三角形 11"/>
            <p:cNvSpPr/>
            <p:nvPr/>
          </p:nvSpPr>
          <p:spPr bwMode="auto">
            <a:xfrm rot="5400000">
              <a:off x="138848" y="295601"/>
              <a:ext cx="81328" cy="70110"/>
            </a:xfrm>
            <a:prstGeom prst="triangle">
              <a:avLst/>
            </a:prstGeom>
            <a:solidFill>
              <a:schemeClr val="bg1"/>
            </a:solidFill>
            <a:ln w="38100">
              <a:noFill/>
            </a:ln>
            <a:effectLst>
              <a:outerShdw blurRad="381000" dist="63500" dir="5400000" sx="90000" sy="90000" algn="t"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noAutofit/>
            </a:bodyPr>
            <a:lstStyle/>
            <a:p>
              <a:pPr lvl="0" algn="ctr"/>
              <a:endParaRPr lang="en-US" sz="2000" kern="0">
                <a:solidFill>
                  <a:srgbClr val="FFFFFF"/>
                </a:solidFill>
                <a:latin typeface="Microsoft YaHei" pitchFamily="34" charset="-122"/>
                <a:ea typeface="Microsoft YaHei" pitchFamily="34" charset="-122"/>
              </a:endParaRPr>
            </a:p>
          </p:txBody>
        </p:sp>
      </p:grpSp>
      <p:sp>
        <p:nvSpPr>
          <p:cNvPr id="7" name="内容占位符 6"/>
          <p:cNvSpPr>
            <a:spLocks noGrp="1"/>
          </p:cNvSpPr>
          <p:nvPr>
            <p:ph sz="quarter" idx="11"/>
          </p:nvPr>
        </p:nvSpPr>
        <p:spPr>
          <a:xfrm>
            <a:off x="479291" y="993589"/>
            <a:ext cx="11136976" cy="5362764"/>
          </a:xfrm>
        </p:spPr>
        <p:txBody>
          <a:bodyPr>
            <a:normAutofit/>
          </a:bodyPr>
          <a:lstStyle>
            <a:lvl1pPr marL="228600" indent="-228600" algn="l" defTabSz="914400" rtl="0" eaLnBrk="1" latinLnBrk="0" hangingPunct="1">
              <a:lnSpc>
                <a:spcPct val="120000"/>
              </a:lnSpc>
              <a:buClr>
                <a:schemeClr val="tx2">
                  <a:lumMod val="60000"/>
                  <a:lumOff val="40000"/>
                </a:schemeClr>
              </a:buClr>
              <a:buFont typeface="Wingdings" panose="05000000000000000000" pitchFamily="2" charset="2"/>
              <a:buChar char="p"/>
              <a:defRPr lang="zh-CN" altLang="en-US" sz="2800" kern="1200" dirty="0" smtClean="0">
                <a:solidFill>
                  <a:schemeClr val="tx1"/>
                </a:solidFill>
                <a:latin typeface="+mn-lt"/>
                <a:ea typeface="+mn-ea"/>
                <a:cs typeface="+mn-cs"/>
              </a:defRPr>
            </a:lvl1pPr>
            <a:lvl2pPr algn="l" defTabSz="914400" rtl="0" eaLnBrk="1" latinLnBrk="0" hangingPunct="1">
              <a:lnSpc>
                <a:spcPct val="120000"/>
              </a:lnSpc>
              <a:buClr>
                <a:schemeClr val="accent1">
                  <a:lumMod val="60000"/>
                  <a:lumOff val="40000"/>
                </a:schemeClr>
              </a:buClr>
              <a:defRPr lang="zh-CN" altLang="en-US" sz="2400" kern="1200" dirty="0" smtClean="0">
                <a:solidFill>
                  <a:schemeClr val="tx1"/>
                </a:solidFill>
                <a:latin typeface="+mn-lt"/>
                <a:ea typeface="+mn-ea"/>
                <a:cs typeface="+mn-cs"/>
              </a:defRPr>
            </a:lvl2pPr>
            <a:lvl3pPr marL="1371600" indent="-457200" algn="l" defTabSz="914400" rtl="0" eaLnBrk="1" latinLnBrk="0" hangingPunct="1">
              <a:lnSpc>
                <a:spcPct val="120000"/>
              </a:lnSpc>
              <a:buClr>
                <a:schemeClr val="tx2">
                  <a:lumMod val="60000"/>
                  <a:lumOff val="40000"/>
                </a:schemeClr>
              </a:buClr>
              <a:buFont typeface="Wingdings" panose="05000000000000000000" pitchFamily="2" charset="2"/>
              <a:buChar char="Ø"/>
              <a:defRPr lang="zh-CN" altLang="en-US" sz="2000" kern="1200" dirty="0" smtClean="0">
                <a:solidFill>
                  <a:schemeClr val="tx1"/>
                </a:solidFill>
                <a:latin typeface="+mn-lt"/>
                <a:ea typeface="+mn-ea"/>
                <a:cs typeface="+mn-cs"/>
              </a:defRPr>
            </a:lvl3pPr>
            <a:lvl4pPr marL="1600200" indent="-228600" algn="l" defTabSz="914400" rtl="0" eaLnBrk="1" latinLnBrk="0" hangingPunct="1">
              <a:lnSpc>
                <a:spcPct val="120000"/>
              </a:lnSpc>
              <a:buClr>
                <a:schemeClr val="tx2">
                  <a:lumMod val="60000"/>
                  <a:lumOff val="40000"/>
                </a:schemeClr>
              </a:buClr>
              <a:buFont typeface="Wingdings" panose="05000000000000000000" pitchFamily="2" charset="2"/>
              <a:buChar char="ü"/>
              <a:defRPr lang="zh-CN" altLang="en-US" sz="1800" kern="1200" dirty="0" smtClean="0">
                <a:solidFill>
                  <a:schemeClr val="tx1"/>
                </a:solidFill>
                <a:latin typeface="+mn-lt"/>
                <a:ea typeface="+mn-ea"/>
                <a:cs typeface="+mn-cs"/>
              </a:defRPr>
            </a:lvl4pPr>
            <a:lvl5pPr algn="l" defTabSz="914400" rtl="0" eaLnBrk="1" latinLnBrk="0" hangingPunct="1">
              <a:lnSpc>
                <a:spcPct val="120000"/>
              </a:lnSpc>
              <a:buClr>
                <a:schemeClr val="tx2">
                  <a:lumMod val="60000"/>
                  <a:lumOff val="40000"/>
                </a:schemeClr>
              </a:buClr>
              <a:defRPr lang="zh-CN" altLang="en-US" sz="2400" kern="1200" dirty="0">
                <a:solidFill>
                  <a:schemeClr val="tx1"/>
                </a:solidFill>
                <a:latin typeface="+mn-lt"/>
                <a:ea typeface="+mn-ea"/>
                <a:cs typeface="+mn-cs"/>
              </a:defRPr>
            </a:lvl5pPr>
          </a:lstStyle>
          <a:p>
            <a:pPr lvl="0"/>
            <a:r>
              <a:rPr lang="zh-CN" altLang="en-US" dirty="0"/>
              <a:t>单击此处编辑母版文本样式</a:t>
            </a:r>
          </a:p>
          <a:p>
            <a:pPr lvl="1"/>
            <a:r>
              <a:rPr lang="zh-CN" altLang="en-US" dirty="0"/>
              <a:t>二级</a:t>
            </a:r>
          </a:p>
          <a:p>
            <a:pPr lvl="2"/>
            <a:r>
              <a:rPr lang="zh-CN" altLang="en-US" dirty="0"/>
              <a:t>三级</a:t>
            </a:r>
          </a:p>
          <a:p>
            <a:pPr lvl="3"/>
            <a:r>
              <a:rPr lang="zh-CN" altLang="en-US" dirty="0"/>
              <a:t>四级</a:t>
            </a:r>
          </a:p>
          <a:p>
            <a:pPr lvl="4"/>
            <a:r>
              <a:rPr lang="zh-CN" altLang="en-US" dirty="0"/>
              <a:t>五级</a:t>
            </a:r>
          </a:p>
        </p:txBody>
      </p:sp>
      <p:sp>
        <p:nvSpPr>
          <p:cNvPr id="9" name="灯片编号占位符 15"/>
          <p:cNvSpPr>
            <a:spLocks noGrp="1"/>
          </p:cNvSpPr>
          <p:nvPr>
            <p:ph type="sldNum" sz="quarter" idx="13"/>
          </p:nvPr>
        </p:nvSpPr>
        <p:spPr>
          <a:xfrm>
            <a:off x="11616267" y="6515100"/>
            <a:ext cx="325205" cy="243904"/>
          </a:xfrm>
          <a:prstGeom prst="roundRect">
            <a:avLst/>
          </a:prstGeom>
          <a:solidFill>
            <a:schemeClr val="accent1"/>
          </a:solidFill>
          <a:ln w="9525" cap="flat" cmpd="sng" algn="ctr">
            <a:noFill/>
            <a:prstDash val="solid"/>
            <a:round/>
            <a:headEnd type="none" w="med" len="med"/>
            <a:tailEnd type="none" w="med" len="med"/>
          </a:ln>
        </p:spPr>
        <p:txBody>
          <a:bodyPr rot="0" spcFirstLastPara="0" vertOverflow="overflow" horzOverflow="overflow" vert="horz" wrap="square" lIns="0" tIns="0" rIns="0" bIns="0" numCol="1" spcCol="0" rtlCol="0" fromWordArt="0" anchor="ctr" anchorCtr="0" forceAA="0" compatLnSpc="1">
            <a:noAutofit/>
          </a:bodyPr>
          <a:lstStyle>
            <a:lvl1pPr algn="ctr">
              <a:defRPr lang="zh-CN" altLang="en-US" sz="1000" i="0" u="none" strike="noStrike" cap="none" normalizeH="0" baseline="0" smtClean="0">
                <a:ln>
                  <a:noFill/>
                </a:ln>
                <a:solidFill>
                  <a:schemeClr val="bg1"/>
                </a:solidFill>
                <a:effectLst/>
                <a:latin typeface="Arial" panose="02080604020202020204" pitchFamily="34" charset="0"/>
                <a:ea typeface="Microsoft YaHei" pitchFamily="34" charset="-122"/>
              </a:defRPr>
            </a:lvl1pPr>
          </a:lstStyle>
          <a:p>
            <a:pPr marL="342900" indent="-342900">
              <a:lnSpc>
                <a:spcPct val="110000"/>
              </a:lnSpc>
              <a:spcBef>
                <a:spcPct val="20000"/>
              </a:spcBef>
              <a:buClr>
                <a:schemeClr val="hlink"/>
              </a:buClr>
              <a:buSzPct val="50000"/>
            </a:pPr>
            <a:fld id="{3700298D-0D92-4BAD-A09B-BDA52E8803DB}" type="slidenum">
              <a:rPr lang="en-US" smtClean="0"/>
              <a:t>‹#›</a:t>
            </a:fld>
            <a:endParaRPr lang="en-US" dirty="0"/>
          </a:p>
        </p:txBody>
      </p:sp>
      <p:sp>
        <p:nvSpPr>
          <p:cNvPr id="14" name="Footer Placeholder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dirty="0"/>
          </a:p>
        </p:txBody>
      </p:sp>
      <p:sp>
        <p:nvSpPr>
          <p:cNvPr id="15" name="Footer Placeholder 4"/>
          <p:cNvSpPr txBox="1"/>
          <p:nvPr userDrawn="1"/>
        </p:nvSpPr>
        <p:spPr>
          <a:xfrm>
            <a:off x="192609" y="6356351"/>
            <a:ext cx="1670374" cy="365125"/>
          </a:xfrm>
          <a:prstGeom prst="rect">
            <a:avLst/>
          </a:prstGeom>
        </p:spPr>
        <p:txBody>
          <a:bodyPr vert="horz" lIns="91440" tIns="45720" rIns="91440" bIns="45720" rtlCol="0" anchor="ctr"/>
          <a:lstStyle>
            <a:defPPr>
              <a:defRPr lang="zh-CN"/>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dirty="0"/>
              <a:t>S4Plus-USTC</a:t>
            </a:r>
            <a:r>
              <a:rPr lang="zh-CN" altLang="en-US" dirty="0"/>
              <a:t>研究组</a:t>
            </a:r>
          </a:p>
        </p:txBody>
      </p:sp>
      <p:grpSp>
        <p:nvGrpSpPr>
          <p:cNvPr id="19" name="组合 18"/>
          <p:cNvGrpSpPr/>
          <p:nvPr/>
        </p:nvGrpSpPr>
        <p:grpSpPr>
          <a:xfrm>
            <a:off x="644126" y="141402"/>
            <a:ext cx="9910991" cy="590973"/>
            <a:chOff x="644126" y="141402"/>
            <a:chExt cx="9910991" cy="590973"/>
          </a:xfrm>
        </p:grpSpPr>
        <p:sp>
          <p:nvSpPr>
            <p:cNvPr id="20" name="任意多边形: 形状 19"/>
            <p:cNvSpPr/>
            <p:nvPr/>
          </p:nvSpPr>
          <p:spPr>
            <a:xfrm>
              <a:off x="644126" y="141402"/>
              <a:ext cx="2914143" cy="590973"/>
            </a:xfrm>
            <a:custGeom>
              <a:avLst/>
              <a:gdLst>
                <a:gd name="connsiteX0" fmla="*/ 0 w 2914143"/>
                <a:gd name="connsiteY0" fmla="*/ 0 h 590973"/>
                <a:gd name="connsiteX1" fmla="*/ 2618657 w 2914143"/>
                <a:gd name="connsiteY1" fmla="*/ 0 h 590973"/>
                <a:gd name="connsiteX2" fmla="*/ 2914143 w 2914143"/>
                <a:gd name="connsiteY2" fmla="*/ 295487 h 590973"/>
                <a:gd name="connsiteX3" fmla="*/ 2618657 w 2914143"/>
                <a:gd name="connsiteY3" fmla="*/ 590973 h 590973"/>
                <a:gd name="connsiteX4" fmla="*/ 0 w 2914143"/>
                <a:gd name="connsiteY4" fmla="*/ 590973 h 590973"/>
                <a:gd name="connsiteX5" fmla="*/ 0 w 2914143"/>
                <a:gd name="connsiteY5" fmla="*/ 0 h 5909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14143" h="590973">
                  <a:moveTo>
                    <a:pt x="0" y="0"/>
                  </a:moveTo>
                  <a:lnTo>
                    <a:pt x="2618657" y="0"/>
                  </a:lnTo>
                  <a:lnTo>
                    <a:pt x="2914143" y="295487"/>
                  </a:lnTo>
                  <a:lnTo>
                    <a:pt x="2618657" y="590973"/>
                  </a:lnTo>
                  <a:lnTo>
                    <a:pt x="0" y="590973"/>
                  </a:lnTo>
                  <a:lnTo>
                    <a:pt x="0" y="0"/>
                  </a:lnTo>
                  <a:close/>
                </a:path>
              </a:pathLst>
            </a:custGeom>
            <a:solidFill>
              <a:srgbClr val="7FACE8"/>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122682" tIns="61341" rIns="178414" bIns="61341" numCol="1" spcCol="1270" anchor="ctr" anchorCtr="0">
              <a:noAutofit/>
            </a:bodyPr>
            <a:lstStyle/>
            <a:p>
              <a:pPr marL="0" lvl="0" indent="0" algn="ctr" defTabSz="1022350">
                <a:lnSpc>
                  <a:spcPct val="90000"/>
                </a:lnSpc>
                <a:spcBef>
                  <a:spcPct val="0"/>
                </a:spcBef>
                <a:spcAft>
                  <a:spcPct val="35000"/>
                </a:spcAft>
                <a:buNone/>
              </a:pPr>
              <a:endParaRPr lang="zh-CN" altLang="en-US" sz="2300" b="0" kern="1200" dirty="0"/>
            </a:p>
          </p:txBody>
        </p:sp>
        <p:sp>
          <p:nvSpPr>
            <p:cNvPr id="21" name="任意多边形: 形状 20"/>
            <p:cNvSpPr/>
            <p:nvPr/>
          </p:nvSpPr>
          <p:spPr>
            <a:xfrm>
              <a:off x="2978345" y="141402"/>
              <a:ext cx="2914143" cy="590973"/>
            </a:xfrm>
            <a:custGeom>
              <a:avLst/>
              <a:gdLst>
                <a:gd name="connsiteX0" fmla="*/ 0 w 2914143"/>
                <a:gd name="connsiteY0" fmla="*/ 0 h 590973"/>
                <a:gd name="connsiteX1" fmla="*/ 2618657 w 2914143"/>
                <a:gd name="connsiteY1" fmla="*/ 0 h 590973"/>
                <a:gd name="connsiteX2" fmla="*/ 2914143 w 2914143"/>
                <a:gd name="connsiteY2" fmla="*/ 295487 h 590973"/>
                <a:gd name="connsiteX3" fmla="*/ 2618657 w 2914143"/>
                <a:gd name="connsiteY3" fmla="*/ 590973 h 590973"/>
                <a:gd name="connsiteX4" fmla="*/ 0 w 2914143"/>
                <a:gd name="connsiteY4" fmla="*/ 590973 h 590973"/>
                <a:gd name="connsiteX5" fmla="*/ 295487 w 2914143"/>
                <a:gd name="connsiteY5" fmla="*/ 295487 h 590973"/>
                <a:gd name="connsiteX6" fmla="*/ 0 w 2914143"/>
                <a:gd name="connsiteY6" fmla="*/ 0 h 5909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14143" h="590973">
                  <a:moveTo>
                    <a:pt x="0" y="0"/>
                  </a:moveTo>
                  <a:lnTo>
                    <a:pt x="2618657" y="0"/>
                  </a:lnTo>
                  <a:lnTo>
                    <a:pt x="2914143" y="295487"/>
                  </a:lnTo>
                  <a:lnTo>
                    <a:pt x="2618657" y="590973"/>
                  </a:lnTo>
                  <a:lnTo>
                    <a:pt x="0" y="590973"/>
                  </a:lnTo>
                  <a:lnTo>
                    <a:pt x="295487" y="295487"/>
                  </a:lnTo>
                  <a:lnTo>
                    <a:pt x="0" y="0"/>
                  </a:lnTo>
                  <a:close/>
                </a:path>
              </a:pathLst>
            </a:custGeom>
            <a:solidFill>
              <a:srgbClr val="7FACE8"/>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387499" tIns="61341" rIns="326157" bIns="61341" numCol="1" spcCol="1270" anchor="ctr" anchorCtr="0">
              <a:noAutofit/>
            </a:bodyPr>
            <a:lstStyle/>
            <a:p>
              <a:pPr marL="0" lvl="0" indent="0" algn="ctr" defTabSz="1022350">
                <a:lnSpc>
                  <a:spcPct val="90000"/>
                </a:lnSpc>
                <a:spcBef>
                  <a:spcPct val="0"/>
                </a:spcBef>
                <a:spcAft>
                  <a:spcPct val="35000"/>
                </a:spcAft>
                <a:buNone/>
              </a:pPr>
              <a:endParaRPr lang="zh-CN" altLang="en-US" sz="2300" kern="1200" dirty="0"/>
            </a:p>
          </p:txBody>
        </p:sp>
        <p:sp>
          <p:nvSpPr>
            <p:cNvPr id="22" name="任意多边形: 形状 21"/>
            <p:cNvSpPr/>
            <p:nvPr/>
          </p:nvSpPr>
          <p:spPr>
            <a:xfrm>
              <a:off x="5309659" y="141402"/>
              <a:ext cx="2914143" cy="590973"/>
            </a:xfrm>
            <a:custGeom>
              <a:avLst/>
              <a:gdLst>
                <a:gd name="connsiteX0" fmla="*/ 0 w 2914143"/>
                <a:gd name="connsiteY0" fmla="*/ 0 h 590973"/>
                <a:gd name="connsiteX1" fmla="*/ 2618657 w 2914143"/>
                <a:gd name="connsiteY1" fmla="*/ 0 h 590973"/>
                <a:gd name="connsiteX2" fmla="*/ 2914143 w 2914143"/>
                <a:gd name="connsiteY2" fmla="*/ 295487 h 590973"/>
                <a:gd name="connsiteX3" fmla="*/ 2618657 w 2914143"/>
                <a:gd name="connsiteY3" fmla="*/ 590973 h 590973"/>
                <a:gd name="connsiteX4" fmla="*/ 0 w 2914143"/>
                <a:gd name="connsiteY4" fmla="*/ 590973 h 590973"/>
                <a:gd name="connsiteX5" fmla="*/ 295487 w 2914143"/>
                <a:gd name="connsiteY5" fmla="*/ 295487 h 590973"/>
                <a:gd name="connsiteX6" fmla="*/ 0 w 2914143"/>
                <a:gd name="connsiteY6" fmla="*/ 0 h 5909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14143" h="590973">
                  <a:moveTo>
                    <a:pt x="0" y="0"/>
                  </a:moveTo>
                  <a:lnTo>
                    <a:pt x="2618657" y="0"/>
                  </a:lnTo>
                  <a:lnTo>
                    <a:pt x="2914143" y="295487"/>
                  </a:lnTo>
                  <a:lnTo>
                    <a:pt x="2618657" y="590973"/>
                  </a:lnTo>
                  <a:lnTo>
                    <a:pt x="0" y="590973"/>
                  </a:lnTo>
                  <a:lnTo>
                    <a:pt x="295487" y="295487"/>
                  </a:lnTo>
                  <a:lnTo>
                    <a:pt x="0" y="0"/>
                  </a:lnTo>
                  <a:close/>
                </a:path>
              </a:pathLst>
            </a:custGeom>
            <a:solidFill>
              <a:srgbClr val="0057CB"/>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387499" tIns="61341" rIns="326157" bIns="61341" numCol="1" spcCol="1270" anchor="ctr" anchorCtr="0">
              <a:noAutofit/>
            </a:bodyPr>
            <a:lstStyle/>
            <a:p>
              <a:pPr marL="0" lvl="0" indent="0" algn="ctr" defTabSz="1022350">
                <a:lnSpc>
                  <a:spcPct val="90000"/>
                </a:lnSpc>
                <a:spcBef>
                  <a:spcPct val="0"/>
                </a:spcBef>
                <a:spcAft>
                  <a:spcPct val="35000"/>
                </a:spcAft>
                <a:buNone/>
              </a:pPr>
              <a:endParaRPr lang="zh-CN" altLang="en-US" sz="2300" kern="1200" dirty="0"/>
            </a:p>
          </p:txBody>
        </p:sp>
        <p:sp>
          <p:nvSpPr>
            <p:cNvPr id="23" name="任意多边形: 形状 22"/>
            <p:cNvSpPr/>
            <p:nvPr/>
          </p:nvSpPr>
          <p:spPr>
            <a:xfrm>
              <a:off x="7640974" y="141402"/>
              <a:ext cx="2914143" cy="590973"/>
            </a:xfrm>
            <a:custGeom>
              <a:avLst/>
              <a:gdLst>
                <a:gd name="connsiteX0" fmla="*/ 0 w 2914143"/>
                <a:gd name="connsiteY0" fmla="*/ 0 h 590973"/>
                <a:gd name="connsiteX1" fmla="*/ 2618657 w 2914143"/>
                <a:gd name="connsiteY1" fmla="*/ 0 h 590973"/>
                <a:gd name="connsiteX2" fmla="*/ 2914143 w 2914143"/>
                <a:gd name="connsiteY2" fmla="*/ 295487 h 590973"/>
                <a:gd name="connsiteX3" fmla="*/ 2618657 w 2914143"/>
                <a:gd name="connsiteY3" fmla="*/ 590973 h 590973"/>
                <a:gd name="connsiteX4" fmla="*/ 0 w 2914143"/>
                <a:gd name="connsiteY4" fmla="*/ 590973 h 590973"/>
                <a:gd name="connsiteX5" fmla="*/ 295487 w 2914143"/>
                <a:gd name="connsiteY5" fmla="*/ 295487 h 590973"/>
                <a:gd name="connsiteX6" fmla="*/ 0 w 2914143"/>
                <a:gd name="connsiteY6" fmla="*/ 0 h 5909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14143" h="590973">
                  <a:moveTo>
                    <a:pt x="0" y="0"/>
                  </a:moveTo>
                  <a:lnTo>
                    <a:pt x="2618657" y="0"/>
                  </a:lnTo>
                  <a:lnTo>
                    <a:pt x="2914143" y="295487"/>
                  </a:lnTo>
                  <a:lnTo>
                    <a:pt x="2618657" y="590973"/>
                  </a:lnTo>
                  <a:lnTo>
                    <a:pt x="0" y="590973"/>
                  </a:lnTo>
                  <a:lnTo>
                    <a:pt x="295487" y="295487"/>
                  </a:lnTo>
                  <a:lnTo>
                    <a:pt x="0" y="0"/>
                  </a:lnTo>
                  <a:close/>
                </a:path>
              </a:pathLst>
            </a:custGeom>
            <a:solidFill>
              <a:srgbClr val="7FACE8"/>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387499" tIns="61341" rIns="326157" bIns="61341" numCol="1" spcCol="1270" anchor="ctr" anchorCtr="0">
              <a:noAutofit/>
            </a:bodyPr>
            <a:lstStyle/>
            <a:p>
              <a:pPr marL="0" lvl="0" indent="0" algn="ctr" defTabSz="1022350">
                <a:lnSpc>
                  <a:spcPct val="90000"/>
                </a:lnSpc>
                <a:spcBef>
                  <a:spcPct val="0"/>
                </a:spcBef>
                <a:spcAft>
                  <a:spcPct val="35000"/>
                </a:spcAft>
                <a:buNone/>
              </a:pPr>
              <a:endParaRPr lang="zh-CN" altLang="en-US" sz="2300" kern="1200" dirty="0"/>
            </a:p>
          </p:txBody>
        </p:sp>
      </p:grpSp>
      <p:sp>
        <p:nvSpPr>
          <p:cNvPr id="24" name="标题 23"/>
          <p:cNvSpPr>
            <a:spLocks noGrp="1"/>
          </p:cNvSpPr>
          <p:nvPr>
            <p:ph type="title" hasCustomPrompt="1"/>
          </p:nvPr>
        </p:nvSpPr>
        <p:spPr>
          <a:xfrm>
            <a:off x="644127" y="145589"/>
            <a:ext cx="2636402" cy="586786"/>
          </a:xfrm>
        </p:spPr>
        <p:txBody>
          <a:bodyPr>
            <a:normAutofit/>
          </a:bodyPr>
          <a:lstStyle>
            <a:lvl1pPr>
              <a:defRPr lang="zh-CN" altLang="en-US" sz="2300" kern="1200" dirty="0">
                <a:solidFill>
                  <a:schemeClr val="lt1"/>
                </a:solidFill>
                <a:latin typeface="+mn-lt"/>
                <a:ea typeface="+mn-ea"/>
                <a:cs typeface="+mn-cs"/>
              </a:defRPr>
            </a:lvl1pPr>
          </a:lstStyle>
          <a:p>
            <a:pPr marL="0" lvl="0" indent="0" algn="ctr" defTabSz="1022350" rtl="0" eaLnBrk="1" latinLnBrk="0" hangingPunct="1">
              <a:lnSpc>
                <a:spcPct val="90000"/>
              </a:lnSpc>
              <a:spcBef>
                <a:spcPct val="0"/>
              </a:spcBef>
              <a:spcAft>
                <a:spcPct val="35000"/>
              </a:spcAft>
              <a:buNone/>
            </a:pPr>
            <a:r>
              <a:rPr lang="zh-CN" altLang="en-US" dirty="0"/>
              <a:t>流程</a:t>
            </a:r>
            <a:r>
              <a:rPr lang="en-US" altLang="zh-CN" dirty="0"/>
              <a:t>1</a:t>
            </a:r>
            <a:endParaRPr lang="zh-CN" altLang="en-US" dirty="0"/>
          </a:p>
        </p:txBody>
      </p:sp>
      <p:sp>
        <p:nvSpPr>
          <p:cNvPr id="26" name="标题 23"/>
          <p:cNvSpPr txBox="1"/>
          <p:nvPr userDrawn="1"/>
        </p:nvSpPr>
        <p:spPr>
          <a:xfrm>
            <a:off x="2978343" y="145588"/>
            <a:ext cx="2636403" cy="58678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lang="zh-CN" altLang="en-US" sz="2300" kern="1200" dirty="0">
                <a:solidFill>
                  <a:schemeClr val="lt1"/>
                </a:solidFill>
                <a:latin typeface="+mn-lt"/>
                <a:ea typeface="+mn-ea"/>
                <a:cs typeface="+mn-cs"/>
              </a:defRPr>
            </a:lvl1pPr>
          </a:lstStyle>
          <a:p>
            <a:pPr algn="ctr" defTabSz="1022350">
              <a:spcAft>
                <a:spcPct val="35000"/>
              </a:spcAft>
            </a:pPr>
            <a:r>
              <a:rPr lang="zh-CN" altLang="en-US" dirty="0"/>
              <a:t>流程</a:t>
            </a:r>
            <a:r>
              <a:rPr lang="en-US" altLang="zh-CN" dirty="0"/>
              <a:t>2</a:t>
            </a:r>
            <a:endParaRPr lang="zh-CN" altLang="en-US" dirty="0"/>
          </a:p>
        </p:txBody>
      </p:sp>
      <p:sp>
        <p:nvSpPr>
          <p:cNvPr id="28" name="标题 23"/>
          <p:cNvSpPr txBox="1"/>
          <p:nvPr userDrawn="1"/>
        </p:nvSpPr>
        <p:spPr>
          <a:xfrm>
            <a:off x="5312559" y="145587"/>
            <a:ext cx="2636403" cy="58678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lang="zh-CN" altLang="en-US" sz="2300" kern="1200" dirty="0">
                <a:solidFill>
                  <a:schemeClr val="lt1"/>
                </a:solidFill>
                <a:latin typeface="+mn-lt"/>
                <a:ea typeface="+mn-ea"/>
                <a:cs typeface="+mn-cs"/>
              </a:defRPr>
            </a:lvl1pPr>
          </a:lstStyle>
          <a:p>
            <a:pPr algn="ctr" defTabSz="1022350">
              <a:spcAft>
                <a:spcPct val="35000"/>
              </a:spcAft>
            </a:pPr>
            <a:r>
              <a:rPr lang="zh-CN" altLang="en-US" dirty="0"/>
              <a:t>流程</a:t>
            </a:r>
            <a:r>
              <a:rPr lang="en-US" altLang="zh-CN" dirty="0"/>
              <a:t>3</a:t>
            </a:r>
            <a:endParaRPr lang="zh-CN" altLang="en-US" dirty="0"/>
          </a:p>
        </p:txBody>
      </p:sp>
      <p:sp>
        <p:nvSpPr>
          <p:cNvPr id="29" name="标题 23"/>
          <p:cNvSpPr txBox="1"/>
          <p:nvPr userDrawn="1"/>
        </p:nvSpPr>
        <p:spPr>
          <a:xfrm>
            <a:off x="7640975" y="154127"/>
            <a:ext cx="2914142" cy="58678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lang="zh-CN" altLang="en-US" sz="2300" kern="1200" dirty="0">
                <a:solidFill>
                  <a:schemeClr val="lt1"/>
                </a:solidFill>
                <a:latin typeface="+mn-lt"/>
                <a:ea typeface="+mn-ea"/>
                <a:cs typeface="+mn-cs"/>
              </a:defRPr>
            </a:lvl1pPr>
          </a:lstStyle>
          <a:p>
            <a:pPr algn="ctr" defTabSz="1022350">
              <a:spcAft>
                <a:spcPct val="35000"/>
              </a:spcAft>
            </a:pPr>
            <a:r>
              <a:rPr lang="zh-CN" altLang="en-US" dirty="0"/>
              <a:t>流程</a:t>
            </a:r>
            <a:r>
              <a:rPr lang="en-US" altLang="zh-CN" dirty="0"/>
              <a:t>4</a:t>
            </a:r>
            <a:endParaRPr lang="zh-CN" altLang="en-US" dirty="0"/>
          </a:p>
        </p:txBody>
      </p:sp>
      <p:sp>
        <p:nvSpPr>
          <p:cNvPr id="18" name="平行四边形 17"/>
          <p:cNvSpPr/>
          <p:nvPr userDrawn="1"/>
        </p:nvSpPr>
        <p:spPr>
          <a:xfrm>
            <a:off x="8056339" y="6426743"/>
            <a:ext cx="78730" cy="212350"/>
          </a:xfrm>
          <a:prstGeom prst="parallelogram">
            <a:avLst/>
          </a:prstGeom>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平行四边形 24"/>
          <p:cNvSpPr/>
          <p:nvPr userDrawn="1"/>
        </p:nvSpPr>
        <p:spPr>
          <a:xfrm>
            <a:off x="4068223" y="6426743"/>
            <a:ext cx="78730" cy="212350"/>
          </a:xfrm>
          <a:prstGeom prst="parallelogram">
            <a:avLst/>
          </a:prstGeom>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56106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8_标题和内容">
    <p:spTree>
      <p:nvGrpSpPr>
        <p:cNvPr id="1" name=""/>
        <p:cNvGrpSpPr/>
        <p:nvPr/>
      </p:nvGrpSpPr>
      <p:grpSpPr>
        <a:xfrm>
          <a:off x="0" y="0"/>
          <a:ext cx="0" cy="0"/>
          <a:chOff x="0" y="0"/>
          <a:chExt cx="0" cy="0"/>
        </a:xfrm>
      </p:grpSpPr>
      <p:grpSp>
        <p:nvGrpSpPr>
          <p:cNvPr id="10" name="组合 9"/>
          <p:cNvGrpSpPr/>
          <p:nvPr userDrawn="1"/>
        </p:nvGrpSpPr>
        <p:grpSpPr>
          <a:xfrm>
            <a:off x="0" y="83920"/>
            <a:ext cx="479291" cy="648455"/>
            <a:chOff x="0" y="7719"/>
            <a:chExt cx="359468" cy="648455"/>
          </a:xfrm>
        </p:grpSpPr>
        <p:sp>
          <p:nvSpPr>
            <p:cNvPr id="11" name="任意多边形: 形状 10"/>
            <p:cNvSpPr/>
            <p:nvPr/>
          </p:nvSpPr>
          <p:spPr bwMode="auto">
            <a:xfrm>
              <a:off x="0" y="7719"/>
              <a:ext cx="359468" cy="648455"/>
            </a:xfrm>
            <a:custGeom>
              <a:avLst/>
              <a:gdLst>
                <a:gd name="connsiteX0" fmla="*/ 0 w 359468"/>
                <a:gd name="connsiteY0" fmla="*/ 0 h 648455"/>
                <a:gd name="connsiteX1" fmla="*/ 8446 w 359468"/>
                <a:gd name="connsiteY1" fmla="*/ 41836 h 648455"/>
                <a:gd name="connsiteX2" fmla="*/ 107502 w 359468"/>
                <a:gd name="connsiteY2" fmla="*/ 107494 h 648455"/>
                <a:gd name="connsiteX3" fmla="*/ 144455 w 359468"/>
                <a:gd name="connsiteY3" fmla="*/ 107494 h 648455"/>
                <a:gd name="connsiteX4" fmla="*/ 359468 w 359468"/>
                <a:gd name="connsiteY4" fmla="*/ 322938 h 648455"/>
                <a:gd name="connsiteX5" fmla="*/ 144455 w 359468"/>
                <a:gd name="connsiteY5" fmla="*/ 538382 h 648455"/>
                <a:gd name="connsiteX6" fmla="*/ 94727 w 359468"/>
                <a:gd name="connsiteY6" fmla="*/ 538382 h 648455"/>
                <a:gd name="connsiteX7" fmla="*/ 107502 w 359468"/>
                <a:gd name="connsiteY7" fmla="*/ 540961 h 648455"/>
                <a:gd name="connsiteX8" fmla="*/ 8446 w 359468"/>
                <a:gd name="connsiteY8" fmla="*/ 606620 h 648455"/>
                <a:gd name="connsiteX9" fmla="*/ 0 w 359468"/>
                <a:gd name="connsiteY9" fmla="*/ 648455 h 6484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59468" h="648455">
                  <a:moveTo>
                    <a:pt x="0" y="0"/>
                  </a:moveTo>
                  <a:lnTo>
                    <a:pt x="8446" y="41836"/>
                  </a:lnTo>
                  <a:cubicBezTo>
                    <a:pt x="24766" y="80420"/>
                    <a:pt x="62972" y="107494"/>
                    <a:pt x="107502" y="107494"/>
                  </a:cubicBezTo>
                  <a:lnTo>
                    <a:pt x="144455" y="107494"/>
                  </a:lnTo>
                  <a:cubicBezTo>
                    <a:pt x="263203" y="107494"/>
                    <a:pt x="359468" y="203952"/>
                    <a:pt x="359468" y="322938"/>
                  </a:cubicBezTo>
                  <a:cubicBezTo>
                    <a:pt x="359468" y="441924"/>
                    <a:pt x="263203" y="538382"/>
                    <a:pt x="144455" y="538382"/>
                  </a:cubicBezTo>
                  <a:lnTo>
                    <a:pt x="94727" y="538382"/>
                  </a:lnTo>
                  <a:lnTo>
                    <a:pt x="107502" y="540961"/>
                  </a:lnTo>
                  <a:cubicBezTo>
                    <a:pt x="62972" y="540961"/>
                    <a:pt x="24766" y="568035"/>
                    <a:pt x="8446" y="606620"/>
                  </a:cubicBezTo>
                  <a:lnTo>
                    <a:pt x="0" y="648455"/>
                  </a:lnTo>
                  <a:close/>
                </a:path>
              </a:pathLst>
            </a:custGeom>
            <a:gradFill>
              <a:gsLst>
                <a:gs pos="0">
                  <a:schemeClr val="tx2"/>
                </a:gs>
                <a:gs pos="100000">
                  <a:schemeClr val="tx2">
                    <a:lumMod val="75000"/>
                  </a:schemeClr>
                </a:gs>
              </a:gsLst>
              <a:lin ang="2700000" scaled="1"/>
            </a:gradFill>
            <a:ln w="38100">
              <a:noFill/>
            </a:ln>
            <a:effectLst>
              <a:outerShdw blurRad="381000" dist="63500" dir="5400000" sx="90000" sy="90000" algn="t"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noAutofit/>
            </a:bodyPr>
            <a:lstStyle/>
            <a:p>
              <a:pPr lvl="0" algn="ctr"/>
              <a:endParaRPr lang="en-US" sz="2000" kern="0">
                <a:solidFill>
                  <a:srgbClr val="FFFFFF"/>
                </a:solidFill>
                <a:latin typeface="Microsoft YaHei" pitchFamily="34" charset="-122"/>
                <a:ea typeface="Microsoft YaHei" pitchFamily="34" charset="-122"/>
              </a:endParaRPr>
            </a:p>
          </p:txBody>
        </p:sp>
        <p:sp>
          <p:nvSpPr>
            <p:cNvPr id="12" name="等腰三角形 11"/>
            <p:cNvSpPr/>
            <p:nvPr/>
          </p:nvSpPr>
          <p:spPr bwMode="auto">
            <a:xfrm rot="5400000">
              <a:off x="138848" y="295601"/>
              <a:ext cx="81328" cy="70110"/>
            </a:xfrm>
            <a:prstGeom prst="triangle">
              <a:avLst/>
            </a:prstGeom>
            <a:solidFill>
              <a:schemeClr val="bg1"/>
            </a:solidFill>
            <a:ln w="38100">
              <a:noFill/>
            </a:ln>
            <a:effectLst>
              <a:outerShdw blurRad="381000" dist="63500" dir="5400000" sx="90000" sy="90000" algn="t"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noAutofit/>
            </a:bodyPr>
            <a:lstStyle/>
            <a:p>
              <a:pPr lvl="0" algn="ctr"/>
              <a:endParaRPr lang="en-US" sz="2000" kern="0">
                <a:solidFill>
                  <a:srgbClr val="FFFFFF"/>
                </a:solidFill>
                <a:latin typeface="Microsoft YaHei" pitchFamily="34" charset="-122"/>
                <a:ea typeface="Microsoft YaHei" pitchFamily="34" charset="-122"/>
              </a:endParaRPr>
            </a:p>
          </p:txBody>
        </p:sp>
      </p:grpSp>
      <p:sp>
        <p:nvSpPr>
          <p:cNvPr id="7" name="内容占位符 6"/>
          <p:cNvSpPr>
            <a:spLocks noGrp="1"/>
          </p:cNvSpPr>
          <p:nvPr>
            <p:ph sz="quarter" idx="11"/>
          </p:nvPr>
        </p:nvSpPr>
        <p:spPr>
          <a:xfrm>
            <a:off x="479291" y="993589"/>
            <a:ext cx="11136976" cy="5362764"/>
          </a:xfrm>
        </p:spPr>
        <p:txBody>
          <a:bodyPr>
            <a:normAutofit/>
          </a:bodyPr>
          <a:lstStyle>
            <a:lvl1pPr marL="228600" indent="-228600" algn="l" defTabSz="914400" rtl="0" eaLnBrk="1" latinLnBrk="0" hangingPunct="1">
              <a:lnSpc>
                <a:spcPct val="120000"/>
              </a:lnSpc>
              <a:buClr>
                <a:schemeClr val="tx2">
                  <a:lumMod val="60000"/>
                  <a:lumOff val="40000"/>
                </a:schemeClr>
              </a:buClr>
              <a:buFont typeface="Wingdings" panose="05000000000000000000" pitchFamily="2" charset="2"/>
              <a:buChar char="p"/>
              <a:defRPr lang="zh-CN" altLang="en-US" sz="2800" kern="1200" dirty="0" smtClean="0">
                <a:solidFill>
                  <a:schemeClr val="tx1"/>
                </a:solidFill>
                <a:latin typeface="+mn-lt"/>
                <a:ea typeface="+mn-ea"/>
                <a:cs typeface="+mn-cs"/>
              </a:defRPr>
            </a:lvl1pPr>
            <a:lvl2pPr algn="l" defTabSz="914400" rtl="0" eaLnBrk="1" latinLnBrk="0" hangingPunct="1">
              <a:lnSpc>
                <a:spcPct val="120000"/>
              </a:lnSpc>
              <a:buClr>
                <a:schemeClr val="accent1">
                  <a:lumMod val="60000"/>
                  <a:lumOff val="40000"/>
                </a:schemeClr>
              </a:buClr>
              <a:defRPr lang="zh-CN" altLang="en-US" sz="2400" kern="1200" dirty="0" smtClean="0">
                <a:solidFill>
                  <a:schemeClr val="tx1"/>
                </a:solidFill>
                <a:latin typeface="+mn-lt"/>
                <a:ea typeface="+mn-ea"/>
                <a:cs typeface="+mn-cs"/>
              </a:defRPr>
            </a:lvl2pPr>
            <a:lvl3pPr marL="1371600" indent="-457200" algn="l" defTabSz="914400" rtl="0" eaLnBrk="1" latinLnBrk="0" hangingPunct="1">
              <a:lnSpc>
                <a:spcPct val="120000"/>
              </a:lnSpc>
              <a:buClr>
                <a:schemeClr val="tx2">
                  <a:lumMod val="60000"/>
                  <a:lumOff val="40000"/>
                </a:schemeClr>
              </a:buClr>
              <a:buFont typeface="Wingdings" panose="05000000000000000000" pitchFamily="2" charset="2"/>
              <a:buChar char="Ø"/>
              <a:defRPr lang="zh-CN" altLang="en-US" sz="2000" kern="1200" dirty="0" smtClean="0">
                <a:solidFill>
                  <a:schemeClr val="tx1"/>
                </a:solidFill>
                <a:latin typeface="+mn-lt"/>
                <a:ea typeface="+mn-ea"/>
                <a:cs typeface="+mn-cs"/>
              </a:defRPr>
            </a:lvl3pPr>
            <a:lvl4pPr marL="1600200" indent="-228600" algn="l" defTabSz="914400" rtl="0" eaLnBrk="1" latinLnBrk="0" hangingPunct="1">
              <a:lnSpc>
                <a:spcPct val="120000"/>
              </a:lnSpc>
              <a:buClr>
                <a:schemeClr val="tx2">
                  <a:lumMod val="60000"/>
                  <a:lumOff val="40000"/>
                </a:schemeClr>
              </a:buClr>
              <a:buFont typeface="Wingdings" panose="05000000000000000000" pitchFamily="2" charset="2"/>
              <a:buChar char="ü"/>
              <a:defRPr lang="zh-CN" altLang="en-US" sz="1800" kern="1200" dirty="0" smtClean="0">
                <a:solidFill>
                  <a:schemeClr val="tx1"/>
                </a:solidFill>
                <a:latin typeface="+mn-lt"/>
                <a:ea typeface="+mn-ea"/>
                <a:cs typeface="+mn-cs"/>
              </a:defRPr>
            </a:lvl4pPr>
            <a:lvl5pPr algn="l" defTabSz="914400" rtl="0" eaLnBrk="1" latinLnBrk="0" hangingPunct="1">
              <a:lnSpc>
                <a:spcPct val="120000"/>
              </a:lnSpc>
              <a:buClr>
                <a:schemeClr val="tx2">
                  <a:lumMod val="60000"/>
                  <a:lumOff val="40000"/>
                </a:schemeClr>
              </a:buClr>
              <a:defRPr lang="zh-CN" altLang="en-US" sz="2400" kern="1200" dirty="0">
                <a:solidFill>
                  <a:schemeClr val="tx1"/>
                </a:solidFill>
                <a:latin typeface="+mn-lt"/>
                <a:ea typeface="+mn-ea"/>
                <a:cs typeface="+mn-cs"/>
              </a:defRPr>
            </a:lvl5pPr>
          </a:lstStyle>
          <a:p>
            <a:pPr lvl="0"/>
            <a:r>
              <a:rPr lang="zh-CN" altLang="en-US" dirty="0"/>
              <a:t>单击此处编辑母版文本样式</a:t>
            </a:r>
          </a:p>
          <a:p>
            <a:pPr lvl="1"/>
            <a:r>
              <a:rPr lang="zh-CN" altLang="en-US" dirty="0"/>
              <a:t>二级</a:t>
            </a:r>
          </a:p>
          <a:p>
            <a:pPr lvl="2"/>
            <a:r>
              <a:rPr lang="zh-CN" altLang="en-US" dirty="0"/>
              <a:t>三级</a:t>
            </a:r>
          </a:p>
          <a:p>
            <a:pPr lvl="3"/>
            <a:r>
              <a:rPr lang="zh-CN" altLang="en-US" dirty="0"/>
              <a:t>四级</a:t>
            </a:r>
          </a:p>
          <a:p>
            <a:pPr lvl="4"/>
            <a:r>
              <a:rPr lang="zh-CN" altLang="en-US" dirty="0"/>
              <a:t>五级</a:t>
            </a:r>
          </a:p>
        </p:txBody>
      </p:sp>
      <p:sp>
        <p:nvSpPr>
          <p:cNvPr id="9" name="灯片编号占位符 15"/>
          <p:cNvSpPr>
            <a:spLocks noGrp="1"/>
          </p:cNvSpPr>
          <p:nvPr>
            <p:ph type="sldNum" sz="quarter" idx="13"/>
          </p:nvPr>
        </p:nvSpPr>
        <p:spPr>
          <a:xfrm>
            <a:off x="11616267" y="6515100"/>
            <a:ext cx="325205" cy="243904"/>
          </a:xfrm>
          <a:prstGeom prst="roundRect">
            <a:avLst/>
          </a:prstGeom>
          <a:solidFill>
            <a:schemeClr val="accent1"/>
          </a:solidFill>
          <a:ln w="9525" cap="flat" cmpd="sng" algn="ctr">
            <a:noFill/>
            <a:prstDash val="solid"/>
            <a:round/>
            <a:headEnd type="none" w="med" len="med"/>
            <a:tailEnd type="none" w="med" len="med"/>
          </a:ln>
        </p:spPr>
        <p:txBody>
          <a:bodyPr rot="0" spcFirstLastPara="0" vertOverflow="overflow" horzOverflow="overflow" vert="horz" wrap="square" lIns="0" tIns="0" rIns="0" bIns="0" numCol="1" spcCol="0" rtlCol="0" fromWordArt="0" anchor="ctr" anchorCtr="0" forceAA="0" compatLnSpc="1">
            <a:noAutofit/>
          </a:bodyPr>
          <a:lstStyle>
            <a:lvl1pPr algn="ctr">
              <a:defRPr lang="zh-CN" altLang="en-US" sz="1000" i="0" u="none" strike="noStrike" cap="none" normalizeH="0" baseline="0" smtClean="0">
                <a:ln>
                  <a:noFill/>
                </a:ln>
                <a:solidFill>
                  <a:schemeClr val="bg1"/>
                </a:solidFill>
                <a:effectLst/>
                <a:latin typeface="Arial" panose="02080604020202020204" pitchFamily="34" charset="0"/>
                <a:ea typeface="Microsoft YaHei" pitchFamily="34" charset="-122"/>
              </a:defRPr>
            </a:lvl1pPr>
          </a:lstStyle>
          <a:p>
            <a:pPr marL="342900" indent="-342900">
              <a:lnSpc>
                <a:spcPct val="110000"/>
              </a:lnSpc>
              <a:spcBef>
                <a:spcPct val="20000"/>
              </a:spcBef>
              <a:buClr>
                <a:schemeClr val="hlink"/>
              </a:buClr>
              <a:buSzPct val="50000"/>
            </a:pPr>
            <a:fld id="{3700298D-0D92-4BAD-A09B-BDA52E8803DB}" type="slidenum">
              <a:rPr lang="en-US" smtClean="0"/>
              <a:t>‹#›</a:t>
            </a:fld>
            <a:endParaRPr lang="en-US" dirty="0"/>
          </a:p>
        </p:txBody>
      </p:sp>
      <p:sp>
        <p:nvSpPr>
          <p:cNvPr id="14" name="Footer Placeholder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dirty="0"/>
          </a:p>
        </p:txBody>
      </p:sp>
      <p:sp>
        <p:nvSpPr>
          <p:cNvPr id="15" name="Footer Placeholder 4"/>
          <p:cNvSpPr txBox="1"/>
          <p:nvPr userDrawn="1"/>
        </p:nvSpPr>
        <p:spPr>
          <a:xfrm>
            <a:off x="192609" y="6356351"/>
            <a:ext cx="1670374" cy="365125"/>
          </a:xfrm>
          <a:prstGeom prst="rect">
            <a:avLst/>
          </a:prstGeom>
        </p:spPr>
        <p:txBody>
          <a:bodyPr vert="horz" lIns="91440" tIns="45720" rIns="91440" bIns="45720" rtlCol="0" anchor="ctr"/>
          <a:lstStyle>
            <a:defPPr>
              <a:defRPr lang="zh-CN"/>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dirty="0"/>
              <a:t>S4Plus-USTC</a:t>
            </a:r>
            <a:r>
              <a:rPr lang="zh-CN" altLang="en-US" dirty="0"/>
              <a:t>研究组</a:t>
            </a:r>
          </a:p>
        </p:txBody>
      </p:sp>
      <p:grpSp>
        <p:nvGrpSpPr>
          <p:cNvPr id="19" name="组合 18"/>
          <p:cNvGrpSpPr/>
          <p:nvPr/>
        </p:nvGrpSpPr>
        <p:grpSpPr>
          <a:xfrm>
            <a:off x="644126" y="141402"/>
            <a:ext cx="9910991" cy="590973"/>
            <a:chOff x="644126" y="141402"/>
            <a:chExt cx="9910991" cy="590973"/>
          </a:xfrm>
        </p:grpSpPr>
        <p:sp>
          <p:nvSpPr>
            <p:cNvPr id="20" name="任意多边形: 形状 19"/>
            <p:cNvSpPr/>
            <p:nvPr/>
          </p:nvSpPr>
          <p:spPr>
            <a:xfrm>
              <a:off x="644126" y="141402"/>
              <a:ext cx="2914143" cy="590973"/>
            </a:xfrm>
            <a:custGeom>
              <a:avLst/>
              <a:gdLst>
                <a:gd name="connsiteX0" fmla="*/ 0 w 2914143"/>
                <a:gd name="connsiteY0" fmla="*/ 0 h 590973"/>
                <a:gd name="connsiteX1" fmla="*/ 2618657 w 2914143"/>
                <a:gd name="connsiteY1" fmla="*/ 0 h 590973"/>
                <a:gd name="connsiteX2" fmla="*/ 2914143 w 2914143"/>
                <a:gd name="connsiteY2" fmla="*/ 295487 h 590973"/>
                <a:gd name="connsiteX3" fmla="*/ 2618657 w 2914143"/>
                <a:gd name="connsiteY3" fmla="*/ 590973 h 590973"/>
                <a:gd name="connsiteX4" fmla="*/ 0 w 2914143"/>
                <a:gd name="connsiteY4" fmla="*/ 590973 h 590973"/>
                <a:gd name="connsiteX5" fmla="*/ 0 w 2914143"/>
                <a:gd name="connsiteY5" fmla="*/ 0 h 5909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14143" h="590973">
                  <a:moveTo>
                    <a:pt x="0" y="0"/>
                  </a:moveTo>
                  <a:lnTo>
                    <a:pt x="2618657" y="0"/>
                  </a:lnTo>
                  <a:lnTo>
                    <a:pt x="2914143" y="295487"/>
                  </a:lnTo>
                  <a:lnTo>
                    <a:pt x="2618657" y="590973"/>
                  </a:lnTo>
                  <a:lnTo>
                    <a:pt x="0" y="590973"/>
                  </a:lnTo>
                  <a:lnTo>
                    <a:pt x="0" y="0"/>
                  </a:lnTo>
                  <a:close/>
                </a:path>
              </a:pathLst>
            </a:custGeom>
            <a:solidFill>
              <a:srgbClr val="7FACE8"/>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122682" tIns="61341" rIns="178414" bIns="61341" numCol="1" spcCol="1270" anchor="ctr" anchorCtr="0">
              <a:noAutofit/>
            </a:bodyPr>
            <a:lstStyle/>
            <a:p>
              <a:pPr marL="0" lvl="0" indent="0" algn="ctr" defTabSz="1022350">
                <a:lnSpc>
                  <a:spcPct val="90000"/>
                </a:lnSpc>
                <a:spcBef>
                  <a:spcPct val="0"/>
                </a:spcBef>
                <a:spcAft>
                  <a:spcPct val="35000"/>
                </a:spcAft>
                <a:buNone/>
              </a:pPr>
              <a:endParaRPr lang="zh-CN" altLang="en-US" sz="2300" b="0" kern="1200" dirty="0"/>
            </a:p>
          </p:txBody>
        </p:sp>
        <p:sp>
          <p:nvSpPr>
            <p:cNvPr id="21" name="任意多边形: 形状 20"/>
            <p:cNvSpPr/>
            <p:nvPr/>
          </p:nvSpPr>
          <p:spPr>
            <a:xfrm>
              <a:off x="2978345" y="141402"/>
              <a:ext cx="2914143" cy="590973"/>
            </a:xfrm>
            <a:custGeom>
              <a:avLst/>
              <a:gdLst>
                <a:gd name="connsiteX0" fmla="*/ 0 w 2914143"/>
                <a:gd name="connsiteY0" fmla="*/ 0 h 590973"/>
                <a:gd name="connsiteX1" fmla="*/ 2618657 w 2914143"/>
                <a:gd name="connsiteY1" fmla="*/ 0 h 590973"/>
                <a:gd name="connsiteX2" fmla="*/ 2914143 w 2914143"/>
                <a:gd name="connsiteY2" fmla="*/ 295487 h 590973"/>
                <a:gd name="connsiteX3" fmla="*/ 2618657 w 2914143"/>
                <a:gd name="connsiteY3" fmla="*/ 590973 h 590973"/>
                <a:gd name="connsiteX4" fmla="*/ 0 w 2914143"/>
                <a:gd name="connsiteY4" fmla="*/ 590973 h 590973"/>
                <a:gd name="connsiteX5" fmla="*/ 295487 w 2914143"/>
                <a:gd name="connsiteY5" fmla="*/ 295487 h 590973"/>
                <a:gd name="connsiteX6" fmla="*/ 0 w 2914143"/>
                <a:gd name="connsiteY6" fmla="*/ 0 h 5909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14143" h="590973">
                  <a:moveTo>
                    <a:pt x="0" y="0"/>
                  </a:moveTo>
                  <a:lnTo>
                    <a:pt x="2618657" y="0"/>
                  </a:lnTo>
                  <a:lnTo>
                    <a:pt x="2914143" y="295487"/>
                  </a:lnTo>
                  <a:lnTo>
                    <a:pt x="2618657" y="590973"/>
                  </a:lnTo>
                  <a:lnTo>
                    <a:pt x="0" y="590973"/>
                  </a:lnTo>
                  <a:lnTo>
                    <a:pt x="295487" y="295487"/>
                  </a:lnTo>
                  <a:lnTo>
                    <a:pt x="0" y="0"/>
                  </a:lnTo>
                  <a:close/>
                </a:path>
              </a:pathLst>
            </a:custGeom>
            <a:solidFill>
              <a:srgbClr val="7FACE8"/>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387499" tIns="61341" rIns="326157" bIns="61341" numCol="1" spcCol="1270" anchor="ctr" anchorCtr="0">
              <a:noAutofit/>
            </a:bodyPr>
            <a:lstStyle/>
            <a:p>
              <a:pPr marL="0" lvl="0" indent="0" algn="ctr" defTabSz="1022350">
                <a:lnSpc>
                  <a:spcPct val="90000"/>
                </a:lnSpc>
                <a:spcBef>
                  <a:spcPct val="0"/>
                </a:spcBef>
                <a:spcAft>
                  <a:spcPct val="35000"/>
                </a:spcAft>
                <a:buNone/>
              </a:pPr>
              <a:endParaRPr lang="zh-CN" altLang="en-US" sz="2300" kern="1200" dirty="0"/>
            </a:p>
          </p:txBody>
        </p:sp>
        <p:sp>
          <p:nvSpPr>
            <p:cNvPr id="22" name="任意多边形: 形状 21"/>
            <p:cNvSpPr/>
            <p:nvPr/>
          </p:nvSpPr>
          <p:spPr>
            <a:xfrm>
              <a:off x="5309659" y="141402"/>
              <a:ext cx="2914143" cy="590973"/>
            </a:xfrm>
            <a:custGeom>
              <a:avLst/>
              <a:gdLst>
                <a:gd name="connsiteX0" fmla="*/ 0 w 2914143"/>
                <a:gd name="connsiteY0" fmla="*/ 0 h 590973"/>
                <a:gd name="connsiteX1" fmla="*/ 2618657 w 2914143"/>
                <a:gd name="connsiteY1" fmla="*/ 0 h 590973"/>
                <a:gd name="connsiteX2" fmla="*/ 2914143 w 2914143"/>
                <a:gd name="connsiteY2" fmla="*/ 295487 h 590973"/>
                <a:gd name="connsiteX3" fmla="*/ 2618657 w 2914143"/>
                <a:gd name="connsiteY3" fmla="*/ 590973 h 590973"/>
                <a:gd name="connsiteX4" fmla="*/ 0 w 2914143"/>
                <a:gd name="connsiteY4" fmla="*/ 590973 h 590973"/>
                <a:gd name="connsiteX5" fmla="*/ 295487 w 2914143"/>
                <a:gd name="connsiteY5" fmla="*/ 295487 h 590973"/>
                <a:gd name="connsiteX6" fmla="*/ 0 w 2914143"/>
                <a:gd name="connsiteY6" fmla="*/ 0 h 5909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14143" h="590973">
                  <a:moveTo>
                    <a:pt x="0" y="0"/>
                  </a:moveTo>
                  <a:lnTo>
                    <a:pt x="2618657" y="0"/>
                  </a:lnTo>
                  <a:lnTo>
                    <a:pt x="2914143" y="295487"/>
                  </a:lnTo>
                  <a:lnTo>
                    <a:pt x="2618657" y="590973"/>
                  </a:lnTo>
                  <a:lnTo>
                    <a:pt x="0" y="590973"/>
                  </a:lnTo>
                  <a:lnTo>
                    <a:pt x="295487" y="295487"/>
                  </a:lnTo>
                  <a:lnTo>
                    <a:pt x="0" y="0"/>
                  </a:lnTo>
                  <a:close/>
                </a:path>
              </a:pathLst>
            </a:custGeom>
            <a:solidFill>
              <a:srgbClr val="7FACE8"/>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387499" tIns="61341" rIns="326157" bIns="61341" numCol="1" spcCol="1270" anchor="ctr" anchorCtr="0">
              <a:noAutofit/>
            </a:bodyPr>
            <a:lstStyle/>
            <a:p>
              <a:pPr marL="0" lvl="0" indent="0" algn="ctr" defTabSz="1022350">
                <a:lnSpc>
                  <a:spcPct val="90000"/>
                </a:lnSpc>
                <a:spcBef>
                  <a:spcPct val="0"/>
                </a:spcBef>
                <a:spcAft>
                  <a:spcPct val="35000"/>
                </a:spcAft>
                <a:buNone/>
              </a:pPr>
              <a:endParaRPr lang="zh-CN" altLang="en-US" sz="2300" kern="1200" dirty="0"/>
            </a:p>
          </p:txBody>
        </p:sp>
        <p:sp>
          <p:nvSpPr>
            <p:cNvPr id="23" name="任意多边形: 形状 22"/>
            <p:cNvSpPr/>
            <p:nvPr/>
          </p:nvSpPr>
          <p:spPr>
            <a:xfrm>
              <a:off x="7640974" y="141402"/>
              <a:ext cx="2914143" cy="590973"/>
            </a:xfrm>
            <a:custGeom>
              <a:avLst/>
              <a:gdLst>
                <a:gd name="connsiteX0" fmla="*/ 0 w 2914143"/>
                <a:gd name="connsiteY0" fmla="*/ 0 h 590973"/>
                <a:gd name="connsiteX1" fmla="*/ 2618657 w 2914143"/>
                <a:gd name="connsiteY1" fmla="*/ 0 h 590973"/>
                <a:gd name="connsiteX2" fmla="*/ 2914143 w 2914143"/>
                <a:gd name="connsiteY2" fmla="*/ 295487 h 590973"/>
                <a:gd name="connsiteX3" fmla="*/ 2618657 w 2914143"/>
                <a:gd name="connsiteY3" fmla="*/ 590973 h 590973"/>
                <a:gd name="connsiteX4" fmla="*/ 0 w 2914143"/>
                <a:gd name="connsiteY4" fmla="*/ 590973 h 590973"/>
                <a:gd name="connsiteX5" fmla="*/ 295487 w 2914143"/>
                <a:gd name="connsiteY5" fmla="*/ 295487 h 590973"/>
                <a:gd name="connsiteX6" fmla="*/ 0 w 2914143"/>
                <a:gd name="connsiteY6" fmla="*/ 0 h 5909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14143" h="590973">
                  <a:moveTo>
                    <a:pt x="0" y="0"/>
                  </a:moveTo>
                  <a:lnTo>
                    <a:pt x="2618657" y="0"/>
                  </a:lnTo>
                  <a:lnTo>
                    <a:pt x="2914143" y="295487"/>
                  </a:lnTo>
                  <a:lnTo>
                    <a:pt x="2618657" y="590973"/>
                  </a:lnTo>
                  <a:lnTo>
                    <a:pt x="0" y="590973"/>
                  </a:lnTo>
                  <a:lnTo>
                    <a:pt x="295487" y="295487"/>
                  </a:lnTo>
                  <a:lnTo>
                    <a:pt x="0" y="0"/>
                  </a:lnTo>
                  <a:close/>
                </a:path>
              </a:pathLst>
            </a:custGeom>
            <a:solidFill>
              <a:srgbClr val="0057CB"/>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387499" tIns="61341" rIns="326157" bIns="61341" numCol="1" spcCol="1270" anchor="ctr" anchorCtr="0">
              <a:noAutofit/>
            </a:bodyPr>
            <a:lstStyle/>
            <a:p>
              <a:pPr marL="0" lvl="0" indent="0" algn="ctr" defTabSz="1022350">
                <a:lnSpc>
                  <a:spcPct val="90000"/>
                </a:lnSpc>
                <a:spcBef>
                  <a:spcPct val="0"/>
                </a:spcBef>
                <a:spcAft>
                  <a:spcPct val="35000"/>
                </a:spcAft>
                <a:buNone/>
              </a:pPr>
              <a:endParaRPr lang="zh-CN" altLang="en-US" sz="2300" kern="1200" dirty="0"/>
            </a:p>
          </p:txBody>
        </p:sp>
      </p:grpSp>
      <p:sp>
        <p:nvSpPr>
          <p:cNvPr id="26" name="标题 23"/>
          <p:cNvSpPr txBox="1"/>
          <p:nvPr userDrawn="1"/>
        </p:nvSpPr>
        <p:spPr>
          <a:xfrm>
            <a:off x="2978343" y="145588"/>
            <a:ext cx="2636403" cy="58678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lang="zh-CN" altLang="en-US" sz="2300" kern="1200" dirty="0">
                <a:solidFill>
                  <a:schemeClr val="lt1"/>
                </a:solidFill>
                <a:latin typeface="+mn-lt"/>
                <a:ea typeface="+mn-ea"/>
                <a:cs typeface="+mn-cs"/>
              </a:defRPr>
            </a:lvl1pPr>
          </a:lstStyle>
          <a:p>
            <a:pPr algn="ctr" defTabSz="1022350">
              <a:spcAft>
                <a:spcPct val="35000"/>
              </a:spcAft>
            </a:pPr>
            <a:endParaRPr lang="zh-CN" altLang="en-US" dirty="0"/>
          </a:p>
        </p:txBody>
      </p:sp>
      <p:sp>
        <p:nvSpPr>
          <p:cNvPr id="18" name="平行四边形 17"/>
          <p:cNvSpPr/>
          <p:nvPr userDrawn="1"/>
        </p:nvSpPr>
        <p:spPr>
          <a:xfrm>
            <a:off x="8056339" y="6426743"/>
            <a:ext cx="78730" cy="212350"/>
          </a:xfrm>
          <a:prstGeom prst="parallelogram">
            <a:avLst/>
          </a:prstGeom>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平行四边形 24"/>
          <p:cNvSpPr/>
          <p:nvPr userDrawn="1"/>
        </p:nvSpPr>
        <p:spPr>
          <a:xfrm>
            <a:off x="4068223" y="6426743"/>
            <a:ext cx="78730" cy="212350"/>
          </a:xfrm>
          <a:prstGeom prst="parallelogram">
            <a:avLst/>
          </a:prstGeom>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标题 23"/>
          <p:cNvSpPr txBox="1"/>
          <p:nvPr userDrawn="1"/>
        </p:nvSpPr>
        <p:spPr>
          <a:xfrm>
            <a:off x="2978343" y="145588"/>
            <a:ext cx="2636403" cy="58678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lang="zh-CN" altLang="en-US" sz="2300" kern="1200" dirty="0">
                <a:solidFill>
                  <a:schemeClr val="lt1"/>
                </a:solidFill>
                <a:latin typeface="+mn-lt"/>
                <a:ea typeface="+mn-ea"/>
                <a:cs typeface="+mn-cs"/>
              </a:defRPr>
            </a:lvl1pPr>
          </a:lstStyle>
          <a:p>
            <a:pPr algn="ctr" defTabSz="1022350">
              <a:spcAft>
                <a:spcPct val="35000"/>
              </a:spcAft>
            </a:pPr>
            <a:r>
              <a:rPr lang="zh-CN" altLang="en-US" dirty="0"/>
              <a:t>流程</a:t>
            </a:r>
            <a:r>
              <a:rPr lang="en-US" altLang="zh-CN" dirty="0"/>
              <a:t>2</a:t>
            </a:r>
            <a:endParaRPr lang="zh-CN" altLang="en-US" dirty="0"/>
          </a:p>
        </p:txBody>
      </p:sp>
      <p:sp>
        <p:nvSpPr>
          <p:cNvPr id="34" name="标题 23"/>
          <p:cNvSpPr txBox="1"/>
          <p:nvPr userDrawn="1"/>
        </p:nvSpPr>
        <p:spPr>
          <a:xfrm>
            <a:off x="5312559" y="145587"/>
            <a:ext cx="2636403" cy="58678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lang="zh-CN" altLang="en-US" sz="2300" kern="1200" dirty="0">
                <a:solidFill>
                  <a:schemeClr val="lt1"/>
                </a:solidFill>
                <a:latin typeface="+mn-lt"/>
                <a:ea typeface="+mn-ea"/>
                <a:cs typeface="+mn-cs"/>
              </a:defRPr>
            </a:lvl1pPr>
          </a:lstStyle>
          <a:p>
            <a:pPr algn="ctr" defTabSz="1022350">
              <a:spcAft>
                <a:spcPct val="35000"/>
              </a:spcAft>
            </a:pPr>
            <a:r>
              <a:rPr lang="zh-CN" altLang="en-US" dirty="0"/>
              <a:t>流程</a:t>
            </a:r>
            <a:r>
              <a:rPr lang="en-US" altLang="zh-CN" dirty="0"/>
              <a:t>3</a:t>
            </a:r>
            <a:endParaRPr lang="zh-CN" altLang="en-US" dirty="0"/>
          </a:p>
        </p:txBody>
      </p:sp>
      <p:sp>
        <p:nvSpPr>
          <p:cNvPr id="35" name="标题 23"/>
          <p:cNvSpPr txBox="1"/>
          <p:nvPr userDrawn="1"/>
        </p:nvSpPr>
        <p:spPr>
          <a:xfrm>
            <a:off x="7640975" y="154127"/>
            <a:ext cx="2914142" cy="58678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lang="zh-CN" altLang="en-US" sz="2300" kern="1200" dirty="0">
                <a:solidFill>
                  <a:schemeClr val="lt1"/>
                </a:solidFill>
                <a:latin typeface="+mn-lt"/>
                <a:ea typeface="+mn-ea"/>
                <a:cs typeface="+mn-cs"/>
              </a:defRPr>
            </a:lvl1pPr>
          </a:lstStyle>
          <a:p>
            <a:pPr algn="ctr" defTabSz="1022350">
              <a:spcAft>
                <a:spcPct val="35000"/>
              </a:spcAft>
            </a:pPr>
            <a:r>
              <a:rPr lang="zh-CN" altLang="en-US" dirty="0"/>
              <a:t>流程</a:t>
            </a:r>
            <a:r>
              <a:rPr lang="en-US" altLang="zh-CN" dirty="0"/>
              <a:t>4</a:t>
            </a:r>
            <a:endParaRPr lang="zh-CN" altLang="en-US" dirty="0"/>
          </a:p>
        </p:txBody>
      </p:sp>
      <p:sp>
        <p:nvSpPr>
          <p:cNvPr id="36" name="标题 23"/>
          <p:cNvSpPr>
            <a:spLocks noGrp="1"/>
          </p:cNvSpPr>
          <p:nvPr>
            <p:ph type="title" hasCustomPrompt="1"/>
          </p:nvPr>
        </p:nvSpPr>
        <p:spPr>
          <a:xfrm>
            <a:off x="644127" y="145589"/>
            <a:ext cx="2636402" cy="586786"/>
          </a:xfrm>
        </p:spPr>
        <p:txBody>
          <a:bodyPr>
            <a:normAutofit/>
          </a:bodyPr>
          <a:lstStyle>
            <a:lvl1pPr>
              <a:defRPr lang="zh-CN" altLang="en-US" sz="2300" kern="1200" dirty="0">
                <a:solidFill>
                  <a:schemeClr val="lt1"/>
                </a:solidFill>
                <a:latin typeface="+mn-lt"/>
                <a:ea typeface="+mn-ea"/>
                <a:cs typeface="+mn-cs"/>
              </a:defRPr>
            </a:lvl1pPr>
          </a:lstStyle>
          <a:p>
            <a:pPr marL="0" lvl="0" indent="0" algn="ctr" defTabSz="1022350" rtl="0" eaLnBrk="1" latinLnBrk="0" hangingPunct="1">
              <a:lnSpc>
                <a:spcPct val="90000"/>
              </a:lnSpc>
              <a:spcBef>
                <a:spcPct val="0"/>
              </a:spcBef>
              <a:spcAft>
                <a:spcPct val="35000"/>
              </a:spcAft>
              <a:buNone/>
            </a:pPr>
            <a:r>
              <a:rPr lang="zh-CN" altLang="en-US" dirty="0"/>
              <a:t>流程</a:t>
            </a:r>
            <a:r>
              <a:rPr lang="en-US" altLang="zh-CN" dirty="0"/>
              <a:t>1</a:t>
            </a:r>
            <a:endParaRPr lang="zh-CN" altLang="en-US" dirty="0"/>
          </a:p>
        </p:txBody>
      </p:sp>
    </p:spTree>
    <p:extLst>
      <p:ext uri="{BB962C8B-B14F-4D97-AF65-F5344CB8AC3E}">
        <p14:creationId xmlns:p14="http://schemas.microsoft.com/office/powerpoint/2010/main" val="128021075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1">
            <a:lumMod val="95000"/>
          </a:schemeClr>
        </a:solidFill>
        <a:effectLst/>
      </p:bgPr>
    </p:bg>
    <p:spTree>
      <p:nvGrpSpPr>
        <p:cNvPr id="1" name=""/>
        <p:cNvGrpSpPr/>
        <p:nvPr/>
      </p:nvGrpSpPr>
      <p:grpSpPr>
        <a:xfrm>
          <a:off x="0" y="0"/>
          <a:ext cx="0" cy="0"/>
          <a:chOff x="0" y="0"/>
          <a:chExt cx="0" cy="0"/>
        </a:xfrm>
      </p:grpSpPr>
      <p:grpSp>
        <p:nvGrpSpPr>
          <p:cNvPr id="14" name="组合 13"/>
          <p:cNvGrpSpPr/>
          <p:nvPr/>
        </p:nvGrpSpPr>
        <p:grpSpPr>
          <a:xfrm>
            <a:off x="-1" y="-1"/>
            <a:ext cx="12192001" cy="6858001"/>
            <a:chOff x="-1" y="-1"/>
            <a:chExt cx="12192001" cy="6858001"/>
          </a:xfrm>
        </p:grpSpPr>
        <p:grpSp>
          <p:nvGrpSpPr>
            <p:cNvPr id="13" name="组合 12"/>
            <p:cNvGrpSpPr/>
            <p:nvPr/>
          </p:nvGrpSpPr>
          <p:grpSpPr>
            <a:xfrm>
              <a:off x="-1" y="-1"/>
              <a:ext cx="12192001" cy="6858001"/>
              <a:chOff x="-1" y="-1"/>
              <a:chExt cx="12192001" cy="6858001"/>
            </a:xfrm>
          </p:grpSpPr>
          <p:sp>
            <p:nvSpPr>
              <p:cNvPr id="27" name="任意多边形: 形状 26"/>
              <p:cNvSpPr>
                <a:spLocks noChangeAspect="1"/>
              </p:cNvSpPr>
              <p:nvPr/>
            </p:nvSpPr>
            <p:spPr>
              <a:xfrm flipH="1" flipV="1">
                <a:off x="-1" y="-1"/>
                <a:ext cx="4551827" cy="1080000"/>
              </a:xfrm>
              <a:custGeom>
                <a:avLst/>
                <a:gdLst>
                  <a:gd name="connsiteX0" fmla="*/ 1126933 w 3482177"/>
                  <a:gd name="connsiteY0" fmla="*/ 0 h 826207"/>
                  <a:gd name="connsiteX1" fmla="*/ 3482177 w 3482177"/>
                  <a:gd name="connsiteY1" fmla="*/ 0 h 826207"/>
                  <a:gd name="connsiteX2" fmla="*/ 3482177 w 3482177"/>
                  <a:gd name="connsiteY2" fmla="*/ 826207 h 826207"/>
                  <a:gd name="connsiteX3" fmla="*/ 0 w 3482177"/>
                  <a:gd name="connsiteY3" fmla="*/ 826207 h 826207"/>
                  <a:gd name="connsiteX4" fmla="*/ 73380 w 3482177"/>
                  <a:gd name="connsiteY4" fmla="*/ 800570 h 826207"/>
                  <a:gd name="connsiteX5" fmla="*/ 309246 w 3482177"/>
                  <a:gd name="connsiteY5" fmla="*/ 613266 h 826207"/>
                  <a:gd name="connsiteX6" fmla="*/ 597519 w 3482177"/>
                  <a:gd name="connsiteY6" fmla="*/ 254038 h 826207"/>
                  <a:gd name="connsiteX7" fmla="*/ 1126933 w 3482177"/>
                  <a:gd name="connsiteY7" fmla="*/ 0 h 8262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82177" h="826207">
                    <a:moveTo>
                      <a:pt x="1126933" y="0"/>
                    </a:moveTo>
                    <a:lnTo>
                      <a:pt x="3482177" y="0"/>
                    </a:lnTo>
                    <a:lnTo>
                      <a:pt x="3482177" y="826207"/>
                    </a:lnTo>
                    <a:lnTo>
                      <a:pt x="0" y="826207"/>
                    </a:lnTo>
                    <a:lnTo>
                      <a:pt x="73380" y="800570"/>
                    </a:lnTo>
                    <a:cubicBezTo>
                      <a:pt x="163870" y="757154"/>
                      <a:pt x="244745" y="693644"/>
                      <a:pt x="309246" y="613266"/>
                    </a:cubicBezTo>
                    <a:lnTo>
                      <a:pt x="597519" y="254038"/>
                    </a:lnTo>
                    <a:cubicBezTo>
                      <a:pt x="726524" y="93280"/>
                      <a:pt x="921022" y="0"/>
                      <a:pt x="1126933" y="0"/>
                    </a:cubicBezTo>
                    <a:close/>
                  </a:path>
                </a:pathLst>
              </a:custGeom>
              <a:solidFill>
                <a:srgbClr val="005CB0"/>
              </a:solidFill>
              <a:ln w="9525" cap="flat">
                <a:noFill/>
                <a:prstDash val="solid"/>
                <a:miter/>
              </a:ln>
            </p:spPr>
            <p:txBody>
              <a:bodyPr rtlCol="0" anchor="ctr"/>
              <a:lstStyle/>
              <a:p>
                <a:endParaRPr lang="zh-CN" altLang="en-US"/>
              </a:p>
            </p:txBody>
          </p:sp>
          <p:sp>
            <p:nvSpPr>
              <p:cNvPr id="23" name="矩形: 圆角 22"/>
              <p:cNvSpPr/>
              <p:nvPr/>
            </p:nvSpPr>
            <p:spPr>
              <a:xfrm>
                <a:off x="660400" y="693000"/>
                <a:ext cx="10872000" cy="5472000"/>
              </a:xfrm>
              <a:prstGeom prst="roundRect">
                <a:avLst>
                  <a:gd name="adj" fmla="val 2916"/>
                </a:avLst>
              </a:prstGeom>
              <a:solidFill>
                <a:schemeClr val="bg1"/>
              </a:solidFill>
              <a:ln>
                <a:noFill/>
              </a:ln>
              <a:effectLst>
                <a:outerShdw blurRad="254000" sx="101000" sy="101000" algn="ctr" rotWithShape="0">
                  <a:schemeClr val="tx1">
                    <a:lumMod val="75000"/>
                    <a:lumOff val="25000"/>
                    <a:alpha val="20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任意多边形: 形状 11"/>
              <p:cNvSpPr>
                <a:spLocks noChangeAspect="1"/>
              </p:cNvSpPr>
              <p:nvPr/>
            </p:nvSpPr>
            <p:spPr>
              <a:xfrm>
                <a:off x="7943629" y="5850000"/>
                <a:ext cx="4248371" cy="1008000"/>
              </a:xfrm>
              <a:custGeom>
                <a:avLst/>
                <a:gdLst>
                  <a:gd name="connsiteX0" fmla="*/ 1126933 w 3482177"/>
                  <a:gd name="connsiteY0" fmla="*/ 0 h 826207"/>
                  <a:gd name="connsiteX1" fmla="*/ 3482177 w 3482177"/>
                  <a:gd name="connsiteY1" fmla="*/ 0 h 826207"/>
                  <a:gd name="connsiteX2" fmla="*/ 3482177 w 3482177"/>
                  <a:gd name="connsiteY2" fmla="*/ 826207 h 826207"/>
                  <a:gd name="connsiteX3" fmla="*/ 0 w 3482177"/>
                  <a:gd name="connsiteY3" fmla="*/ 826207 h 826207"/>
                  <a:gd name="connsiteX4" fmla="*/ 73380 w 3482177"/>
                  <a:gd name="connsiteY4" fmla="*/ 800570 h 826207"/>
                  <a:gd name="connsiteX5" fmla="*/ 309246 w 3482177"/>
                  <a:gd name="connsiteY5" fmla="*/ 613266 h 826207"/>
                  <a:gd name="connsiteX6" fmla="*/ 597519 w 3482177"/>
                  <a:gd name="connsiteY6" fmla="*/ 254038 h 826207"/>
                  <a:gd name="connsiteX7" fmla="*/ 1126933 w 3482177"/>
                  <a:gd name="connsiteY7" fmla="*/ 0 h 8262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82177" h="826207">
                    <a:moveTo>
                      <a:pt x="1126933" y="0"/>
                    </a:moveTo>
                    <a:lnTo>
                      <a:pt x="3482177" y="0"/>
                    </a:lnTo>
                    <a:lnTo>
                      <a:pt x="3482177" y="826207"/>
                    </a:lnTo>
                    <a:lnTo>
                      <a:pt x="0" y="826207"/>
                    </a:lnTo>
                    <a:lnTo>
                      <a:pt x="73380" y="800570"/>
                    </a:lnTo>
                    <a:cubicBezTo>
                      <a:pt x="163870" y="757154"/>
                      <a:pt x="244745" y="693644"/>
                      <a:pt x="309246" y="613266"/>
                    </a:cubicBezTo>
                    <a:lnTo>
                      <a:pt x="597519" y="254038"/>
                    </a:lnTo>
                    <a:cubicBezTo>
                      <a:pt x="726524" y="93280"/>
                      <a:pt x="921022" y="0"/>
                      <a:pt x="1126933" y="0"/>
                    </a:cubicBezTo>
                    <a:close/>
                  </a:path>
                </a:pathLst>
              </a:custGeom>
              <a:solidFill>
                <a:srgbClr val="005CB0"/>
              </a:solidFill>
              <a:ln w="9525" cap="flat">
                <a:noFill/>
                <a:prstDash val="solid"/>
                <a:miter/>
              </a:ln>
            </p:spPr>
            <p:txBody>
              <a:bodyPr rtlCol="0" anchor="ctr"/>
              <a:lstStyle/>
              <a:p>
                <a:endParaRPr lang="zh-CN" altLang="en-US"/>
              </a:p>
            </p:txBody>
          </p:sp>
        </p:grpSp>
        <p:grpSp>
          <p:nvGrpSpPr>
            <p:cNvPr id="11" name="组合 10"/>
            <p:cNvGrpSpPr/>
            <p:nvPr/>
          </p:nvGrpSpPr>
          <p:grpSpPr>
            <a:xfrm>
              <a:off x="6432918" y="4634414"/>
              <a:ext cx="540000" cy="540000"/>
              <a:chOff x="7460376" y="5269978"/>
              <a:chExt cx="540000" cy="540000"/>
            </a:xfrm>
          </p:grpSpPr>
          <p:sp>
            <p:nvSpPr>
              <p:cNvPr id="2" name="椭圆 1"/>
              <p:cNvSpPr/>
              <p:nvPr/>
            </p:nvSpPr>
            <p:spPr>
              <a:xfrm>
                <a:off x="7460376" y="5269978"/>
                <a:ext cx="540000" cy="540000"/>
              </a:xfrm>
              <a:prstGeom prst="ellipse">
                <a:avLst/>
              </a:prstGeom>
              <a:solidFill>
                <a:schemeClr val="accent1"/>
              </a:solidFill>
              <a:ln w="25400">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3" name="任意多边形: 形状 2"/>
              <p:cNvSpPr>
                <a:spLocks noChangeAspect="1"/>
              </p:cNvSpPr>
              <p:nvPr/>
            </p:nvSpPr>
            <p:spPr>
              <a:xfrm>
                <a:off x="7586376" y="5429743"/>
                <a:ext cx="288000" cy="220470"/>
              </a:xfrm>
              <a:custGeom>
                <a:avLst/>
                <a:gdLst>
                  <a:gd name="connsiteX0" fmla="*/ 20136 w 608415"/>
                  <a:gd name="connsiteY0" fmla="*/ 282073 h 465755"/>
                  <a:gd name="connsiteX1" fmla="*/ 40152 w 608415"/>
                  <a:gd name="connsiteY1" fmla="*/ 302063 h 465755"/>
                  <a:gd name="connsiteX2" fmla="*/ 40152 w 608415"/>
                  <a:gd name="connsiteY2" fmla="*/ 326389 h 465755"/>
                  <a:gd name="connsiteX3" fmla="*/ 20136 w 608415"/>
                  <a:gd name="connsiteY3" fmla="*/ 346499 h 465755"/>
                  <a:gd name="connsiteX4" fmla="*/ 0 w 608415"/>
                  <a:gd name="connsiteY4" fmla="*/ 326389 h 465755"/>
                  <a:gd name="connsiteX5" fmla="*/ 0 w 608415"/>
                  <a:gd name="connsiteY5" fmla="*/ 302063 h 465755"/>
                  <a:gd name="connsiteX6" fmla="*/ 20136 w 608415"/>
                  <a:gd name="connsiteY6" fmla="*/ 282073 h 465755"/>
                  <a:gd name="connsiteX7" fmla="*/ 123517 w 608415"/>
                  <a:gd name="connsiteY7" fmla="*/ 243643 h 465755"/>
                  <a:gd name="connsiteX8" fmla="*/ 123517 w 608415"/>
                  <a:gd name="connsiteY8" fmla="*/ 374935 h 465755"/>
                  <a:gd name="connsiteX9" fmla="*/ 304208 w 608415"/>
                  <a:gd name="connsiteY9" fmla="*/ 425645 h 465755"/>
                  <a:gd name="connsiteX10" fmla="*/ 484899 w 608415"/>
                  <a:gd name="connsiteY10" fmla="*/ 374935 h 465755"/>
                  <a:gd name="connsiteX11" fmla="*/ 484899 w 608415"/>
                  <a:gd name="connsiteY11" fmla="*/ 243643 h 465755"/>
                  <a:gd name="connsiteX12" fmla="*/ 313495 w 608415"/>
                  <a:gd name="connsiteY12" fmla="*/ 332536 h 465755"/>
                  <a:gd name="connsiteX13" fmla="*/ 304208 w 608415"/>
                  <a:gd name="connsiteY13" fmla="*/ 334704 h 465755"/>
                  <a:gd name="connsiteX14" fmla="*/ 294920 w 608415"/>
                  <a:gd name="connsiteY14" fmla="*/ 332536 h 465755"/>
                  <a:gd name="connsiteX15" fmla="*/ 304208 w 608415"/>
                  <a:gd name="connsiteY15" fmla="*/ 42730 h 465755"/>
                  <a:gd name="connsiteX16" fmla="*/ 63688 w 608415"/>
                  <a:gd name="connsiteY16" fmla="*/ 167397 h 465755"/>
                  <a:gd name="connsiteX17" fmla="*/ 304208 w 608415"/>
                  <a:gd name="connsiteY17" fmla="*/ 292064 h 465755"/>
                  <a:gd name="connsiteX18" fmla="*/ 544727 w 608415"/>
                  <a:gd name="connsiteY18" fmla="*/ 167397 h 465755"/>
                  <a:gd name="connsiteX19" fmla="*/ 294920 w 608415"/>
                  <a:gd name="connsiteY19" fmla="*/ 2258 h 465755"/>
                  <a:gd name="connsiteX20" fmla="*/ 313495 w 608415"/>
                  <a:gd name="connsiteY20" fmla="*/ 2258 h 465755"/>
                  <a:gd name="connsiteX21" fmla="*/ 597559 w 608415"/>
                  <a:gd name="connsiteY21" fmla="*/ 149570 h 465755"/>
                  <a:gd name="connsiteX22" fmla="*/ 608415 w 608415"/>
                  <a:gd name="connsiteY22" fmla="*/ 167397 h 465755"/>
                  <a:gd name="connsiteX23" fmla="*/ 597559 w 608415"/>
                  <a:gd name="connsiteY23" fmla="*/ 185224 h 465755"/>
                  <a:gd name="connsiteX24" fmla="*/ 525066 w 608415"/>
                  <a:gd name="connsiteY24" fmla="*/ 222804 h 465755"/>
                  <a:gd name="connsiteX25" fmla="*/ 525066 w 608415"/>
                  <a:gd name="connsiteY25" fmla="*/ 382644 h 465755"/>
                  <a:gd name="connsiteX26" fmla="*/ 521326 w 608415"/>
                  <a:gd name="connsiteY26" fmla="*/ 394328 h 465755"/>
                  <a:gd name="connsiteX27" fmla="*/ 304208 w 608415"/>
                  <a:gd name="connsiteY27" fmla="*/ 465755 h 465755"/>
                  <a:gd name="connsiteX28" fmla="*/ 87089 w 608415"/>
                  <a:gd name="connsiteY28" fmla="*/ 394328 h 465755"/>
                  <a:gd name="connsiteX29" fmla="*/ 83350 w 608415"/>
                  <a:gd name="connsiteY29" fmla="*/ 382644 h 465755"/>
                  <a:gd name="connsiteX30" fmla="*/ 83350 w 608415"/>
                  <a:gd name="connsiteY30" fmla="*/ 222804 h 465755"/>
                  <a:gd name="connsiteX31" fmla="*/ 40167 w 608415"/>
                  <a:gd name="connsiteY31" fmla="*/ 200400 h 465755"/>
                  <a:gd name="connsiteX32" fmla="*/ 40167 w 608415"/>
                  <a:gd name="connsiteY32" fmla="*/ 244245 h 465755"/>
                  <a:gd name="connsiteX33" fmla="*/ 20144 w 608415"/>
                  <a:gd name="connsiteY33" fmla="*/ 264360 h 465755"/>
                  <a:gd name="connsiteX34" fmla="*/ 0 w 608415"/>
                  <a:gd name="connsiteY34" fmla="*/ 244245 h 465755"/>
                  <a:gd name="connsiteX35" fmla="*/ 0 w 608415"/>
                  <a:gd name="connsiteY35" fmla="*/ 167397 h 465755"/>
                  <a:gd name="connsiteX36" fmla="*/ 10856 w 608415"/>
                  <a:gd name="connsiteY36" fmla="*/ 149570 h 4657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608415" h="465755">
                    <a:moveTo>
                      <a:pt x="20136" y="282073"/>
                    </a:moveTo>
                    <a:cubicBezTo>
                      <a:pt x="31229" y="282073"/>
                      <a:pt x="40152" y="290985"/>
                      <a:pt x="40152" y="302063"/>
                    </a:cubicBezTo>
                    <a:lnTo>
                      <a:pt x="40152" y="326389"/>
                    </a:lnTo>
                    <a:cubicBezTo>
                      <a:pt x="40152" y="337468"/>
                      <a:pt x="31229" y="346499"/>
                      <a:pt x="20136" y="346499"/>
                    </a:cubicBezTo>
                    <a:cubicBezTo>
                      <a:pt x="9043" y="346499"/>
                      <a:pt x="0" y="337468"/>
                      <a:pt x="0" y="326389"/>
                    </a:cubicBezTo>
                    <a:lnTo>
                      <a:pt x="0" y="302063"/>
                    </a:lnTo>
                    <a:cubicBezTo>
                      <a:pt x="0" y="290985"/>
                      <a:pt x="9043" y="282073"/>
                      <a:pt x="20136" y="282073"/>
                    </a:cubicBezTo>
                    <a:close/>
                    <a:moveTo>
                      <a:pt x="123517" y="243643"/>
                    </a:moveTo>
                    <a:lnTo>
                      <a:pt x="123517" y="374935"/>
                    </a:lnTo>
                    <a:cubicBezTo>
                      <a:pt x="136906" y="387703"/>
                      <a:pt x="186360" y="425645"/>
                      <a:pt x="304208" y="425645"/>
                    </a:cubicBezTo>
                    <a:cubicBezTo>
                      <a:pt x="422055" y="425645"/>
                      <a:pt x="471510" y="387703"/>
                      <a:pt x="484899" y="374935"/>
                    </a:cubicBezTo>
                    <a:lnTo>
                      <a:pt x="484899" y="243643"/>
                    </a:lnTo>
                    <a:lnTo>
                      <a:pt x="313495" y="332536"/>
                    </a:lnTo>
                    <a:cubicBezTo>
                      <a:pt x="310601" y="333981"/>
                      <a:pt x="307344" y="334704"/>
                      <a:pt x="304208" y="334704"/>
                    </a:cubicBezTo>
                    <a:cubicBezTo>
                      <a:pt x="301071" y="334704"/>
                      <a:pt x="297815" y="333981"/>
                      <a:pt x="294920" y="332536"/>
                    </a:cubicBezTo>
                    <a:close/>
                    <a:moveTo>
                      <a:pt x="304208" y="42730"/>
                    </a:moveTo>
                    <a:lnTo>
                      <a:pt x="63688" y="167397"/>
                    </a:lnTo>
                    <a:lnTo>
                      <a:pt x="304208" y="292064"/>
                    </a:lnTo>
                    <a:lnTo>
                      <a:pt x="544727" y="167397"/>
                    </a:lnTo>
                    <a:close/>
                    <a:moveTo>
                      <a:pt x="294920" y="2258"/>
                    </a:moveTo>
                    <a:cubicBezTo>
                      <a:pt x="300710" y="-753"/>
                      <a:pt x="307706" y="-753"/>
                      <a:pt x="313495" y="2258"/>
                    </a:cubicBezTo>
                    <a:lnTo>
                      <a:pt x="597559" y="149570"/>
                    </a:lnTo>
                    <a:cubicBezTo>
                      <a:pt x="604193" y="153063"/>
                      <a:pt x="608415" y="159929"/>
                      <a:pt x="608415" y="167397"/>
                    </a:cubicBezTo>
                    <a:cubicBezTo>
                      <a:pt x="608415" y="174865"/>
                      <a:pt x="604193" y="181731"/>
                      <a:pt x="597559" y="185224"/>
                    </a:cubicBezTo>
                    <a:lnTo>
                      <a:pt x="525066" y="222804"/>
                    </a:lnTo>
                    <a:lnTo>
                      <a:pt x="525066" y="382644"/>
                    </a:lnTo>
                    <a:cubicBezTo>
                      <a:pt x="525066" y="386860"/>
                      <a:pt x="523859" y="390955"/>
                      <a:pt x="521326" y="394328"/>
                    </a:cubicBezTo>
                    <a:cubicBezTo>
                      <a:pt x="519276" y="397218"/>
                      <a:pt x="468253" y="465755"/>
                      <a:pt x="304208" y="465755"/>
                    </a:cubicBezTo>
                    <a:cubicBezTo>
                      <a:pt x="140162" y="465755"/>
                      <a:pt x="89139" y="397218"/>
                      <a:pt x="87089" y="394328"/>
                    </a:cubicBezTo>
                    <a:cubicBezTo>
                      <a:pt x="84556" y="390955"/>
                      <a:pt x="83350" y="386860"/>
                      <a:pt x="83350" y="382644"/>
                    </a:cubicBezTo>
                    <a:lnTo>
                      <a:pt x="83350" y="222804"/>
                    </a:lnTo>
                    <a:lnTo>
                      <a:pt x="40167" y="200400"/>
                    </a:lnTo>
                    <a:lnTo>
                      <a:pt x="40167" y="244245"/>
                    </a:lnTo>
                    <a:cubicBezTo>
                      <a:pt x="40167" y="255326"/>
                      <a:pt x="31241" y="264360"/>
                      <a:pt x="20144" y="264360"/>
                    </a:cubicBezTo>
                    <a:cubicBezTo>
                      <a:pt x="9047" y="264360"/>
                      <a:pt x="0" y="255326"/>
                      <a:pt x="0" y="244245"/>
                    </a:cubicBezTo>
                    <a:lnTo>
                      <a:pt x="0" y="167397"/>
                    </a:lnTo>
                    <a:cubicBezTo>
                      <a:pt x="0" y="159929"/>
                      <a:pt x="4222" y="153063"/>
                      <a:pt x="10856" y="149570"/>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grpSp>
        <p:grpSp>
          <p:nvGrpSpPr>
            <p:cNvPr id="10" name="组合 9"/>
            <p:cNvGrpSpPr/>
            <p:nvPr/>
          </p:nvGrpSpPr>
          <p:grpSpPr>
            <a:xfrm>
              <a:off x="3073375" y="4634414"/>
              <a:ext cx="540000" cy="540000"/>
              <a:chOff x="4437200" y="5269978"/>
              <a:chExt cx="540000" cy="540000"/>
            </a:xfrm>
          </p:grpSpPr>
          <p:sp>
            <p:nvSpPr>
              <p:cNvPr id="6" name="椭圆 5"/>
              <p:cNvSpPr/>
              <p:nvPr/>
            </p:nvSpPr>
            <p:spPr>
              <a:xfrm>
                <a:off x="4437200" y="5269978"/>
                <a:ext cx="540000" cy="540000"/>
              </a:xfrm>
              <a:prstGeom prst="ellipse">
                <a:avLst/>
              </a:prstGeom>
              <a:solidFill>
                <a:schemeClr val="accent1"/>
              </a:solidFill>
              <a:ln w="25400">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8" name="任意多边形: 形状 7"/>
              <p:cNvSpPr>
                <a:spLocks noChangeAspect="1"/>
              </p:cNvSpPr>
              <p:nvPr/>
            </p:nvSpPr>
            <p:spPr>
              <a:xfrm>
                <a:off x="4593936" y="5426880"/>
                <a:ext cx="226528" cy="226197"/>
              </a:xfrm>
              <a:custGeom>
                <a:avLst/>
                <a:gdLst>
                  <a:gd name="connsiteX0" fmla="*/ 373273 h 605239"/>
                  <a:gd name="connsiteY0" fmla="*/ 373273 h 605239"/>
                  <a:gd name="connsiteX1" fmla="*/ 373273 h 605239"/>
                  <a:gd name="connsiteY1" fmla="*/ 373273 h 605239"/>
                  <a:gd name="connsiteX2" fmla="*/ 373273 h 605239"/>
                  <a:gd name="connsiteY2" fmla="*/ 373273 h 605239"/>
                  <a:gd name="connsiteX3" fmla="*/ 373273 h 605239"/>
                  <a:gd name="connsiteY3" fmla="*/ 373273 h 605239"/>
                  <a:gd name="connsiteX4" fmla="*/ 373273 h 605239"/>
                  <a:gd name="connsiteY4" fmla="*/ 373273 h 605239"/>
                  <a:gd name="connsiteX5" fmla="*/ 373273 h 605239"/>
                  <a:gd name="connsiteY5" fmla="*/ 373273 h 605239"/>
                  <a:gd name="connsiteX6" fmla="*/ 373273 h 605239"/>
                  <a:gd name="connsiteY6" fmla="*/ 373273 h 605239"/>
                  <a:gd name="connsiteX7" fmla="*/ 373273 h 605239"/>
                  <a:gd name="connsiteY7" fmla="*/ 373273 h 605239"/>
                  <a:gd name="connsiteX8" fmla="*/ 373273 h 605239"/>
                  <a:gd name="connsiteY8" fmla="*/ 373273 h 605239"/>
                  <a:gd name="connsiteX9" fmla="*/ 373273 h 605239"/>
                  <a:gd name="connsiteY9" fmla="*/ 373273 h 605239"/>
                  <a:gd name="connsiteX10" fmla="*/ 373273 h 605239"/>
                  <a:gd name="connsiteY10" fmla="*/ 373273 h 605239"/>
                  <a:gd name="connsiteX11" fmla="*/ 373273 h 605239"/>
                  <a:gd name="connsiteY11" fmla="*/ 373273 h 605239"/>
                  <a:gd name="connsiteX12" fmla="*/ 373273 h 605239"/>
                  <a:gd name="connsiteY12" fmla="*/ 373273 h 605239"/>
                  <a:gd name="connsiteX13" fmla="*/ 373273 h 605239"/>
                  <a:gd name="connsiteY13" fmla="*/ 373273 h 605239"/>
                  <a:gd name="connsiteX14" fmla="*/ 373273 h 605239"/>
                  <a:gd name="connsiteY14" fmla="*/ 373273 h 605239"/>
                  <a:gd name="connsiteX15" fmla="*/ 373273 h 605239"/>
                  <a:gd name="connsiteY15" fmla="*/ 373273 h 605239"/>
                  <a:gd name="connsiteX16" fmla="*/ 373273 h 605239"/>
                  <a:gd name="connsiteY16" fmla="*/ 373273 h 605239"/>
                  <a:gd name="connsiteX17" fmla="*/ 373273 h 605239"/>
                  <a:gd name="connsiteY17" fmla="*/ 373273 h 605239"/>
                  <a:gd name="connsiteX18" fmla="*/ 373273 h 605239"/>
                  <a:gd name="connsiteY18" fmla="*/ 373273 h 605239"/>
                  <a:gd name="connsiteX19" fmla="*/ 373273 h 605239"/>
                  <a:gd name="connsiteY19" fmla="*/ 373273 h 605239"/>
                  <a:gd name="connsiteX20" fmla="*/ 373273 h 605239"/>
                  <a:gd name="connsiteY20" fmla="*/ 373273 h 605239"/>
                  <a:gd name="connsiteX21" fmla="*/ 373273 h 605239"/>
                  <a:gd name="connsiteY21" fmla="*/ 373273 h 605239"/>
                  <a:gd name="connsiteX22" fmla="*/ 373273 h 605239"/>
                  <a:gd name="connsiteY22" fmla="*/ 373273 h 605239"/>
                  <a:gd name="connsiteX23" fmla="*/ 373273 h 605239"/>
                  <a:gd name="connsiteY23" fmla="*/ 373273 h 605239"/>
                  <a:gd name="connsiteX24" fmla="*/ 373273 h 605239"/>
                  <a:gd name="connsiteY24" fmla="*/ 373273 h 605239"/>
                  <a:gd name="connsiteX25" fmla="*/ 373273 h 605239"/>
                  <a:gd name="connsiteY25" fmla="*/ 373273 h 605239"/>
                  <a:gd name="connsiteX26" fmla="*/ 373273 h 605239"/>
                  <a:gd name="connsiteY26" fmla="*/ 373273 h 605239"/>
                  <a:gd name="connsiteX27" fmla="*/ 373273 h 605239"/>
                  <a:gd name="connsiteY27" fmla="*/ 373273 h 605239"/>
                  <a:gd name="connsiteX28" fmla="*/ 373273 h 605239"/>
                  <a:gd name="connsiteY28" fmla="*/ 373273 h 605239"/>
                  <a:gd name="connsiteX29" fmla="*/ 373273 h 605239"/>
                  <a:gd name="connsiteY29" fmla="*/ 373273 h 605239"/>
                  <a:gd name="connsiteX30" fmla="*/ 373273 h 605239"/>
                  <a:gd name="connsiteY30" fmla="*/ 373273 h 605239"/>
                  <a:gd name="connsiteX31" fmla="*/ 373273 h 605239"/>
                  <a:gd name="connsiteY31" fmla="*/ 373273 h 605239"/>
                  <a:gd name="connsiteX32" fmla="*/ 373273 h 605239"/>
                  <a:gd name="connsiteY32" fmla="*/ 373273 h 605239"/>
                  <a:gd name="connsiteX33" fmla="*/ 373273 h 605239"/>
                  <a:gd name="connsiteY33" fmla="*/ 373273 h 605239"/>
                  <a:gd name="connsiteX34" fmla="*/ 373273 h 605239"/>
                  <a:gd name="connsiteY34" fmla="*/ 373273 h 605239"/>
                  <a:gd name="connsiteX35" fmla="*/ 373273 h 605239"/>
                  <a:gd name="connsiteY35" fmla="*/ 373273 h 605239"/>
                  <a:gd name="connsiteX36" fmla="*/ 373273 h 605239"/>
                  <a:gd name="connsiteY36" fmla="*/ 373273 h 605239"/>
                  <a:gd name="connsiteX37" fmla="*/ 373273 h 605239"/>
                  <a:gd name="connsiteY37" fmla="*/ 373273 h 605239"/>
                  <a:gd name="connsiteX38" fmla="*/ 373273 h 605239"/>
                  <a:gd name="connsiteY38" fmla="*/ 373273 h 605239"/>
                  <a:gd name="connsiteX39" fmla="*/ 373273 h 605239"/>
                  <a:gd name="connsiteY39" fmla="*/ 373273 h 605239"/>
                  <a:gd name="connsiteX40" fmla="*/ 373273 h 605239"/>
                  <a:gd name="connsiteY40" fmla="*/ 373273 h 605239"/>
                  <a:gd name="connsiteX41" fmla="*/ 373273 h 605239"/>
                  <a:gd name="connsiteY41" fmla="*/ 373273 h 605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581459" h="580612">
                    <a:moveTo>
                      <a:pt x="283975" y="371116"/>
                    </a:moveTo>
                    <a:lnTo>
                      <a:pt x="263239" y="486746"/>
                    </a:lnTo>
                    <a:lnTo>
                      <a:pt x="291629" y="500700"/>
                    </a:lnTo>
                    <a:lnTo>
                      <a:pt x="318507" y="487013"/>
                    </a:lnTo>
                    <a:lnTo>
                      <a:pt x="297770" y="371116"/>
                    </a:lnTo>
                    <a:close/>
                    <a:moveTo>
                      <a:pt x="263595" y="322766"/>
                    </a:moveTo>
                    <a:lnTo>
                      <a:pt x="317973" y="322766"/>
                    </a:lnTo>
                    <a:cubicBezTo>
                      <a:pt x="329720" y="322766"/>
                      <a:pt x="339777" y="331121"/>
                      <a:pt x="341824" y="342675"/>
                    </a:cubicBezTo>
                    <a:lnTo>
                      <a:pt x="369235" y="496078"/>
                    </a:lnTo>
                    <a:cubicBezTo>
                      <a:pt x="371104" y="506655"/>
                      <a:pt x="365853" y="517054"/>
                      <a:pt x="356420" y="521942"/>
                    </a:cubicBezTo>
                    <a:lnTo>
                      <a:pt x="302754" y="549405"/>
                    </a:lnTo>
                    <a:cubicBezTo>
                      <a:pt x="294833" y="553938"/>
                      <a:pt x="289226" y="553494"/>
                      <a:pt x="280949" y="549583"/>
                    </a:cubicBezTo>
                    <a:lnTo>
                      <a:pt x="225237" y="522031"/>
                    </a:lnTo>
                    <a:cubicBezTo>
                      <a:pt x="215625" y="517320"/>
                      <a:pt x="210285" y="506655"/>
                      <a:pt x="212243" y="496078"/>
                    </a:cubicBezTo>
                    <a:lnTo>
                      <a:pt x="239744" y="342675"/>
                    </a:lnTo>
                    <a:cubicBezTo>
                      <a:pt x="241790" y="331121"/>
                      <a:pt x="251847" y="322766"/>
                      <a:pt x="263595" y="322766"/>
                    </a:cubicBezTo>
                    <a:close/>
                    <a:moveTo>
                      <a:pt x="175403" y="294638"/>
                    </a:moveTo>
                    <a:cubicBezTo>
                      <a:pt x="181311" y="296493"/>
                      <a:pt x="186518" y="300581"/>
                      <a:pt x="189588" y="306446"/>
                    </a:cubicBezTo>
                    <a:cubicBezTo>
                      <a:pt x="195819" y="318266"/>
                      <a:pt x="191279" y="332930"/>
                      <a:pt x="179441" y="339151"/>
                    </a:cubicBezTo>
                    <a:cubicBezTo>
                      <a:pt x="98621" y="381453"/>
                      <a:pt x="48420" y="464725"/>
                      <a:pt x="48420" y="556439"/>
                    </a:cubicBezTo>
                    <a:cubicBezTo>
                      <a:pt x="48420" y="569859"/>
                      <a:pt x="37561" y="580612"/>
                      <a:pt x="24210" y="580612"/>
                    </a:cubicBezTo>
                    <a:cubicBezTo>
                      <a:pt x="10770" y="580612"/>
                      <a:pt x="0" y="569859"/>
                      <a:pt x="0" y="556439"/>
                    </a:cubicBezTo>
                    <a:cubicBezTo>
                      <a:pt x="0" y="446595"/>
                      <a:pt x="60170" y="346971"/>
                      <a:pt x="157011" y="296226"/>
                    </a:cubicBezTo>
                    <a:cubicBezTo>
                      <a:pt x="162886" y="293160"/>
                      <a:pt x="169495" y="292782"/>
                      <a:pt x="175403" y="294638"/>
                    </a:cubicBezTo>
                    <a:close/>
                    <a:moveTo>
                      <a:pt x="403384" y="293390"/>
                    </a:moveTo>
                    <a:cubicBezTo>
                      <a:pt x="409291" y="291490"/>
                      <a:pt x="415922" y="291846"/>
                      <a:pt x="421885" y="294868"/>
                    </a:cubicBezTo>
                    <a:cubicBezTo>
                      <a:pt x="520228" y="344995"/>
                      <a:pt x="581459" y="445250"/>
                      <a:pt x="581459" y="556437"/>
                    </a:cubicBezTo>
                    <a:cubicBezTo>
                      <a:pt x="581459" y="569858"/>
                      <a:pt x="570690" y="580612"/>
                      <a:pt x="557252" y="580612"/>
                    </a:cubicBezTo>
                    <a:cubicBezTo>
                      <a:pt x="543813" y="580612"/>
                      <a:pt x="533044" y="569858"/>
                      <a:pt x="533044" y="556437"/>
                    </a:cubicBezTo>
                    <a:cubicBezTo>
                      <a:pt x="533044" y="463648"/>
                      <a:pt x="482048" y="379836"/>
                      <a:pt x="399813" y="338063"/>
                    </a:cubicBezTo>
                    <a:cubicBezTo>
                      <a:pt x="387887" y="331841"/>
                      <a:pt x="383170" y="317265"/>
                      <a:pt x="389222" y="305444"/>
                    </a:cubicBezTo>
                    <a:cubicBezTo>
                      <a:pt x="392293" y="299445"/>
                      <a:pt x="397477" y="295290"/>
                      <a:pt x="403384" y="293390"/>
                    </a:cubicBezTo>
                    <a:close/>
                    <a:moveTo>
                      <a:pt x="290694" y="48348"/>
                    </a:moveTo>
                    <a:cubicBezTo>
                      <a:pt x="233195" y="48348"/>
                      <a:pt x="186376" y="95629"/>
                      <a:pt x="186376" y="153753"/>
                    </a:cubicBezTo>
                    <a:cubicBezTo>
                      <a:pt x="186376" y="211966"/>
                      <a:pt x="233195" y="259247"/>
                      <a:pt x="290694" y="259247"/>
                    </a:cubicBezTo>
                    <a:cubicBezTo>
                      <a:pt x="348283" y="259247"/>
                      <a:pt x="395012" y="211966"/>
                      <a:pt x="395012" y="153753"/>
                    </a:cubicBezTo>
                    <a:cubicBezTo>
                      <a:pt x="395012" y="95629"/>
                      <a:pt x="348283" y="48348"/>
                      <a:pt x="290694" y="48348"/>
                    </a:cubicBezTo>
                    <a:close/>
                    <a:moveTo>
                      <a:pt x="290694" y="0"/>
                    </a:moveTo>
                    <a:cubicBezTo>
                      <a:pt x="374986" y="0"/>
                      <a:pt x="443433" y="68967"/>
                      <a:pt x="443433" y="153753"/>
                    </a:cubicBezTo>
                    <a:cubicBezTo>
                      <a:pt x="443433" y="238628"/>
                      <a:pt x="374986" y="307595"/>
                      <a:pt x="290694" y="307595"/>
                    </a:cubicBezTo>
                    <a:cubicBezTo>
                      <a:pt x="206491" y="307595"/>
                      <a:pt x="137955" y="238628"/>
                      <a:pt x="137955" y="153753"/>
                    </a:cubicBezTo>
                    <a:cubicBezTo>
                      <a:pt x="137955" y="68967"/>
                      <a:pt x="206491" y="0"/>
                      <a:pt x="290694" y="0"/>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grpSp>
      </p:grpSp>
      <p:sp>
        <p:nvSpPr>
          <p:cNvPr id="5" name="标题 4"/>
          <p:cNvSpPr>
            <a:spLocks noGrp="1"/>
          </p:cNvSpPr>
          <p:nvPr>
            <p:ph type="ctrTitle" hasCustomPrompt="1"/>
          </p:nvPr>
        </p:nvSpPr>
        <p:spPr>
          <a:xfrm>
            <a:off x="1229651" y="1130300"/>
            <a:ext cx="9720000" cy="2232000"/>
          </a:xfrm>
          <a:prstGeom prst="rect">
            <a:avLst/>
          </a:prstGeom>
        </p:spPr>
        <p:txBody>
          <a:bodyPr wrap="square" anchor="b">
            <a:normAutofit/>
          </a:bodyPr>
          <a:lstStyle>
            <a:lvl1pPr algn="ctr">
              <a:lnSpc>
                <a:spcPct val="100000"/>
              </a:lnSpc>
              <a:defRPr sz="7200" b="1">
                <a:ln w="19050">
                  <a:noFill/>
                </a:ln>
                <a:solidFill>
                  <a:schemeClr val="tx1"/>
                </a:solidFill>
              </a:defRPr>
            </a:lvl1pPr>
          </a:lstStyle>
          <a:p>
            <a:pPr lvl="0"/>
            <a:r>
              <a:rPr lang="en-US" dirty="0"/>
              <a:t>Click to add title</a:t>
            </a:r>
          </a:p>
        </p:txBody>
      </p:sp>
      <p:sp>
        <p:nvSpPr>
          <p:cNvPr id="9" name="副标题 8"/>
          <p:cNvSpPr>
            <a:spLocks noGrp="1"/>
          </p:cNvSpPr>
          <p:nvPr>
            <p:ph type="subTitle" sz="quarter" idx="1" hasCustomPrompt="1"/>
          </p:nvPr>
        </p:nvSpPr>
        <p:spPr>
          <a:xfrm>
            <a:off x="1229650" y="3445908"/>
            <a:ext cx="9720000" cy="720000"/>
          </a:xfrm>
          <a:prstGeom prst="rect">
            <a:avLst/>
          </a:prstGeom>
          <a:noFill/>
          <a:ln>
            <a:noFill/>
          </a:ln>
        </p:spPr>
        <p:txBody>
          <a:bodyPr vert="horz" wrap="square" lIns="91440" tIns="45720" rIns="91440" bIns="45720" rtlCol="0" anchor="t" anchorCtr="0">
            <a:normAutofit/>
          </a:bodyPr>
          <a:lstStyle>
            <a:lvl1pPr marL="0" indent="0" algn="ctr">
              <a:lnSpc>
                <a:spcPct val="100000"/>
              </a:lnSpc>
              <a:buNone/>
              <a:defRPr lang="en-US" sz="2800" dirty="0">
                <a:solidFill>
                  <a:schemeClr val="tx1"/>
                </a:solidFill>
                <a:latin typeface="+mj-lt"/>
              </a:defRPr>
            </a:lvl1pPr>
          </a:lstStyle>
          <a:p>
            <a:pPr lvl="0"/>
            <a:r>
              <a:rPr lang="en-US" dirty="0"/>
              <a:t>Click to add subtitle</a:t>
            </a:r>
          </a:p>
        </p:txBody>
      </p:sp>
      <p:sp>
        <p:nvSpPr>
          <p:cNvPr id="4" name="文本占位符 3"/>
          <p:cNvSpPr>
            <a:spLocks noGrp="1"/>
          </p:cNvSpPr>
          <p:nvPr>
            <p:ph type="body" sz="quarter" idx="13" hasCustomPrompt="1"/>
          </p:nvPr>
        </p:nvSpPr>
        <p:spPr>
          <a:xfrm>
            <a:off x="3701079" y="4688414"/>
            <a:ext cx="2340000" cy="432000"/>
          </a:xfrm>
          <a:prstGeom prst="rect">
            <a:avLst/>
          </a:prstGeom>
        </p:spPr>
        <p:txBody>
          <a:bodyPr wrap="square" lIns="90000" anchor="ctr">
            <a:normAutofit/>
          </a:bodyPr>
          <a:lstStyle>
            <a:lvl1pPr marL="0" indent="0" algn="l">
              <a:lnSpc>
                <a:spcPct val="100000"/>
              </a:lnSpc>
              <a:buNone/>
              <a:defRPr sz="1400">
                <a:solidFill>
                  <a:schemeClr val="tx1"/>
                </a:solidFill>
              </a:defRPr>
            </a:lvl1pPr>
          </a:lstStyle>
          <a:p>
            <a:pPr lvl="0"/>
            <a:r>
              <a:rPr lang="en-US"/>
              <a:t>Presenter name</a:t>
            </a:r>
          </a:p>
        </p:txBody>
      </p:sp>
      <p:sp>
        <p:nvSpPr>
          <p:cNvPr id="7" name="文本占位符 6"/>
          <p:cNvSpPr>
            <a:spLocks noGrp="1"/>
          </p:cNvSpPr>
          <p:nvPr>
            <p:ph type="body" sz="quarter" idx="14" hasCustomPrompt="1"/>
          </p:nvPr>
        </p:nvSpPr>
        <p:spPr>
          <a:xfrm>
            <a:off x="7054692" y="4688414"/>
            <a:ext cx="2340000" cy="432000"/>
          </a:xfrm>
          <a:prstGeom prst="rect">
            <a:avLst/>
          </a:prstGeom>
        </p:spPr>
        <p:txBody>
          <a:bodyPr wrap="none" anchor="ctr">
            <a:normAutofit/>
          </a:bodyPr>
          <a:lstStyle>
            <a:lvl1pPr marL="0" indent="0" algn="l">
              <a:lnSpc>
                <a:spcPct val="100000"/>
              </a:lnSpc>
              <a:buNone/>
              <a:defRPr sz="1400">
                <a:solidFill>
                  <a:schemeClr val="tx1"/>
                </a:solidFill>
              </a:defRPr>
            </a:lvl1pPr>
          </a:lstStyle>
          <a:p>
            <a:pPr lvl="0"/>
            <a:r>
              <a:rPr lang="en-US"/>
              <a:t>www.officeplus.cn</a:t>
            </a:r>
          </a:p>
        </p:txBody>
      </p:sp>
    </p:spTree>
    <p:extLst>
      <p:ext uri="{BB962C8B-B14F-4D97-AF65-F5344CB8AC3E}">
        <p14:creationId xmlns:p14="http://schemas.microsoft.com/office/powerpoint/2010/main" val="3805915568"/>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标题 1"/>
          <p:cNvSpPr>
            <a:spLocks noGrp="1"/>
          </p:cNvSpPr>
          <p:nvPr>
            <p:ph type="title" hasCustomPrompt="1"/>
          </p:nvPr>
        </p:nvSpPr>
        <p:spPr/>
        <p:txBody>
          <a:bodyPr/>
          <a:lstStyle>
            <a:lvl1pPr>
              <a:defRPr/>
            </a:lvl1pPr>
          </a:lstStyle>
          <a:p>
            <a:pPr lvl="0"/>
            <a:r>
              <a:rPr lang="en-US"/>
              <a:t>Click to add title</a:t>
            </a:r>
          </a:p>
        </p:txBody>
      </p:sp>
      <p:sp>
        <p:nvSpPr>
          <p:cNvPr id="3" name="内容占位符 2"/>
          <p:cNvSpPr>
            <a:spLocks noGrp="1"/>
          </p:cNvSpPr>
          <p:nvPr>
            <p:ph idx="1" hasCustomPrompt="1"/>
          </p:nvPr>
        </p:nvSpPr>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4" name="日期占位符 3"/>
          <p:cNvSpPr>
            <a:spLocks noGrp="1"/>
          </p:cNvSpPr>
          <p:nvPr>
            <p:ph type="dt" sz="half" idx="10"/>
          </p:nvPr>
        </p:nvSpPr>
        <p:spPr/>
        <p:txBody>
          <a:bodyPr/>
          <a:lstStyle/>
          <a:p>
            <a:endParaRPr lang="en-US"/>
          </a:p>
        </p:txBody>
      </p:sp>
      <p:sp>
        <p:nvSpPr>
          <p:cNvPr id="5" name="页脚占位符 4"/>
          <p:cNvSpPr>
            <a:spLocks noGrp="1"/>
          </p:cNvSpPr>
          <p:nvPr>
            <p:ph type="ftr" sz="quarter" idx="11"/>
          </p:nvPr>
        </p:nvSpPr>
        <p:spPr/>
        <p:txBody>
          <a:bodyPr/>
          <a:lstStyle/>
          <a:p>
            <a:endParaRPr lang="en-US" dirty="0"/>
          </a:p>
        </p:txBody>
      </p:sp>
      <p:sp>
        <p:nvSpPr>
          <p:cNvPr id="6" name="灯片编号占位符 5"/>
          <p:cNvSpPr>
            <a:spLocks noGrp="1"/>
          </p:cNvSpPr>
          <p:nvPr>
            <p:ph type="sldNum" sz="quarter" idx="12"/>
          </p:nvPr>
        </p:nvSpPr>
        <p:spPr/>
        <p:txBody>
          <a:bodyPr/>
          <a:lstStyle/>
          <a:p>
            <a:fld id="{C8BB1146-E542-4D4E-B8E9-6919A11DDD48}" type="slidenum">
              <a:rPr lang="en-US" smtClean="0"/>
              <a:t>‹#›</a:t>
            </a:fld>
            <a:endParaRPr lang="en-US"/>
          </a:p>
        </p:txBody>
      </p:sp>
    </p:spTree>
    <p:extLst>
      <p:ext uri="{BB962C8B-B14F-4D97-AF65-F5344CB8AC3E}">
        <p14:creationId xmlns:p14="http://schemas.microsoft.com/office/powerpoint/2010/main" val="429178902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p:cSld name="Agenda">
    <p:spTree>
      <p:nvGrpSpPr>
        <p:cNvPr id="1" name=""/>
        <p:cNvGrpSpPr/>
        <p:nvPr/>
      </p:nvGrpSpPr>
      <p:grpSpPr>
        <a:xfrm>
          <a:off x="0" y="0"/>
          <a:ext cx="0" cy="0"/>
          <a:chOff x="0" y="0"/>
          <a:chExt cx="0" cy="0"/>
        </a:xfrm>
      </p:grpSpPr>
      <p:grpSp>
        <p:nvGrpSpPr>
          <p:cNvPr id="17" name="组合 16"/>
          <p:cNvGrpSpPr/>
          <p:nvPr/>
        </p:nvGrpSpPr>
        <p:grpSpPr>
          <a:xfrm>
            <a:off x="-1" y="-1"/>
            <a:ext cx="12192001" cy="6858001"/>
            <a:chOff x="-1" y="-1"/>
            <a:chExt cx="12192001" cy="6858001"/>
          </a:xfrm>
        </p:grpSpPr>
        <p:sp>
          <p:nvSpPr>
            <p:cNvPr id="18" name="任意多边形: 形状 17"/>
            <p:cNvSpPr>
              <a:spLocks noChangeAspect="1"/>
            </p:cNvSpPr>
            <p:nvPr/>
          </p:nvSpPr>
          <p:spPr>
            <a:xfrm flipH="1" flipV="1">
              <a:off x="-1" y="-1"/>
              <a:ext cx="4551827" cy="1080000"/>
            </a:xfrm>
            <a:custGeom>
              <a:avLst/>
              <a:gdLst>
                <a:gd name="connsiteX0" fmla="*/ 1126933 w 3482177"/>
                <a:gd name="connsiteY0" fmla="*/ 0 h 826207"/>
                <a:gd name="connsiteX1" fmla="*/ 3482177 w 3482177"/>
                <a:gd name="connsiteY1" fmla="*/ 0 h 826207"/>
                <a:gd name="connsiteX2" fmla="*/ 3482177 w 3482177"/>
                <a:gd name="connsiteY2" fmla="*/ 826207 h 826207"/>
                <a:gd name="connsiteX3" fmla="*/ 0 w 3482177"/>
                <a:gd name="connsiteY3" fmla="*/ 826207 h 826207"/>
                <a:gd name="connsiteX4" fmla="*/ 73380 w 3482177"/>
                <a:gd name="connsiteY4" fmla="*/ 800570 h 826207"/>
                <a:gd name="connsiteX5" fmla="*/ 309246 w 3482177"/>
                <a:gd name="connsiteY5" fmla="*/ 613266 h 826207"/>
                <a:gd name="connsiteX6" fmla="*/ 597519 w 3482177"/>
                <a:gd name="connsiteY6" fmla="*/ 254038 h 826207"/>
                <a:gd name="connsiteX7" fmla="*/ 1126933 w 3482177"/>
                <a:gd name="connsiteY7" fmla="*/ 0 h 8262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82177" h="826207">
                  <a:moveTo>
                    <a:pt x="1126933" y="0"/>
                  </a:moveTo>
                  <a:lnTo>
                    <a:pt x="3482177" y="0"/>
                  </a:lnTo>
                  <a:lnTo>
                    <a:pt x="3482177" y="826207"/>
                  </a:lnTo>
                  <a:lnTo>
                    <a:pt x="0" y="826207"/>
                  </a:lnTo>
                  <a:lnTo>
                    <a:pt x="73380" y="800570"/>
                  </a:lnTo>
                  <a:cubicBezTo>
                    <a:pt x="163870" y="757154"/>
                    <a:pt x="244745" y="693644"/>
                    <a:pt x="309246" y="613266"/>
                  </a:cubicBezTo>
                  <a:lnTo>
                    <a:pt x="597519" y="254038"/>
                  </a:lnTo>
                  <a:cubicBezTo>
                    <a:pt x="726524" y="93280"/>
                    <a:pt x="921022" y="0"/>
                    <a:pt x="1126933" y="0"/>
                  </a:cubicBezTo>
                  <a:close/>
                </a:path>
              </a:pathLst>
            </a:custGeom>
            <a:solidFill>
              <a:srgbClr val="005CB0"/>
            </a:solidFill>
            <a:ln w="9525" cap="flat">
              <a:noFill/>
              <a:prstDash val="solid"/>
              <a:miter/>
            </a:ln>
          </p:spPr>
          <p:txBody>
            <a:bodyPr rtlCol="0" anchor="ctr"/>
            <a:lstStyle/>
            <a:p>
              <a:endParaRPr lang="zh-CN" altLang="en-US"/>
            </a:p>
          </p:txBody>
        </p:sp>
        <p:sp>
          <p:nvSpPr>
            <p:cNvPr id="19" name="矩形: 圆角 18"/>
            <p:cNvSpPr/>
            <p:nvPr/>
          </p:nvSpPr>
          <p:spPr>
            <a:xfrm>
              <a:off x="660400" y="693000"/>
              <a:ext cx="10872000" cy="5472000"/>
            </a:xfrm>
            <a:prstGeom prst="roundRect">
              <a:avLst>
                <a:gd name="adj" fmla="val 2916"/>
              </a:avLst>
            </a:prstGeom>
            <a:solidFill>
              <a:schemeClr val="bg1"/>
            </a:solidFill>
            <a:ln>
              <a:noFill/>
            </a:ln>
            <a:effectLst>
              <a:outerShdw blurRad="254000" sx="101000" sy="101000" algn="ctr" rotWithShape="0">
                <a:schemeClr val="tx1">
                  <a:lumMod val="75000"/>
                  <a:lumOff val="25000"/>
                  <a:alpha val="20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任意多边形: 形状 19"/>
            <p:cNvSpPr>
              <a:spLocks noChangeAspect="1"/>
            </p:cNvSpPr>
            <p:nvPr/>
          </p:nvSpPr>
          <p:spPr>
            <a:xfrm>
              <a:off x="7943629" y="5850000"/>
              <a:ext cx="4248371" cy="1008000"/>
            </a:xfrm>
            <a:custGeom>
              <a:avLst/>
              <a:gdLst>
                <a:gd name="connsiteX0" fmla="*/ 1126933 w 3482177"/>
                <a:gd name="connsiteY0" fmla="*/ 0 h 826207"/>
                <a:gd name="connsiteX1" fmla="*/ 3482177 w 3482177"/>
                <a:gd name="connsiteY1" fmla="*/ 0 h 826207"/>
                <a:gd name="connsiteX2" fmla="*/ 3482177 w 3482177"/>
                <a:gd name="connsiteY2" fmla="*/ 826207 h 826207"/>
                <a:gd name="connsiteX3" fmla="*/ 0 w 3482177"/>
                <a:gd name="connsiteY3" fmla="*/ 826207 h 826207"/>
                <a:gd name="connsiteX4" fmla="*/ 73380 w 3482177"/>
                <a:gd name="connsiteY4" fmla="*/ 800570 h 826207"/>
                <a:gd name="connsiteX5" fmla="*/ 309246 w 3482177"/>
                <a:gd name="connsiteY5" fmla="*/ 613266 h 826207"/>
                <a:gd name="connsiteX6" fmla="*/ 597519 w 3482177"/>
                <a:gd name="connsiteY6" fmla="*/ 254038 h 826207"/>
                <a:gd name="connsiteX7" fmla="*/ 1126933 w 3482177"/>
                <a:gd name="connsiteY7" fmla="*/ 0 h 8262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82177" h="826207">
                  <a:moveTo>
                    <a:pt x="1126933" y="0"/>
                  </a:moveTo>
                  <a:lnTo>
                    <a:pt x="3482177" y="0"/>
                  </a:lnTo>
                  <a:lnTo>
                    <a:pt x="3482177" y="826207"/>
                  </a:lnTo>
                  <a:lnTo>
                    <a:pt x="0" y="826207"/>
                  </a:lnTo>
                  <a:lnTo>
                    <a:pt x="73380" y="800570"/>
                  </a:lnTo>
                  <a:cubicBezTo>
                    <a:pt x="163870" y="757154"/>
                    <a:pt x="244745" y="693644"/>
                    <a:pt x="309246" y="613266"/>
                  </a:cubicBezTo>
                  <a:lnTo>
                    <a:pt x="597519" y="254038"/>
                  </a:lnTo>
                  <a:cubicBezTo>
                    <a:pt x="726524" y="93280"/>
                    <a:pt x="921022" y="0"/>
                    <a:pt x="1126933" y="0"/>
                  </a:cubicBezTo>
                  <a:close/>
                </a:path>
              </a:pathLst>
            </a:custGeom>
            <a:solidFill>
              <a:srgbClr val="005CB0"/>
            </a:solidFill>
            <a:ln w="9525" cap="flat">
              <a:noFill/>
              <a:prstDash val="solid"/>
              <a:miter/>
            </a:ln>
          </p:spPr>
          <p:txBody>
            <a:bodyPr rtlCol="0" anchor="ctr"/>
            <a:lstStyle/>
            <a:p>
              <a:endParaRPr lang="zh-CN" altLang="en-US"/>
            </a:p>
          </p:txBody>
        </p:sp>
      </p:grpSp>
      <p:sp>
        <p:nvSpPr>
          <p:cNvPr id="2" name="标题 1"/>
          <p:cNvSpPr>
            <a:spLocks noGrp="1"/>
          </p:cNvSpPr>
          <p:nvPr>
            <p:ph type="title" hasCustomPrompt="1"/>
          </p:nvPr>
        </p:nvSpPr>
        <p:spPr>
          <a:xfrm>
            <a:off x="1049649" y="1028700"/>
            <a:ext cx="9161013" cy="998523"/>
          </a:xfrm>
          <a:prstGeom prst="rect">
            <a:avLst/>
          </a:prstGeom>
          <a:noFill/>
        </p:spPr>
        <p:txBody>
          <a:bodyPr anchor="ctr" anchorCtr="0">
            <a:normAutofit/>
          </a:bodyPr>
          <a:lstStyle>
            <a:lvl1pPr algn="l">
              <a:defRPr sz="4400">
                <a:solidFill>
                  <a:schemeClr val="tx1"/>
                </a:solidFill>
              </a:defRPr>
            </a:lvl1pPr>
          </a:lstStyle>
          <a:p>
            <a:pPr lvl="0"/>
            <a:r>
              <a:rPr lang="en-US"/>
              <a:t>Agenda</a:t>
            </a:r>
          </a:p>
        </p:txBody>
      </p:sp>
      <p:sp>
        <p:nvSpPr>
          <p:cNvPr id="3" name="内容占位符 2"/>
          <p:cNvSpPr>
            <a:spLocks noGrp="1"/>
          </p:cNvSpPr>
          <p:nvPr>
            <p:ph sz="quarter" idx="1" hasCustomPrompt="1"/>
          </p:nvPr>
        </p:nvSpPr>
        <p:spPr>
          <a:xfrm>
            <a:off x="1049650" y="2278903"/>
            <a:ext cx="10080000" cy="3240000"/>
          </a:xfrm>
        </p:spPr>
        <p:txBody>
          <a:bodyPr numCol="2"/>
          <a:lstStyle>
            <a:lvl1pPr marL="342900" indent="-342900">
              <a:lnSpc>
                <a:spcPct val="100000"/>
              </a:lnSpc>
              <a:buFont typeface="+mj-lt"/>
              <a:buAutoNum type="arabicPeriod"/>
              <a:defRPr/>
            </a:lvl1pPr>
            <a:lvl2pPr marL="800100" indent="-342900">
              <a:lnSpc>
                <a:spcPct val="100000"/>
              </a:lnSpc>
              <a:buFont typeface="+mj-ea"/>
              <a:buAutoNum type="circleNumDbPlain"/>
              <a:defRPr/>
            </a:lvl2pPr>
            <a:lvl3pPr marL="1257300" indent="-342900">
              <a:lnSpc>
                <a:spcPct val="100000"/>
              </a:lnSpc>
              <a:buFont typeface="+mj-lt"/>
              <a:buAutoNum type="alphaLcParenR"/>
              <a:defRPr/>
            </a:lvl3pPr>
            <a:lvl4pPr>
              <a:lnSpc>
                <a:spcPct val="100000"/>
              </a:lnSpc>
              <a:defRPr/>
            </a:lvl4pPr>
            <a:lvl5pPr>
              <a:lnSpc>
                <a:spcPct val="100000"/>
              </a:lnSpc>
              <a:defRPr/>
            </a:lvl5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4" name="日期占位符 3"/>
          <p:cNvSpPr>
            <a:spLocks noGrp="1"/>
          </p:cNvSpPr>
          <p:nvPr>
            <p:ph type="dt" sz="half" idx="10"/>
          </p:nvPr>
        </p:nvSpPr>
        <p:spPr/>
        <p:txBody>
          <a:bodyPr/>
          <a:lstStyle/>
          <a:p>
            <a:endParaRPr lang="en-US" dirty="0"/>
          </a:p>
        </p:txBody>
      </p:sp>
      <p:sp>
        <p:nvSpPr>
          <p:cNvPr id="5" name="页脚占位符 4"/>
          <p:cNvSpPr>
            <a:spLocks noGrp="1"/>
          </p:cNvSpPr>
          <p:nvPr>
            <p:ph type="ftr" sz="quarter" idx="11"/>
          </p:nvPr>
        </p:nvSpPr>
        <p:spPr/>
        <p:txBody>
          <a:bodyPr/>
          <a:lstStyle/>
          <a:p>
            <a:endParaRPr lang="en-US" dirty="0"/>
          </a:p>
        </p:txBody>
      </p:sp>
      <p:sp>
        <p:nvSpPr>
          <p:cNvPr id="6" name="灯片编号占位符 5"/>
          <p:cNvSpPr>
            <a:spLocks noGrp="1"/>
          </p:cNvSpPr>
          <p:nvPr>
            <p:ph type="sldNum" sz="quarter" idx="12"/>
          </p:nvPr>
        </p:nvSpPr>
        <p:spPr/>
        <p:txBody>
          <a:bodyPr/>
          <a:lstStyle/>
          <a:p>
            <a:fld id="{C8BB1146-E542-4D4E-B8E9-6919A11DDD48}" type="slidenum">
              <a:rPr lang="en-US" smtClean="0"/>
              <a:t>‹#›</a:t>
            </a:fld>
            <a:endParaRPr lang="en-US" dirty="0"/>
          </a:p>
        </p:txBody>
      </p:sp>
      <p:cxnSp>
        <p:nvCxnSpPr>
          <p:cNvPr id="7" name="直接连接符 6"/>
          <p:cNvCxnSpPr/>
          <p:nvPr/>
        </p:nvCxnSpPr>
        <p:spPr>
          <a:xfrm>
            <a:off x="5337278" y="2368903"/>
            <a:ext cx="0" cy="3060000"/>
          </a:xfrm>
          <a:prstGeom prst="line">
            <a:avLst/>
          </a:prstGeom>
          <a:solidFill>
            <a:srgbClr val="FFCC00"/>
          </a:solidFill>
          <a:ln w="3175" cap="flat" cmpd="sng" algn="ctr">
            <a:solidFill>
              <a:schemeClr val="accent1"/>
            </a:solidFill>
            <a:prstDash val="solid"/>
            <a:round/>
            <a:headEnd type="none" w="med" len="med"/>
            <a:tailEnd type="none" w="med" len="med"/>
          </a:ln>
          <a:effectLst/>
        </p:spPr>
      </p:cxnSp>
      <p:sp>
        <p:nvSpPr>
          <p:cNvPr id="8" name="任意多边形: 形状 7"/>
          <p:cNvSpPr>
            <a:spLocks noChangeAspect="1"/>
          </p:cNvSpPr>
          <p:nvPr/>
        </p:nvSpPr>
        <p:spPr bwMode="auto">
          <a:xfrm>
            <a:off x="10510427" y="1281055"/>
            <a:ext cx="619223" cy="651347"/>
          </a:xfrm>
          <a:custGeom>
            <a:avLst/>
            <a:gdLst>
              <a:gd name="T0" fmla="*/ 3353 w 5127"/>
              <a:gd name="T1" fmla="*/ 1728 h 5401"/>
              <a:gd name="T2" fmla="*/ 2183 w 5127"/>
              <a:gd name="T3" fmla="*/ 1608 h 5401"/>
              <a:gd name="T4" fmla="*/ 3353 w 5127"/>
              <a:gd name="T5" fmla="*/ 1488 h 5401"/>
              <a:gd name="T6" fmla="*/ 3103 w 5127"/>
              <a:gd name="T7" fmla="*/ 2231 h 5401"/>
              <a:gd name="T8" fmla="*/ 3103 w 5127"/>
              <a:gd name="T9" fmla="*/ 1991 h 5401"/>
              <a:gd name="T10" fmla="*/ 2432 w 5127"/>
              <a:gd name="T11" fmla="*/ 2111 h 5401"/>
              <a:gd name="T12" fmla="*/ 3103 w 5127"/>
              <a:gd name="T13" fmla="*/ 2231 h 5401"/>
              <a:gd name="T14" fmla="*/ 3353 w 5127"/>
              <a:gd name="T15" fmla="*/ 2648 h 5401"/>
              <a:gd name="T16" fmla="*/ 2183 w 5127"/>
              <a:gd name="T17" fmla="*/ 2768 h 5401"/>
              <a:gd name="T18" fmla="*/ 3353 w 5127"/>
              <a:gd name="T19" fmla="*/ 2888 h 5401"/>
              <a:gd name="T20" fmla="*/ 2552 w 5127"/>
              <a:gd name="T21" fmla="*/ 3151 h 5401"/>
              <a:gd name="T22" fmla="*/ 2552 w 5127"/>
              <a:gd name="T23" fmla="*/ 3391 h 5401"/>
              <a:gd name="T24" fmla="*/ 3223 w 5127"/>
              <a:gd name="T25" fmla="*/ 3271 h 5401"/>
              <a:gd name="T26" fmla="*/ 2552 w 5127"/>
              <a:gd name="T27" fmla="*/ 3151 h 5401"/>
              <a:gd name="T28" fmla="*/ 4448 w 5127"/>
              <a:gd name="T29" fmla="*/ 1442 h 5401"/>
              <a:gd name="T30" fmla="*/ 4688 w 5127"/>
              <a:gd name="T31" fmla="*/ 1442 h 5401"/>
              <a:gd name="T32" fmla="*/ 3988 w 5127"/>
              <a:gd name="T33" fmla="*/ 0 h 5401"/>
              <a:gd name="T34" fmla="*/ 0 w 5127"/>
              <a:gd name="T35" fmla="*/ 604 h 5401"/>
              <a:gd name="T36" fmla="*/ 120 w 5127"/>
              <a:gd name="T37" fmla="*/ 1792 h 5401"/>
              <a:gd name="T38" fmla="*/ 686 w 5127"/>
              <a:gd name="T39" fmla="*/ 1672 h 5401"/>
              <a:gd name="T40" fmla="*/ 240 w 5127"/>
              <a:gd name="T41" fmla="*/ 1552 h 5401"/>
              <a:gd name="T42" fmla="*/ 604 w 5127"/>
              <a:gd name="T43" fmla="*/ 240 h 5401"/>
              <a:gd name="T44" fmla="*/ 968 w 5127"/>
              <a:gd name="T45" fmla="*/ 4179 h 5401"/>
              <a:gd name="T46" fmla="*/ 3904 w 5127"/>
              <a:gd name="T47" fmla="*/ 4879 h 5401"/>
              <a:gd name="T48" fmla="*/ 3904 w 5127"/>
              <a:gd name="T49" fmla="*/ 4639 h 5401"/>
              <a:gd name="T50" fmla="*/ 1208 w 5127"/>
              <a:gd name="T51" fmla="*/ 4179 h 5401"/>
              <a:gd name="T52" fmla="*/ 1086 w 5127"/>
              <a:gd name="T53" fmla="*/ 240 h 5401"/>
              <a:gd name="T54" fmla="*/ 4448 w 5127"/>
              <a:gd name="T55" fmla="*/ 700 h 5401"/>
              <a:gd name="T56" fmla="*/ 4568 w 5127"/>
              <a:gd name="T57" fmla="*/ 2000 h 5401"/>
              <a:gd name="T58" fmla="*/ 4568 w 5127"/>
              <a:gd name="T59" fmla="*/ 2240 h 5401"/>
              <a:gd name="T60" fmla="*/ 4887 w 5127"/>
              <a:gd name="T61" fmla="*/ 2340 h 5401"/>
              <a:gd name="T62" fmla="*/ 5007 w 5127"/>
              <a:gd name="T63" fmla="*/ 3838 h 5401"/>
              <a:gd name="T64" fmla="*/ 5127 w 5127"/>
              <a:gd name="T65" fmla="*/ 2340 h 5401"/>
              <a:gd name="T66" fmla="*/ 4568 w 5127"/>
              <a:gd name="T67" fmla="*/ 5139 h 5401"/>
              <a:gd name="T68" fmla="*/ 4448 w 5127"/>
              <a:gd name="T69" fmla="*/ 5281 h 5401"/>
              <a:gd name="T70" fmla="*/ 4688 w 5127"/>
              <a:gd name="T71" fmla="*/ 5281 h 5401"/>
              <a:gd name="T72" fmla="*/ 4568 w 5127"/>
              <a:gd name="T73" fmla="*/ 5139 h 5401"/>
              <a:gd name="T74" fmla="*/ 4448 w 5127"/>
              <a:gd name="T75" fmla="*/ 2559 h 5401"/>
              <a:gd name="T76" fmla="*/ 4568 w 5127"/>
              <a:gd name="T77" fmla="*/ 4974 h 5401"/>
              <a:gd name="T78" fmla="*/ 4688 w 5127"/>
              <a:gd name="T79" fmla="*/ 2559 h 54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5127" h="5401">
                <a:moveTo>
                  <a:pt x="3473" y="1608"/>
                </a:moveTo>
                <a:cubicBezTo>
                  <a:pt x="3473" y="1674"/>
                  <a:pt x="3419" y="1728"/>
                  <a:pt x="3353" y="1728"/>
                </a:cubicBezTo>
                <a:lnTo>
                  <a:pt x="2303" y="1728"/>
                </a:lnTo>
                <a:cubicBezTo>
                  <a:pt x="2236" y="1728"/>
                  <a:pt x="2183" y="1674"/>
                  <a:pt x="2183" y="1608"/>
                </a:cubicBezTo>
                <a:cubicBezTo>
                  <a:pt x="2183" y="1542"/>
                  <a:pt x="2236" y="1488"/>
                  <a:pt x="2303" y="1488"/>
                </a:cubicBezTo>
                <a:lnTo>
                  <a:pt x="3353" y="1488"/>
                </a:lnTo>
                <a:cubicBezTo>
                  <a:pt x="3419" y="1488"/>
                  <a:pt x="3473" y="1542"/>
                  <a:pt x="3473" y="1608"/>
                </a:cubicBezTo>
                <a:close/>
                <a:moveTo>
                  <a:pt x="3103" y="2231"/>
                </a:moveTo>
                <a:cubicBezTo>
                  <a:pt x="3170" y="2231"/>
                  <a:pt x="3223" y="2178"/>
                  <a:pt x="3223" y="2111"/>
                </a:cubicBezTo>
                <a:cubicBezTo>
                  <a:pt x="3223" y="2045"/>
                  <a:pt x="3170" y="1991"/>
                  <a:pt x="3103" y="1991"/>
                </a:cubicBezTo>
                <a:lnTo>
                  <a:pt x="2552" y="1991"/>
                </a:lnTo>
                <a:cubicBezTo>
                  <a:pt x="2486" y="1991"/>
                  <a:pt x="2432" y="2045"/>
                  <a:pt x="2432" y="2111"/>
                </a:cubicBezTo>
                <a:cubicBezTo>
                  <a:pt x="2432" y="2178"/>
                  <a:pt x="2486" y="2231"/>
                  <a:pt x="2552" y="2231"/>
                </a:cubicBezTo>
                <a:lnTo>
                  <a:pt x="3103" y="2231"/>
                </a:lnTo>
                <a:close/>
                <a:moveTo>
                  <a:pt x="3473" y="2768"/>
                </a:moveTo>
                <a:cubicBezTo>
                  <a:pt x="3473" y="2701"/>
                  <a:pt x="3419" y="2648"/>
                  <a:pt x="3353" y="2648"/>
                </a:cubicBezTo>
                <a:lnTo>
                  <a:pt x="2303" y="2648"/>
                </a:lnTo>
                <a:cubicBezTo>
                  <a:pt x="2236" y="2648"/>
                  <a:pt x="2183" y="2701"/>
                  <a:pt x="2183" y="2768"/>
                </a:cubicBezTo>
                <a:cubicBezTo>
                  <a:pt x="2183" y="2834"/>
                  <a:pt x="2236" y="2888"/>
                  <a:pt x="2303" y="2888"/>
                </a:cubicBezTo>
                <a:lnTo>
                  <a:pt x="3353" y="2888"/>
                </a:lnTo>
                <a:cubicBezTo>
                  <a:pt x="3419" y="2888"/>
                  <a:pt x="3473" y="2834"/>
                  <a:pt x="3473" y="2768"/>
                </a:cubicBezTo>
                <a:close/>
                <a:moveTo>
                  <a:pt x="2552" y="3151"/>
                </a:moveTo>
                <a:cubicBezTo>
                  <a:pt x="2486" y="3151"/>
                  <a:pt x="2432" y="3205"/>
                  <a:pt x="2432" y="3271"/>
                </a:cubicBezTo>
                <a:cubicBezTo>
                  <a:pt x="2432" y="3338"/>
                  <a:pt x="2486" y="3391"/>
                  <a:pt x="2552" y="3391"/>
                </a:cubicBezTo>
                <a:lnTo>
                  <a:pt x="3103" y="3391"/>
                </a:lnTo>
                <a:cubicBezTo>
                  <a:pt x="3170" y="3391"/>
                  <a:pt x="3223" y="3338"/>
                  <a:pt x="3223" y="3271"/>
                </a:cubicBezTo>
                <a:cubicBezTo>
                  <a:pt x="3223" y="3205"/>
                  <a:pt x="3170" y="3151"/>
                  <a:pt x="3103" y="3151"/>
                </a:cubicBezTo>
                <a:lnTo>
                  <a:pt x="2552" y="3151"/>
                </a:lnTo>
                <a:close/>
                <a:moveTo>
                  <a:pt x="4448" y="700"/>
                </a:moveTo>
                <a:lnTo>
                  <a:pt x="4448" y="1442"/>
                </a:lnTo>
                <a:cubicBezTo>
                  <a:pt x="4448" y="1509"/>
                  <a:pt x="4501" y="1562"/>
                  <a:pt x="4568" y="1562"/>
                </a:cubicBezTo>
                <a:cubicBezTo>
                  <a:pt x="4634" y="1562"/>
                  <a:pt x="4688" y="1509"/>
                  <a:pt x="4688" y="1442"/>
                </a:cubicBezTo>
                <a:lnTo>
                  <a:pt x="4688" y="700"/>
                </a:lnTo>
                <a:cubicBezTo>
                  <a:pt x="4688" y="314"/>
                  <a:pt x="4374" y="0"/>
                  <a:pt x="3988" y="0"/>
                </a:cubicBezTo>
                <a:lnTo>
                  <a:pt x="604" y="0"/>
                </a:lnTo>
                <a:cubicBezTo>
                  <a:pt x="271" y="0"/>
                  <a:pt x="0" y="271"/>
                  <a:pt x="0" y="604"/>
                </a:cubicBezTo>
                <a:lnTo>
                  <a:pt x="0" y="1672"/>
                </a:lnTo>
                <a:cubicBezTo>
                  <a:pt x="0" y="1738"/>
                  <a:pt x="53" y="1792"/>
                  <a:pt x="120" y="1792"/>
                </a:cubicBezTo>
                <a:lnTo>
                  <a:pt x="566" y="1792"/>
                </a:lnTo>
                <a:cubicBezTo>
                  <a:pt x="632" y="1792"/>
                  <a:pt x="686" y="1738"/>
                  <a:pt x="686" y="1672"/>
                </a:cubicBezTo>
                <a:cubicBezTo>
                  <a:pt x="686" y="1606"/>
                  <a:pt x="632" y="1552"/>
                  <a:pt x="566" y="1552"/>
                </a:cubicBezTo>
                <a:lnTo>
                  <a:pt x="240" y="1552"/>
                </a:lnTo>
                <a:lnTo>
                  <a:pt x="240" y="604"/>
                </a:lnTo>
                <a:cubicBezTo>
                  <a:pt x="240" y="403"/>
                  <a:pt x="403" y="240"/>
                  <a:pt x="604" y="240"/>
                </a:cubicBezTo>
                <a:cubicBezTo>
                  <a:pt x="805" y="240"/>
                  <a:pt x="968" y="403"/>
                  <a:pt x="968" y="604"/>
                </a:cubicBezTo>
                <a:lnTo>
                  <a:pt x="968" y="4179"/>
                </a:lnTo>
                <a:cubicBezTo>
                  <a:pt x="968" y="4565"/>
                  <a:pt x="1282" y="4879"/>
                  <a:pt x="1668" y="4879"/>
                </a:cubicBezTo>
                <a:lnTo>
                  <a:pt x="3904" y="4879"/>
                </a:lnTo>
                <a:cubicBezTo>
                  <a:pt x="3970" y="4879"/>
                  <a:pt x="4024" y="4825"/>
                  <a:pt x="4024" y="4759"/>
                </a:cubicBezTo>
                <a:cubicBezTo>
                  <a:pt x="4024" y="4693"/>
                  <a:pt x="3970" y="4639"/>
                  <a:pt x="3904" y="4639"/>
                </a:cubicBezTo>
                <a:lnTo>
                  <a:pt x="1668" y="4639"/>
                </a:lnTo>
                <a:cubicBezTo>
                  <a:pt x="1415" y="4639"/>
                  <a:pt x="1208" y="4433"/>
                  <a:pt x="1208" y="4179"/>
                </a:cubicBezTo>
                <a:lnTo>
                  <a:pt x="1208" y="604"/>
                </a:lnTo>
                <a:cubicBezTo>
                  <a:pt x="1208" y="468"/>
                  <a:pt x="1163" y="341"/>
                  <a:pt x="1086" y="240"/>
                </a:cubicBezTo>
                <a:lnTo>
                  <a:pt x="3988" y="240"/>
                </a:lnTo>
                <a:cubicBezTo>
                  <a:pt x="4241" y="240"/>
                  <a:pt x="4448" y="446"/>
                  <a:pt x="4448" y="700"/>
                </a:cubicBezTo>
                <a:close/>
                <a:moveTo>
                  <a:pt x="4787" y="2000"/>
                </a:moveTo>
                <a:lnTo>
                  <a:pt x="4568" y="2000"/>
                </a:lnTo>
                <a:cubicBezTo>
                  <a:pt x="4501" y="2000"/>
                  <a:pt x="4448" y="2054"/>
                  <a:pt x="4448" y="2120"/>
                </a:cubicBezTo>
                <a:cubicBezTo>
                  <a:pt x="4448" y="2187"/>
                  <a:pt x="4501" y="2240"/>
                  <a:pt x="4568" y="2240"/>
                </a:cubicBezTo>
                <a:lnTo>
                  <a:pt x="4787" y="2240"/>
                </a:lnTo>
                <a:cubicBezTo>
                  <a:pt x="4842" y="2240"/>
                  <a:pt x="4887" y="2285"/>
                  <a:pt x="4887" y="2340"/>
                </a:cubicBezTo>
                <a:lnTo>
                  <a:pt x="4887" y="3718"/>
                </a:lnTo>
                <a:cubicBezTo>
                  <a:pt x="4887" y="3785"/>
                  <a:pt x="4941" y="3838"/>
                  <a:pt x="5007" y="3838"/>
                </a:cubicBezTo>
                <a:cubicBezTo>
                  <a:pt x="5073" y="3838"/>
                  <a:pt x="5127" y="3785"/>
                  <a:pt x="5127" y="3718"/>
                </a:cubicBezTo>
                <a:lnTo>
                  <a:pt x="5127" y="2340"/>
                </a:lnTo>
                <a:cubicBezTo>
                  <a:pt x="5127" y="2153"/>
                  <a:pt x="4975" y="2000"/>
                  <a:pt x="4787" y="2000"/>
                </a:cubicBezTo>
                <a:close/>
                <a:moveTo>
                  <a:pt x="4568" y="5139"/>
                </a:moveTo>
                <a:cubicBezTo>
                  <a:pt x="4501" y="5139"/>
                  <a:pt x="4448" y="5193"/>
                  <a:pt x="4448" y="5259"/>
                </a:cubicBezTo>
                <a:lnTo>
                  <a:pt x="4448" y="5281"/>
                </a:lnTo>
                <a:cubicBezTo>
                  <a:pt x="4448" y="5347"/>
                  <a:pt x="4501" y="5401"/>
                  <a:pt x="4568" y="5401"/>
                </a:cubicBezTo>
                <a:cubicBezTo>
                  <a:pt x="4634" y="5401"/>
                  <a:pt x="4688" y="5347"/>
                  <a:pt x="4688" y="5281"/>
                </a:cubicBezTo>
                <a:lnTo>
                  <a:pt x="4688" y="5259"/>
                </a:lnTo>
                <a:cubicBezTo>
                  <a:pt x="4688" y="5193"/>
                  <a:pt x="4634" y="5139"/>
                  <a:pt x="4568" y="5139"/>
                </a:cubicBezTo>
                <a:close/>
                <a:moveTo>
                  <a:pt x="4568" y="2439"/>
                </a:moveTo>
                <a:cubicBezTo>
                  <a:pt x="4501" y="2439"/>
                  <a:pt x="4448" y="2492"/>
                  <a:pt x="4448" y="2559"/>
                </a:cubicBezTo>
                <a:lnTo>
                  <a:pt x="4448" y="4854"/>
                </a:lnTo>
                <a:cubicBezTo>
                  <a:pt x="4448" y="4920"/>
                  <a:pt x="4501" y="4974"/>
                  <a:pt x="4568" y="4974"/>
                </a:cubicBezTo>
                <a:cubicBezTo>
                  <a:pt x="4634" y="4974"/>
                  <a:pt x="4688" y="4920"/>
                  <a:pt x="4688" y="4854"/>
                </a:cubicBezTo>
                <a:lnTo>
                  <a:pt x="4688" y="2559"/>
                </a:lnTo>
                <a:cubicBezTo>
                  <a:pt x="4688" y="2492"/>
                  <a:pt x="4634" y="2439"/>
                  <a:pt x="4568" y="2439"/>
                </a:cubicBezTo>
                <a:close/>
              </a:path>
            </a:pathLst>
          </a:custGeom>
          <a:solidFill>
            <a:schemeClr val="accent1">
              <a:alpha val="50000"/>
            </a:schemeClr>
          </a:solidFill>
          <a:ln>
            <a:noFill/>
          </a:ln>
        </p:spPr>
        <p:txBody>
          <a:bodyPr/>
          <a:lstStyle/>
          <a:p>
            <a:endParaRPr lang="zh-CN" altLang="en-US">
              <a:cs typeface="+mn-ea"/>
              <a:sym typeface="+mn-lt"/>
            </a:endParaRPr>
          </a:p>
        </p:txBody>
      </p:sp>
    </p:spTree>
    <p:extLst>
      <p:ext uri="{BB962C8B-B14F-4D97-AF65-F5344CB8AC3E}">
        <p14:creationId xmlns:p14="http://schemas.microsoft.com/office/powerpoint/2010/main" val="1298290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secHead" preserve="1">
  <p:cSld name="1_Section Header">
    <p:bg>
      <p:bgPr>
        <a:solidFill>
          <a:schemeClr val="bg1">
            <a:lumMod val="95000"/>
          </a:schemeClr>
        </a:solidFill>
        <a:effectLst/>
      </p:bgPr>
    </p:bg>
    <p:spTree>
      <p:nvGrpSpPr>
        <p:cNvPr id="1" name=""/>
        <p:cNvGrpSpPr/>
        <p:nvPr/>
      </p:nvGrpSpPr>
      <p:grpSpPr>
        <a:xfrm>
          <a:off x="0" y="0"/>
          <a:ext cx="0" cy="0"/>
          <a:chOff x="0" y="0"/>
          <a:chExt cx="0" cy="0"/>
        </a:xfrm>
      </p:grpSpPr>
      <p:grpSp>
        <p:nvGrpSpPr>
          <p:cNvPr id="20" name="组合 19"/>
          <p:cNvGrpSpPr/>
          <p:nvPr/>
        </p:nvGrpSpPr>
        <p:grpSpPr>
          <a:xfrm flipH="1">
            <a:off x="-1" y="-1"/>
            <a:ext cx="12192001" cy="6858001"/>
            <a:chOff x="-1" y="-1"/>
            <a:chExt cx="12192001" cy="6858001"/>
          </a:xfrm>
        </p:grpSpPr>
        <p:sp>
          <p:nvSpPr>
            <p:cNvPr id="21" name="任意多边形: 形状 20"/>
            <p:cNvSpPr>
              <a:spLocks noChangeAspect="1"/>
            </p:cNvSpPr>
            <p:nvPr/>
          </p:nvSpPr>
          <p:spPr>
            <a:xfrm flipH="1" flipV="1">
              <a:off x="-1" y="-1"/>
              <a:ext cx="4551827" cy="1080000"/>
            </a:xfrm>
            <a:custGeom>
              <a:avLst/>
              <a:gdLst>
                <a:gd name="connsiteX0" fmla="*/ 1126933 w 3482177"/>
                <a:gd name="connsiteY0" fmla="*/ 0 h 826207"/>
                <a:gd name="connsiteX1" fmla="*/ 3482177 w 3482177"/>
                <a:gd name="connsiteY1" fmla="*/ 0 h 826207"/>
                <a:gd name="connsiteX2" fmla="*/ 3482177 w 3482177"/>
                <a:gd name="connsiteY2" fmla="*/ 826207 h 826207"/>
                <a:gd name="connsiteX3" fmla="*/ 0 w 3482177"/>
                <a:gd name="connsiteY3" fmla="*/ 826207 h 826207"/>
                <a:gd name="connsiteX4" fmla="*/ 73380 w 3482177"/>
                <a:gd name="connsiteY4" fmla="*/ 800570 h 826207"/>
                <a:gd name="connsiteX5" fmla="*/ 309246 w 3482177"/>
                <a:gd name="connsiteY5" fmla="*/ 613266 h 826207"/>
                <a:gd name="connsiteX6" fmla="*/ 597519 w 3482177"/>
                <a:gd name="connsiteY6" fmla="*/ 254038 h 826207"/>
                <a:gd name="connsiteX7" fmla="*/ 1126933 w 3482177"/>
                <a:gd name="connsiteY7" fmla="*/ 0 h 8262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82177" h="826207">
                  <a:moveTo>
                    <a:pt x="1126933" y="0"/>
                  </a:moveTo>
                  <a:lnTo>
                    <a:pt x="3482177" y="0"/>
                  </a:lnTo>
                  <a:lnTo>
                    <a:pt x="3482177" y="826207"/>
                  </a:lnTo>
                  <a:lnTo>
                    <a:pt x="0" y="826207"/>
                  </a:lnTo>
                  <a:lnTo>
                    <a:pt x="73380" y="800570"/>
                  </a:lnTo>
                  <a:cubicBezTo>
                    <a:pt x="163870" y="757154"/>
                    <a:pt x="244745" y="693644"/>
                    <a:pt x="309246" y="613266"/>
                  </a:cubicBezTo>
                  <a:lnTo>
                    <a:pt x="597519" y="254038"/>
                  </a:lnTo>
                  <a:cubicBezTo>
                    <a:pt x="726524" y="93280"/>
                    <a:pt x="921022" y="0"/>
                    <a:pt x="1126933" y="0"/>
                  </a:cubicBezTo>
                  <a:close/>
                </a:path>
              </a:pathLst>
            </a:custGeom>
            <a:solidFill>
              <a:srgbClr val="005CB0"/>
            </a:solidFill>
            <a:ln w="9525" cap="flat">
              <a:noFill/>
              <a:prstDash val="solid"/>
              <a:miter/>
            </a:ln>
          </p:spPr>
          <p:txBody>
            <a:bodyPr rtlCol="0" anchor="ctr"/>
            <a:lstStyle/>
            <a:p>
              <a:endParaRPr lang="zh-CN" altLang="en-US" dirty="0"/>
            </a:p>
          </p:txBody>
        </p:sp>
        <p:sp>
          <p:nvSpPr>
            <p:cNvPr id="22" name="矩形: 圆角 21"/>
            <p:cNvSpPr/>
            <p:nvPr/>
          </p:nvSpPr>
          <p:spPr>
            <a:xfrm>
              <a:off x="660400" y="693000"/>
              <a:ext cx="10872000" cy="5472000"/>
            </a:xfrm>
            <a:prstGeom prst="roundRect">
              <a:avLst>
                <a:gd name="adj" fmla="val 2916"/>
              </a:avLst>
            </a:prstGeom>
            <a:solidFill>
              <a:schemeClr val="bg1"/>
            </a:solidFill>
            <a:ln>
              <a:noFill/>
            </a:ln>
            <a:effectLst>
              <a:outerShdw blurRad="254000" sx="101000" sy="101000" algn="ctr" rotWithShape="0">
                <a:schemeClr val="tx1">
                  <a:lumMod val="75000"/>
                  <a:lumOff val="25000"/>
                  <a:alpha val="20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任意多边形: 形状 22"/>
            <p:cNvSpPr>
              <a:spLocks noChangeAspect="1"/>
            </p:cNvSpPr>
            <p:nvPr/>
          </p:nvSpPr>
          <p:spPr>
            <a:xfrm>
              <a:off x="7943629" y="5850000"/>
              <a:ext cx="4248371" cy="1008000"/>
            </a:xfrm>
            <a:custGeom>
              <a:avLst/>
              <a:gdLst>
                <a:gd name="connsiteX0" fmla="*/ 1126933 w 3482177"/>
                <a:gd name="connsiteY0" fmla="*/ 0 h 826207"/>
                <a:gd name="connsiteX1" fmla="*/ 3482177 w 3482177"/>
                <a:gd name="connsiteY1" fmla="*/ 0 h 826207"/>
                <a:gd name="connsiteX2" fmla="*/ 3482177 w 3482177"/>
                <a:gd name="connsiteY2" fmla="*/ 826207 h 826207"/>
                <a:gd name="connsiteX3" fmla="*/ 0 w 3482177"/>
                <a:gd name="connsiteY3" fmla="*/ 826207 h 826207"/>
                <a:gd name="connsiteX4" fmla="*/ 73380 w 3482177"/>
                <a:gd name="connsiteY4" fmla="*/ 800570 h 826207"/>
                <a:gd name="connsiteX5" fmla="*/ 309246 w 3482177"/>
                <a:gd name="connsiteY5" fmla="*/ 613266 h 826207"/>
                <a:gd name="connsiteX6" fmla="*/ 597519 w 3482177"/>
                <a:gd name="connsiteY6" fmla="*/ 254038 h 826207"/>
                <a:gd name="connsiteX7" fmla="*/ 1126933 w 3482177"/>
                <a:gd name="connsiteY7" fmla="*/ 0 h 8262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82177" h="826207">
                  <a:moveTo>
                    <a:pt x="1126933" y="0"/>
                  </a:moveTo>
                  <a:lnTo>
                    <a:pt x="3482177" y="0"/>
                  </a:lnTo>
                  <a:lnTo>
                    <a:pt x="3482177" y="826207"/>
                  </a:lnTo>
                  <a:lnTo>
                    <a:pt x="0" y="826207"/>
                  </a:lnTo>
                  <a:lnTo>
                    <a:pt x="73380" y="800570"/>
                  </a:lnTo>
                  <a:cubicBezTo>
                    <a:pt x="163870" y="757154"/>
                    <a:pt x="244745" y="693644"/>
                    <a:pt x="309246" y="613266"/>
                  </a:cubicBezTo>
                  <a:lnTo>
                    <a:pt x="597519" y="254038"/>
                  </a:lnTo>
                  <a:cubicBezTo>
                    <a:pt x="726524" y="93280"/>
                    <a:pt x="921022" y="0"/>
                    <a:pt x="1126933" y="0"/>
                  </a:cubicBezTo>
                  <a:close/>
                </a:path>
              </a:pathLst>
            </a:custGeom>
            <a:solidFill>
              <a:srgbClr val="005CB0"/>
            </a:solidFill>
            <a:ln w="9525" cap="flat">
              <a:noFill/>
              <a:prstDash val="solid"/>
              <a:miter/>
            </a:ln>
          </p:spPr>
          <p:txBody>
            <a:bodyPr rtlCol="0" anchor="ctr"/>
            <a:lstStyle/>
            <a:p>
              <a:endParaRPr lang="zh-CN" altLang="en-US"/>
            </a:p>
          </p:txBody>
        </p:sp>
      </p:grpSp>
      <p:sp>
        <p:nvSpPr>
          <p:cNvPr id="5" name="标题 4"/>
          <p:cNvSpPr>
            <a:spLocks noGrp="1"/>
          </p:cNvSpPr>
          <p:nvPr>
            <p:ph type="title" hasCustomPrompt="1"/>
          </p:nvPr>
        </p:nvSpPr>
        <p:spPr>
          <a:xfrm>
            <a:off x="1589650" y="1628620"/>
            <a:ext cx="9000000" cy="2160000"/>
          </a:xfrm>
          <a:prstGeom prst="rect">
            <a:avLst/>
          </a:prstGeom>
        </p:spPr>
        <p:txBody>
          <a:bodyPr anchor="b">
            <a:normAutofit/>
          </a:bodyPr>
          <a:lstStyle>
            <a:lvl1pPr algn="ctr">
              <a:lnSpc>
                <a:spcPct val="100000"/>
              </a:lnSpc>
              <a:defRPr sz="5400" b="1"/>
            </a:lvl1pPr>
          </a:lstStyle>
          <a:p>
            <a:pPr lvl="0"/>
            <a:r>
              <a:rPr lang="en-US" dirty="0"/>
              <a:t>Click to add title</a:t>
            </a:r>
          </a:p>
        </p:txBody>
      </p:sp>
      <p:sp>
        <p:nvSpPr>
          <p:cNvPr id="25" name="文本占位符 24"/>
          <p:cNvSpPr>
            <a:spLocks noGrp="1"/>
          </p:cNvSpPr>
          <p:nvPr>
            <p:ph type="body" sz="quarter" idx="1" hasCustomPrompt="1"/>
          </p:nvPr>
        </p:nvSpPr>
        <p:spPr>
          <a:xfrm>
            <a:off x="1589650" y="3904456"/>
            <a:ext cx="9000000" cy="1104991"/>
          </a:xfrm>
          <a:prstGeom prst="rect">
            <a:avLst/>
          </a:prstGeom>
        </p:spPr>
        <p:txBody>
          <a:bodyPr anchor="t">
            <a:normAutofit/>
          </a:bodyPr>
          <a:lstStyle>
            <a:lvl1pPr marL="0" indent="0" algn="ctr">
              <a:lnSpc>
                <a:spcPct val="120000"/>
              </a:lnSpc>
              <a:buFont typeface="+mj-lt"/>
              <a:buNone/>
              <a:defRPr sz="2000" b="0">
                <a:solidFill>
                  <a:schemeClr val="tx1"/>
                </a:solidFill>
                <a:latin typeface="+mn-lt"/>
              </a:defRPr>
            </a:lvl1pPr>
          </a:lstStyle>
          <a:p>
            <a:pPr lvl="0"/>
            <a:r>
              <a:rPr lang="en-US"/>
              <a:t>Click to add text</a:t>
            </a:r>
          </a:p>
        </p:txBody>
      </p:sp>
      <p:sp>
        <p:nvSpPr>
          <p:cNvPr id="4" name="日期占位符 3"/>
          <p:cNvSpPr>
            <a:spLocks noGrp="1"/>
          </p:cNvSpPr>
          <p:nvPr>
            <p:ph type="dt" sz="half" idx="10"/>
          </p:nvPr>
        </p:nvSpPr>
        <p:spPr/>
        <p:txBody>
          <a:bodyPr/>
          <a:lstStyle/>
          <a:p>
            <a:endParaRPr lang="en-US" altLang="zh-CN"/>
          </a:p>
        </p:txBody>
      </p:sp>
      <p:sp>
        <p:nvSpPr>
          <p:cNvPr id="6" name="页脚占位符 5"/>
          <p:cNvSpPr>
            <a:spLocks noGrp="1"/>
          </p:cNvSpPr>
          <p:nvPr>
            <p:ph type="ftr" sz="quarter" idx="11"/>
          </p:nvPr>
        </p:nvSpPr>
        <p:spPr/>
        <p:txBody>
          <a:bodyPr/>
          <a:lstStyle/>
          <a:p>
            <a:endParaRPr lang="zh-CN" altLang="en-US"/>
          </a:p>
        </p:txBody>
      </p:sp>
      <p:sp>
        <p:nvSpPr>
          <p:cNvPr id="8" name="灯片编号占位符 7"/>
          <p:cNvSpPr>
            <a:spLocks noGrp="1"/>
          </p:cNvSpPr>
          <p:nvPr>
            <p:ph type="sldNum" sz="quarter" idx="12"/>
          </p:nvPr>
        </p:nvSpPr>
        <p:spPr/>
        <p:txBody>
          <a:bodyPr/>
          <a:lstStyle/>
          <a:p>
            <a:fld id="{7F65B630-C7FF-41C0-9923-C5E5E29EED81}" type="slidenum">
              <a:rPr lang="en-US" altLang="zh-CN" smtClean="0"/>
              <a:t>‹#›</a:t>
            </a:fld>
            <a:endParaRPr lang="en-US" altLang="zh-CN"/>
          </a:p>
        </p:txBody>
      </p:sp>
    </p:spTree>
    <p:extLst>
      <p:ext uri="{BB962C8B-B14F-4D97-AF65-F5344CB8AC3E}">
        <p14:creationId xmlns:p14="http://schemas.microsoft.com/office/powerpoint/2010/main" val="756805414"/>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标题 1"/>
          <p:cNvSpPr>
            <a:spLocks noGrp="1"/>
          </p:cNvSpPr>
          <p:nvPr>
            <p:ph type="title" hasCustomPrompt="1"/>
          </p:nvPr>
        </p:nvSpPr>
        <p:spPr/>
        <p:txBody>
          <a:bodyPr/>
          <a:lstStyle>
            <a:lvl1pPr>
              <a:defRPr/>
            </a:lvl1pPr>
          </a:lstStyle>
          <a:p>
            <a:pPr lvl="0"/>
            <a:r>
              <a:rPr lang="en-US"/>
              <a:t>Click to add title</a:t>
            </a:r>
          </a:p>
        </p:txBody>
      </p:sp>
      <p:sp>
        <p:nvSpPr>
          <p:cNvPr id="3" name="日期占位符 2"/>
          <p:cNvSpPr>
            <a:spLocks noGrp="1"/>
          </p:cNvSpPr>
          <p:nvPr>
            <p:ph type="dt" sz="half" idx="10"/>
          </p:nvPr>
        </p:nvSpPr>
        <p:spPr/>
        <p:txBody>
          <a:bodyPr/>
          <a:lstStyle/>
          <a:p>
            <a:endParaRPr lang="en-US"/>
          </a:p>
        </p:txBody>
      </p:sp>
      <p:sp>
        <p:nvSpPr>
          <p:cNvPr id="4" name="页脚占位符 3"/>
          <p:cNvSpPr>
            <a:spLocks noGrp="1"/>
          </p:cNvSpPr>
          <p:nvPr>
            <p:ph type="ftr" sz="quarter" idx="11"/>
          </p:nvPr>
        </p:nvSpPr>
        <p:spPr/>
        <p:txBody>
          <a:bodyPr/>
          <a:lstStyle/>
          <a:p>
            <a:endParaRPr lang="en-US" dirty="0"/>
          </a:p>
        </p:txBody>
      </p:sp>
      <p:sp>
        <p:nvSpPr>
          <p:cNvPr id="5" name="灯片编号占位符 4"/>
          <p:cNvSpPr>
            <a:spLocks noGrp="1"/>
          </p:cNvSpPr>
          <p:nvPr>
            <p:ph type="sldNum" sz="quarter" idx="12"/>
          </p:nvPr>
        </p:nvSpPr>
        <p:spPr/>
        <p:txBody>
          <a:bodyPr/>
          <a:lstStyle/>
          <a:p>
            <a:fld id="{C8BB1146-E542-4D4E-B8E9-6919A11DDD48}" type="slidenum">
              <a:rPr lang="en-US" smtClean="0"/>
              <a:t>‹#›</a:t>
            </a:fld>
            <a:endParaRPr lang="en-US"/>
          </a:p>
        </p:txBody>
      </p:sp>
    </p:spTree>
    <p:extLst>
      <p:ext uri="{BB962C8B-B14F-4D97-AF65-F5344CB8AC3E}">
        <p14:creationId xmlns:p14="http://schemas.microsoft.com/office/powerpoint/2010/main" val="15524045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endParaRPr lang="en-US"/>
          </a:p>
        </p:txBody>
      </p:sp>
      <p:sp>
        <p:nvSpPr>
          <p:cNvPr id="3" name="页脚占位符 2"/>
          <p:cNvSpPr>
            <a:spLocks noGrp="1"/>
          </p:cNvSpPr>
          <p:nvPr>
            <p:ph type="ftr" sz="quarter" idx="11"/>
          </p:nvPr>
        </p:nvSpPr>
        <p:spPr/>
        <p:txBody>
          <a:bodyPr/>
          <a:lstStyle/>
          <a:p>
            <a:endParaRPr lang="en-US" dirty="0"/>
          </a:p>
        </p:txBody>
      </p:sp>
      <p:sp>
        <p:nvSpPr>
          <p:cNvPr id="4" name="灯片编号占位符 3"/>
          <p:cNvSpPr>
            <a:spLocks noGrp="1"/>
          </p:cNvSpPr>
          <p:nvPr>
            <p:ph type="sldNum" sz="quarter" idx="12"/>
          </p:nvPr>
        </p:nvSpPr>
        <p:spPr/>
        <p:txBody>
          <a:bodyPr/>
          <a:lstStyle/>
          <a:p>
            <a:fld id="{C8BB1146-E542-4D4E-B8E9-6919A11DDD48}" type="slidenum">
              <a:rPr lang="en-US" smtClean="0"/>
              <a:t>‹#›</a:t>
            </a:fld>
            <a:endParaRPr lang="en-US"/>
          </a:p>
        </p:txBody>
      </p:sp>
    </p:spTree>
    <p:extLst>
      <p:ext uri="{BB962C8B-B14F-4D97-AF65-F5344CB8AC3E}">
        <p14:creationId xmlns:p14="http://schemas.microsoft.com/office/powerpoint/2010/main" val="136833959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lumMod val="95000"/>
          </a:schemeClr>
        </a:solidFill>
        <a:effectLst/>
      </p:bgPr>
    </p:bg>
    <p:spTree>
      <p:nvGrpSpPr>
        <p:cNvPr id="1" name=""/>
        <p:cNvGrpSpPr/>
        <p:nvPr/>
      </p:nvGrpSpPr>
      <p:grpSpPr>
        <a:xfrm>
          <a:off x="0" y="0"/>
          <a:ext cx="0" cy="0"/>
          <a:chOff x="0" y="0"/>
          <a:chExt cx="0" cy="0"/>
        </a:xfrm>
      </p:grpSpPr>
      <p:grpSp>
        <p:nvGrpSpPr>
          <p:cNvPr id="20" name="组合 19"/>
          <p:cNvGrpSpPr/>
          <p:nvPr/>
        </p:nvGrpSpPr>
        <p:grpSpPr>
          <a:xfrm flipH="1">
            <a:off x="-1" y="-1"/>
            <a:ext cx="12192001" cy="6858001"/>
            <a:chOff x="-1" y="-1"/>
            <a:chExt cx="12192001" cy="6858001"/>
          </a:xfrm>
        </p:grpSpPr>
        <p:sp>
          <p:nvSpPr>
            <p:cNvPr id="21" name="任意多边形: 形状 20"/>
            <p:cNvSpPr>
              <a:spLocks noChangeAspect="1"/>
            </p:cNvSpPr>
            <p:nvPr/>
          </p:nvSpPr>
          <p:spPr>
            <a:xfrm flipH="1" flipV="1">
              <a:off x="-1" y="-1"/>
              <a:ext cx="4551827" cy="1080000"/>
            </a:xfrm>
            <a:custGeom>
              <a:avLst/>
              <a:gdLst>
                <a:gd name="connsiteX0" fmla="*/ 1126933 w 3482177"/>
                <a:gd name="connsiteY0" fmla="*/ 0 h 826207"/>
                <a:gd name="connsiteX1" fmla="*/ 3482177 w 3482177"/>
                <a:gd name="connsiteY1" fmla="*/ 0 h 826207"/>
                <a:gd name="connsiteX2" fmla="*/ 3482177 w 3482177"/>
                <a:gd name="connsiteY2" fmla="*/ 826207 h 826207"/>
                <a:gd name="connsiteX3" fmla="*/ 0 w 3482177"/>
                <a:gd name="connsiteY3" fmla="*/ 826207 h 826207"/>
                <a:gd name="connsiteX4" fmla="*/ 73380 w 3482177"/>
                <a:gd name="connsiteY4" fmla="*/ 800570 h 826207"/>
                <a:gd name="connsiteX5" fmla="*/ 309246 w 3482177"/>
                <a:gd name="connsiteY5" fmla="*/ 613266 h 826207"/>
                <a:gd name="connsiteX6" fmla="*/ 597519 w 3482177"/>
                <a:gd name="connsiteY6" fmla="*/ 254038 h 826207"/>
                <a:gd name="connsiteX7" fmla="*/ 1126933 w 3482177"/>
                <a:gd name="connsiteY7" fmla="*/ 0 h 8262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82177" h="826207">
                  <a:moveTo>
                    <a:pt x="1126933" y="0"/>
                  </a:moveTo>
                  <a:lnTo>
                    <a:pt x="3482177" y="0"/>
                  </a:lnTo>
                  <a:lnTo>
                    <a:pt x="3482177" y="826207"/>
                  </a:lnTo>
                  <a:lnTo>
                    <a:pt x="0" y="826207"/>
                  </a:lnTo>
                  <a:lnTo>
                    <a:pt x="73380" y="800570"/>
                  </a:lnTo>
                  <a:cubicBezTo>
                    <a:pt x="163870" y="757154"/>
                    <a:pt x="244745" y="693644"/>
                    <a:pt x="309246" y="613266"/>
                  </a:cubicBezTo>
                  <a:lnTo>
                    <a:pt x="597519" y="254038"/>
                  </a:lnTo>
                  <a:cubicBezTo>
                    <a:pt x="726524" y="93280"/>
                    <a:pt x="921022" y="0"/>
                    <a:pt x="1126933" y="0"/>
                  </a:cubicBezTo>
                  <a:close/>
                </a:path>
              </a:pathLst>
            </a:custGeom>
            <a:solidFill>
              <a:srgbClr val="005CB0"/>
            </a:solidFill>
            <a:ln w="9525" cap="flat">
              <a:noFill/>
              <a:prstDash val="solid"/>
              <a:miter/>
            </a:ln>
          </p:spPr>
          <p:txBody>
            <a:bodyPr rtlCol="0" anchor="ctr"/>
            <a:lstStyle/>
            <a:p>
              <a:endParaRPr lang="zh-CN" altLang="en-US"/>
            </a:p>
          </p:txBody>
        </p:sp>
        <p:sp>
          <p:nvSpPr>
            <p:cNvPr id="22" name="矩形: 圆角 21"/>
            <p:cNvSpPr/>
            <p:nvPr/>
          </p:nvSpPr>
          <p:spPr>
            <a:xfrm>
              <a:off x="660400" y="693000"/>
              <a:ext cx="10872000" cy="5472000"/>
            </a:xfrm>
            <a:prstGeom prst="roundRect">
              <a:avLst>
                <a:gd name="adj" fmla="val 2916"/>
              </a:avLst>
            </a:prstGeom>
            <a:solidFill>
              <a:schemeClr val="bg1"/>
            </a:solidFill>
            <a:ln>
              <a:noFill/>
            </a:ln>
            <a:effectLst>
              <a:outerShdw blurRad="254000" sx="101000" sy="101000" algn="ctr" rotWithShape="0">
                <a:schemeClr val="tx1">
                  <a:lumMod val="75000"/>
                  <a:lumOff val="25000"/>
                  <a:alpha val="20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任意多边形: 形状 22"/>
            <p:cNvSpPr>
              <a:spLocks noChangeAspect="1"/>
            </p:cNvSpPr>
            <p:nvPr/>
          </p:nvSpPr>
          <p:spPr>
            <a:xfrm>
              <a:off x="7943629" y="5850000"/>
              <a:ext cx="4248371" cy="1008000"/>
            </a:xfrm>
            <a:custGeom>
              <a:avLst/>
              <a:gdLst>
                <a:gd name="connsiteX0" fmla="*/ 1126933 w 3482177"/>
                <a:gd name="connsiteY0" fmla="*/ 0 h 826207"/>
                <a:gd name="connsiteX1" fmla="*/ 3482177 w 3482177"/>
                <a:gd name="connsiteY1" fmla="*/ 0 h 826207"/>
                <a:gd name="connsiteX2" fmla="*/ 3482177 w 3482177"/>
                <a:gd name="connsiteY2" fmla="*/ 826207 h 826207"/>
                <a:gd name="connsiteX3" fmla="*/ 0 w 3482177"/>
                <a:gd name="connsiteY3" fmla="*/ 826207 h 826207"/>
                <a:gd name="connsiteX4" fmla="*/ 73380 w 3482177"/>
                <a:gd name="connsiteY4" fmla="*/ 800570 h 826207"/>
                <a:gd name="connsiteX5" fmla="*/ 309246 w 3482177"/>
                <a:gd name="connsiteY5" fmla="*/ 613266 h 826207"/>
                <a:gd name="connsiteX6" fmla="*/ 597519 w 3482177"/>
                <a:gd name="connsiteY6" fmla="*/ 254038 h 826207"/>
                <a:gd name="connsiteX7" fmla="*/ 1126933 w 3482177"/>
                <a:gd name="connsiteY7" fmla="*/ 0 h 8262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82177" h="826207">
                  <a:moveTo>
                    <a:pt x="1126933" y="0"/>
                  </a:moveTo>
                  <a:lnTo>
                    <a:pt x="3482177" y="0"/>
                  </a:lnTo>
                  <a:lnTo>
                    <a:pt x="3482177" y="826207"/>
                  </a:lnTo>
                  <a:lnTo>
                    <a:pt x="0" y="826207"/>
                  </a:lnTo>
                  <a:lnTo>
                    <a:pt x="73380" y="800570"/>
                  </a:lnTo>
                  <a:cubicBezTo>
                    <a:pt x="163870" y="757154"/>
                    <a:pt x="244745" y="693644"/>
                    <a:pt x="309246" y="613266"/>
                  </a:cubicBezTo>
                  <a:lnTo>
                    <a:pt x="597519" y="254038"/>
                  </a:lnTo>
                  <a:cubicBezTo>
                    <a:pt x="726524" y="93280"/>
                    <a:pt x="921022" y="0"/>
                    <a:pt x="1126933" y="0"/>
                  </a:cubicBezTo>
                  <a:close/>
                </a:path>
              </a:pathLst>
            </a:custGeom>
            <a:solidFill>
              <a:srgbClr val="005CB0"/>
            </a:solidFill>
            <a:ln w="9525" cap="flat">
              <a:noFill/>
              <a:prstDash val="solid"/>
              <a:miter/>
            </a:ln>
          </p:spPr>
          <p:txBody>
            <a:bodyPr rtlCol="0" anchor="ctr"/>
            <a:lstStyle/>
            <a:p>
              <a:endParaRPr lang="zh-CN" altLang="en-US"/>
            </a:p>
          </p:txBody>
        </p:sp>
      </p:grpSp>
      <p:sp>
        <p:nvSpPr>
          <p:cNvPr id="5" name="标题 4"/>
          <p:cNvSpPr>
            <a:spLocks noGrp="1"/>
          </p:cNvSpPr>
          <p:nvPr>
            <p:ph type="title" hasCustomPrompt="1"/>
          </p:nvPr>
        </p:nvSpPr>
        <p:spPr>
          <a:xfrm>
            <a:off x="1589650" y="1628620"/>
            <a:ext cx="9000000" cy="2160000"/>
          </a:xfrm>
          <a:prstGeom prst="rect">
            <a:avLst/>
          </a:prstGeom>
        </p:spPr>
        <p:txBody>
          <a:bodyPr anchor="b">
            <a:normAutofit/>
          </a:bodyPr>
          <a:lstStyle>
            <a:lvl1pPr algn="ctr">
              <a:lnSpc>
                <a:spcPct val="100000"/>
              </a:lnSpc>
              <a:defRPr sz="5400" b="1"/>
            </a:lvl1pPr>
          </a:lstStyle>
          <a:p>
            <a:pPr lvl="0"/>
            <a:r>
              <a:rPr lang="en-US" dirty="0"/>
              <a:t>Click to add title</a:t>
            </a:r>
          </a:p>
        </p:txBody>
      </p:sp>
      <p:sp>
        <p:nvSpPr>
          <p:cNvPr id="25" name="文本占位符 24"/>
          <p:cNvSpPr>
            <a:spLocks noGrp="1"/>
          </p:cNvSpPr>
          <p:nvPr>
            <p:ph type="body" sz="quarter" idx="1" hasCustomPrompt="1"/>
          </p:nvPr>
        </p:nvSpPr>
        <p:spPr>
          <a:xfrm>
            <a:off x="1589650" y="3904456"/>
            <a:ext cx="9000000" cy="1104991"/>
          </a:xfrm>
          <a:prstGeom prst="rect">
            <a:avLst/>
          </a:prstGeom>
        </p:spPr>
        <p:txBody>
          <a:bodyPr anchor="t">
            <a:normAutofit/>
          </a:bodyPr>
          <a:lstStyle>
            <a:lvl1pPr marL="0" indent="0" algn="ctr">
              <a:lnSpc>
                <a:spcPct val="120000"/>
              </a:lnSpc>
              <a:buFont typeface="+mj-lt"/>
              <a:buNone/>
              <a:defRPr sz="2000" b="0">
                <a:solidFill>
                  <a:schemeClr val="tx1"/>
                </a:solidFill>
                <a:latin typeface="+mn-lt"/>
              </a:defRPr>
            </a:lvl1pPr>
          </a:lstStyle>
          <a:p>
            <a:pPr lvl="0"/>
            <a:r>
              <a:rPr lang="en-US"/>
              <a:t>Click to add text</a:t>
            </a:r>
          </a:p>
        </p:txBody>
      </p:sp>
      <p:sp>
        <p:nvSpPr>
          <p:cNvPr id="4" name="日期占位符 3"/>
          <p:cNvSpPr>
            <a:spLocks noGrp="1"/>
          </p:cNvSpPr>
          <p:nvPr>
            <p:ph type="dt" sz="half" idx="10"/>
          </p:nvPr>
        </p:nvSpPr>
        <p:spPr/>
        <p:txBody>
          <a:bodyPr/>
          <a:lstStyle/>
          <a:p>
            <a:endParaRPr lang="en-US" altLang="zh-CN"/>
          </a:p>
        </p:txBody>
      </p:sp>
      <p:sp>
        <p:nvSpPr>
          <p:cNvPr id="6" name="页脚占位符 5"/>
          <p:cNvSpPr>
            <a:spLocks noGrp="1"/>
          </p:cNvSpPr>
          <p:nvPr>
            <p:ph type="ftr" sz="quarter" idx="11"/>
          </p:nvPr>
        </p:nvSpPr>
        <p:spPr/>
        <p:txBody>
          <a:bodyPr/>
          <a:lstStyle/>
          <a:p>
            <a:endParaRPr lang="zh-CN" altLang="en-US"/>
          </a:p>
        </p:txBody>
      </p:sp>
      <p:sp>
        <p:nvSpPr>
          <p:cNvPr id="8" name="灯片编号占位符 7"/>
          <p:cNvSpPr>
            <a:spLocks noGrp="1"/>
          </p:cNvSpPr>
          <p:nvPr>
            <p:ph type="sldNum" sz="quarter" idx="12"/>
          </p:nvPr>
        </p:nvSpPr>
        <p:spPr/>
        <p:txBody>
          <a:bodyPr/>
          <a:lstStyle/>
          <a:p>
            <a:fld id="{7F65B630-C7FF-41C0-9923-C5E5E29EED81}" type="slidenum">
              <a:rPr lang="en-US" altLang="zh-CN" smtClean="0"/>
              <a:t>‹#›</a:t>
            </a:fld>
            <a:endParaRPr lang="en-US" altLang="zh-CN"/>
          </a:p>
        </p:txBody>
      </p:sp>
    </p:spTree>
    <p:extLst>
      <p:ext uri="{BB962C8B-B14F-4D97-AF65-F5344CB8AC3E}">
        <p14:creationId xmlns:p14="http://schemas.microsoft.com/office/powerpoint/2010/main" val="3519287238"/>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3_空白">
    <p:spTree>
      <p:nvGrpSpPr>
        <p:cNvPr id="1" name=""/>
        <p:cNvGrpSpPr/>
        <p:nvPr/>
      </p:nvGrpSpPr>
      <p:grpSpPr>
        <a:xfrm>
          <a:off x="0" y="0"/>
          <a:ext cx="0" cy="0"/>
          <a:chOff x="0" y="0"/>
          <a:chExt cx="0" cy="0"/>
        </a:xfrm>
      </p:grpSpPr>
      <p:sp>
        <p:nvSpPr>
          <p:cNvPr id="5" name="矩形: 圆角 4"/>
          <p:cNvSpPr/>
          <p:nvPr/>
        </p:nvSpPr>
        <p:spPr>
          <a:xfrm>
            <a:off x="331894" y="236669"/>
            <a:ext cx="11528213" cy="6384662"/>
          </a:xfrm>
          <a:prstGeom prst="roundRect">
            <a:avLst>
              <a:gd name="adj" fmla="val 2387"/>
            </a:avLst>
          </a:prstGeom>
          <a:gradFill flip="none" rotWithShape="1">
            <a:gsLst>
              <a:gs pos="0">
                <a:schemeClr val="bg1">
                  <a:alpha val="90000"/>
                </a:schemeClr>
              </a:gs>
              <a:gs pos="79000">
                <a:schemeClr val="bg1"/>
              </a:gs>
            </a:gsLst>
            <a:lin ang="5400000" scaled="0"/>
            <a:tileRect/>
          </a:gradFill>
          <a:ln>
            <a:noFill/>
          </a:ln>
          <a:effectLst>
            <a:outerShdw blurRad="254000" dist="63500" sx="102000" sy="102000" algn="ctr" rotWithShape="0">
              <a:schemeClr val="bg1">
                <a:lumMod val="7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pic>
        <p:nvPicPr>
          <p:cNvPr id="6" name="图片 5"/>
          <p:cNvPicPr>
            <a:picLocks noChangeAspect="1"/>
          </p:cNvPicPr>
          <p:nvPr/>
        </p:nvPicPr>
        <p:blipFill rotWithShape="1">
          <a:blip r:embed="rId2">
            <a:alphaModFix amt="20000"/>
            <a:duotone>
              <a:schemeClr val="accent1">
                <a:shade val="45000"/>
                <a:satMod val="135000"/>
              </a:schemeClr>
              <a:prstClr val="white"/>
            </a:duotone>
          </a:blip>
          <a:srcRect l="-14426" t="-1960" r="-14426" b="81369"/>
          <a:stretch>
            <a:fillRect/>
          </a:stretch>
        </p:blipFill>
        <p:spPr>
          <a:xfrm>
            <a:off x="-2727118" y="4114800"/>
            <a:ext cx="17736548" cy="2743201"/>
          </a:xfrm>
          <a:prstGeom prst="rect">
            <a:avLst/>
          </a:prstGeom>
        </p:spPr>
      </p:pic>
      <p:pic>
        <p:nvPicPr>
          <p:cNvPr id="4" name="图片 3"/>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049909" y="515462"/>
            <a:ext cx="3506728" cy="587376"/>
          </a:xfrm>
          <a:prstGeom prst="rect">
            <a:avLst/>
          </a:prstGeom>
        </p:spPr>
      </p:pic>
      <p:sp>
        <p:nvSpPr>
          <p:cNvPr id="7" name="网络方向"/>
          <p:cNvSpPr txBox="1">
            <a:spLocks noChangeArrowheads="1"/>
          </p:cNvSpPr>
          <p:nvPr userDrawn="1"/>
        </p:nvSpPr>
        <p:spPr bwMode="auto">
          <a:xfrm>
            <a:off x="761363" y="417287"/>
            <a:ext cx="3239999" cy="897682"/>
          </a:xfrm>
          <a:prstGeom prst="rect">
            <a:avLst/>
          </a:prstGeom>
          <a:noFill/>
          <a:ln>
            <a:noFill/>
          </a:ln>
        </p:spPr>
        <p:txBody>
          <a:bodyPr wrap="square" lIns="0" tIns="0" rIns="0" bIns="0">
            <a:spAutoFit/>
          </a:bodyPr>
          <a:lstStyle>
            <a:lvl1pPr marL="342900" indent="-342900" eaLnBrk="0" hangingPunct="0">
              <a:defRPr sz="2000" b="1">
                <a:solidFill>
                  <a:schemeClr val="tx1"/>
                </a:solidFill>
                <a:latin typeface="Tahoma" pitchFamily="34" charset="0"/>
                <a:ea typeface="SimSun" pitchFamily="2" charset="-122"/>
              </a:defRPr>
            </a:lvl1pPr>
            <a:lvl2pPr marL="742950" indent="-285750" eaLnBrk="0" hangingPunct="0">
              <a:defRPr sz="2000" b="1">
                <a:solidFill>
                  <a:schemeClr val="tx1"/>
                </a:solidFill>
                <a:latin typeface="Tahoma" pitchFamily="34" charset="0"/>
                <a:ea typeface="SimSun" pitchFamily="2" charset="-122"/>
              </a:defRPr>
            </a:lvl2pPr>
            <a:lvl3pPr marL="1143000" indent="-228600" eaLnBrk="0" hangingPunct="0">
              <a:defRPr sz="2000" b="1">
                <a:solidFill>
                  <a:schemeClr val="tx1"/>
                </a:solidFill>
                <a:latin typeface="Tahoma" pitchFamily="34" charset="0"/>
                <a:ea typeface="SimSun" pitchFamily="2" charset="-122"/>
              </a:defRPr>
            </a:lvl3pPr>
            <a:lvl4pPr marL="1600200" indent="-228600" eaLnBrk="0" hangingPunct="0">
              <a:defRPr sz="2000" b="1">
                <a:solidFill>
                  <a:schemeClr val="tx1"/>
                </a:solidFill>
                <a:latin typeface="Tahoma" pitchFamily="34" charset="0"/>
                <a:ea typeface="SimSun" pitchFamily="2" charset="-122"/>
              </a:defRPr>
            </a:lvl4pPr>
            <a:lvl5pPr marL="2057400" indent="-228600" eaLnBrk="0" hangingPunct="0">
              <a:defRPr sz="2000" b="1">
                <a:solidFill>
                  <a:schemeClr val="tx1"/>
                </a:solidFill>
                <a:latin typeface="Tahoma" pitchFamily="34" charset="0"/>
                <a:ea typeface="SimSun" pitchFamily="2" charset="-122"/>
              </a:defRPr>
            </a:lvl5pPr>
            <a:lvl6pPr marL="2514600" indent="-228600" eaLnBrk="0" fontAlgn="base" hangingPunct="0">
              <a:spcBef>
                <a:spcPct val="0"/>
              </a:spcBef>
              <a:spcAft>
                <a:spcPct val="0"/>
              </a:spcAft>
              <a:defRPr sz="2000" b="1">
                <a:solidFill>
                  <a:schemeClr val="tx1"/>
                </a:solidFill>
                <a:latin typeface="Tahoma" pitchFamily="34" charset="0"/>
                <a:ea typeface="SimSun" pitchFamily="2" charset="-122"/>
              </a:defRPr>
            </a:lvl6pPr>
            <a:lvl7pPr marL="2971800" indent="-228600" eaLnBrk="0" fontAlgn="base" hangingPunct="0">
              <a:spcBef>
                <a:spcPct val="0"/>
              </a:spcBef>
              <a:spcAft>
                <a:spcPct val="0"/>
              </a:spcAft>
              <a:defRPr sz="2000" b="1">
                <a:solidFill>
                  <a:schemeClr val="tx1"/>
                </a:solidFill>
                <a:latin typeface="Tahoma" pitchFamily="34" charset="0"/>
                <a:ea typeface="SimSun" pitchFamily="2" charset="-122"/>
              </a:defRPr>
            </a:lvl7pPr>
            <a:lvl8pPr marL="3429000" indent="-228600" eaLnBrk="0" fontAlgn="base" hangingPunct="0">
              <a:spcBef>
                <a:spcPct val="0"/>
              </a:spcBef>
              <a:spcAft>
                <a:spcPct val="0"/>
              </a:spcAft>
              <a:defRPr sz="2000" b="1">
                <a:solidFill>
                  <a:schemeClr val="tx1"/>
                </a:solidFill>
                <a:latin typeface="Tahoma" pitchFamily="34" charset="0"/>
                <a:ea typeface="SimSun" pitchFamily="2" charset="-122"/>
              </a:defRPr>
            </a:lvl8pPr>
            <a:lvl9pPr marL="3886200" indent="-228600" eaLnBrk="0" fontAlgn="base" hangingPunct="0">
              <a:spcBef>
                <a:spcPct val="0"/>
              </a:spcBef>
              <a:spcAft>
                <a:spcPct val="0"/>
              </a:spcAft>
              <a:defRPr sz="2000" b="1">
                <a:solidFill>
                  <a:schemeClr val="tx1"/>
                </a:solidFill>
                <a:latin typeface="Tahoma" pitchFamily="34" charset="0"/>
                <a:ea typeface="SimSun" pitchFamily="2" charset="-122"/>
              </a:defRPr>
            </a:lvl9pPr>
          </a:lstStyle>
          <a:p>
            <a:pPr marL="0" marR="0" lvl="0" indent="0" algn="ctr" defTabSz="914400" rtl="0" eaLnBrk="1" fontAlgn="base" latinLnBrk="0" hangingPunct="1">
              <a:spcBef>
                <a:spcPts val="1000"/>
              </a:spcBef>
              <a:spcAft>
                <a:spcPct val="0"/>
              </a:spcAft>
              <a:buClr>
                <a:srgbClr val="0000FF"/>
              </a:buClr>
              <a:buSzPct val="110000"/>
              <a:buFont typeface="Wingdings" panose="05000000000000000000" pitchFamily="2" charset="2"/>
              <a:buNone/>
              <a:defRPr/>
            </a:pPr>
            <a:r>
              <a:rPr kumimoji="1" lang="en-US" altLang="zh-CN" sz="2200" i="0" u="none" strike="noStrike" kern="1200" cap="none" normalizeH="0" baseline="0" noProof="0" dirty="0">
                <a:ln>
                  <a:noFill/>
                </a:ln>
                <a:uLnTx/>
                <a:uFillTx/>
                <a:latin typeface="+mn-lt"/>
                <a:ea typeface="+mn-ea"/>
                <a:cs typeface="+mn-ea"/>
                <a:sym typeface="+mn-lt"/>
              </a:rPr>
              <a:t>XX</a:t>
            </a:r>
            <a:r>
              <a:rPr kumimoji="1" lang="zh-CN" altLang="en-US" sz="2200" i="0" u="none" strike="noStrike" kern="1200" cap="none" normalizeH="0" baseline="0" noProof="0" dirty="0">
                <a:ln>
                  <a:noFill/>
                </a:ln>
                <a:uLnTx/>
                <a:uFillTx/>
                <a:latin typeface="+mn-lt"/>
                <a:ea typeface="+mn-ea"/>
                <a:cs typeface="+mn-ea"/>
                <a:sym typeface="+mn-lt"/>
              </a:rPr>
              <a:t>课题</a:t>
            </a:r>
            <a:endParaRPr kumimoji="1" lang="en-US" altLang="zh-CN" sz="2200" i="0" u="none" strike="noStrike" kern="1200" cap="none" normalizeH="0" baseline="0" noProof="0" dirty="0">
              <a:ln>
                <a:noFill/>
              </a:ln>
              <a:uLnTx/>
              <a:uFillTx/>
              <a:latin typeface="+mn-lt"/>
              <a:ea typeface="+mn-ea"/>
              <a:cs typeface="+mn-ea"/>
              <a:sym typeface="+mn-lt"/>
            </a:endParaRPr>
          </a:p>
          <a:p>
            <a:pPr marL="0" marR="0" lvl="0" indent="0" algn="ctr" defTabSz="914400" rtl="0" eaLnBrk="1" fontAlgn="base" latinLnBrk="0" hangingPunct="1">
              <a:spcBef>
                <a:spcPts val="1000"/>
              </a:spcBef>
              <a:spcAft>
                <a:spcPct val="0"/>
              </a:spcAft>
              <a:buClr>
                <a:srgbClr val="0000FF"/>
              </a:buClr>
              <a:buSzPct val="110000"/>
              <a:buFont typeface="Wingdings" panose="05000000000000000000" pitchFamily="2" charset="2"/>
              <a:buNone/>
              <a:defRPr/>
            </a:pPr>
            <a:r>
              <a:rPr kumimoji="1" lang="en-US" altLang="zh-CN" sz="2800" kern="2400" dirty="0">
                <a:latin typeface="+mn-lt"/>
                <a:ea typeface="+mn-ea"/>
                <a:cs typeface="+mn-ea"/>
                <a:sym typeface="+mn-lt"/>
              </a:rPr>
              <a:t>XX</a:t>
            </a:r>
            <a:r>
              <a:rPr kumimoji="1" lang="zh-CN" altLang="en-US" sz="2800" kern="2400" dirty="0">
                <a:latin typeface="+mn-lt"/>
                <a:ea typeface="+mn-ea"/>
                <a:cs typeface="+mn-ea"/>
                <a:sym typeface="+mn-lt"/>
              </a:rPr>
              <a:t>汇报</a:t>
            </a:r>
            <a:endParaRPr lang="en-US" altLang="zh-CN" sz="2800" kern="2400" dirty="0">
              <a:latin typeface="+mn-ea"/>
            </a:endParaRPr>
          </a:p>
        </p:txBody>
      </p:sp>
      <p:cxnSp>
        <p:nvCxnSpPr>
          <p:cNvPr id="8" name="直接连接符 7"/>
          <p:cNvCxnSpPr/>
          <p:nvPr userDrawn="1"/>
        </p:nvCxnSpPr>
        <p:spPr bwMode="auto">
          <a:xfrm>
            <a:off x="761362" y="808731"/>
            <a:ext cx="3240000" cy="0"/>
          </a:xfrm>
          <a:prstGeom prst="line">
            <a:avLst/>
          </a:prstGeom>
          <a:noFill/>
          <a:ln w="9525" cap="flat" cmpd="sng" algn="ctr">
            <a:solidFill>
              <a:schemeClr val="tx2"/>
            </a:solidFill>
            <a:prstDash val="solid"/>
            <a:round/>
            <a:headEnd type="none" w="med" len="med"/>
            <a:tailEnd type="none" w="med" len="med"/>
          </a:ln>
          <a:effectLst/>
        </p:spPr>
      </p:cxnSp>
      <p:grpSp>
        <p:nvGrpSpPr>
          <p:cNvPr id="11" name="组合 10"/>
          <p:cNvGrpSpPr/>
          <p:nvPr/>
        </p:nvGrpSpPr>
        <p:grpSpPr>
          <a:xfrm>
            <a:off x="1860884" y="2269567"/>
            <a:ext cx="8470232" cy="964245"/>
            <a:chOff x="631309" y="1723634"/>
            <a:chExt cx="7153910" cy="964245"/>
          </a:xfrm>
        </p:grpSpPr>
        <p:cxnSp>
          <p:nvCxnSpPr>
            <p:cNvPr id="12" name="直接连接符 11"/>
            <p:cNvCxnSpPr/>
            <p:nvPr/>
          </p:nvCxnSpPr>
          <p:spPr>
            <a:xfrm>
              <a:off x="631309" y="1723634"/>
              <a:ext cx="7153910" cy="0"/>
            </a:xfrm>
            <a:prstGeom prst="line">
              <a:avLst/>
            </a:prstGeom>
            <a:gradFill>
              <a:gsLst>
                <a:gs pos="88000">
                  <a:srgbClr val="FFFFFF">
                    <a:alpha val="0"/>
                  </a:srgbClr>
                </a:gs>
                <a:gs pos="69000">
                  <a:schemeClr val="bg1"/>
                </a:gs>
              </a:gsLst>
              <a:lin ang="1800000" scaled="0"/>
            </a:gradFill>
            <a:ln w="25400">
              <a:gradFill flip="none" rotWithShape="1">
                <a:gsLst>
                  <a:gs pos="100000">
                    <a:schemeClr val="tx2">
                      <a:lumMod val="60000"/>
                      <a:lumOff val="40000"/>
                    </a:schemeClr>
                  </a:gs>
                  <a:gs pos="0">
                    <a:schemeClr val="tx2"/>
                  </a:gs>
                </a:gsLst>
                <a:lin ang="1800000" scaled="0"/>
                <a:tileRect/>
              </a:gradFill>
            </a:ln>
          </p:spPr>
          <p:style>
            <a:lnRef idx="2">
              <a:schemeClr val="accent1">
                <a:shade val="50000"/>
              </a:schemeClr>
            </a:lnRef>
            <a:fillRef idx="1">
              <a:schemeClr val="accent1"/>
            </a:fillRef>
            <a:effectRef idx="0">
              <a:schemeClr val="accent1"/>
            </a:effectRef>
            <a:fontRef idx="minor">
              <a:schemeClr val="lt1"/>
            </a:fontRef>
          </p:style>
        </p:cxnSp>
        <p:cxnSp>
          <p:nvCxnSpPr>
            <p:cNvPr id="13" name="直接连接符 12"/>
            <p:cNvCxnSpPr/>
            <p:nvPr/>
          </p:nvCxnSpPr>
          <p:spPr>
            <a:xfrm>
              <a:off x="631309" y="2687879"/>
              <a:ext cx="7153910" cy="0"/>
            </a:xfrm>
            <a:prstGeom prst="line">
              <a:avLst/>
            </a:prstGeom>
            <a:gradFill>
              <a:gsLst>
                <a:gs pos="88000">
                  <a:srgbClr val="FFFFFF">
                    <a:alpha val="0"/>
                  </a:srgbClr>
                </a:gs>
                <a:gs pos="69000">
                  <a:schemeClr val="bg1"/>
                </a:gs>
              </a:gsLst>
              <a:lin ang="1800000" scaled="0"/>
            </a:gradFill>
            <a:ln w="25400">
              <a:gradFill flip="none" rotWithShape="1">
                <a:gsLst>
                  <a:gs pos="100000">
                    <a:schemeClr val="tx2">
                      <a:lumMod val="60000"/>
                      <a:lumOff val="40000"/>
                    </a:schemeClr>
                  </a:gs>
                  <a:gs pos="0">
                    <a:schemeClr val="tx2"/>
                  </a:gs>
                </a:gsLst>
                <a:lin ang="1800000" scaled="0"/>
                <a:tileRect/>
              </a:gradFill>
            </a:ln>
          </p:spPr>
          <p:style>
            <a:lnRef idx="2">
              <a:schemeClr val="accent1">
                <a:shade val="50000"/>
              </a:schemeClr>
            </a:lnRef>
            <a:fillRef idx="1">
              <a:schemeClr val="accent1"/>
            </a:fillRef>
            <a:effectRef idx="0">
              <a:schemeClr val="accent1"/>
            </a:effectRef>
            <a:fontRef idx="minor">
              <a:schemeClr val="lt1"/>
            </a:fontRef>
          </p:style>
        </p:cxnSp>
      </p:grpSp>
      <p:sp>
        <p:nvSpPr>
          <p:cNvPr id="3" name="标题 2"/>
          <p:cNvSpPr>
            <a:spLocks noGrp="1"/>
          </p:cNvSpPr>
          <p:nvPr>
            <p:ph type="title"/>
          </p:nvPr>
        </p:nvSpPr>
        <p:spPr>
          <a:xfrm>
            <a:off x="2285223" y="2449758"/>
            <a:ext cx="7621554" cy="603864"/>
          </a:xfrm>
        </p:spPr>
        <p:txBody>
          <a:bodyPr>
            <a:noAutofit/>
          </a:bodyPr>
          <a:lstStyle>
            <a:lvl1pPr algn="ctr">
              <a:defRPr sz="4800" b="1"/>
            </a:lvl1pPr>
          </a:lstStyle>
          <a:p>
            <a:r>
              <a:rPr lang="zh-CN" altLang="en-US" dirty="0"/>
              <a:t>单击此处编辑母版标题样式</a:t>
            </a:r>
          </a:p>
        </p:txBody>
      </p:sp>
      <p:grpSp>
        <p:nvGrpSpPr>
          <p:cNvPr id="14" name="组合 13"/>
          <p:cNvGrpSpPr/>
          <p:nvPr userDrawn="1"/>
        </p:nvGrpSpPr>
        <p:grpSpPr>
          <a:xfrm>
            <a:off x="4466857" y="3680679"/>
            <a:ext cx="2953486" cy="617746"/>
            <a:chOff x="1091964" y="3852036"/>
            <a:chExt cx="2521321" cy="380488"/>
          </a:xfrm>
        </p:grpSpPr>
        <p:sp>
          <p:nvSpPr>
            <p:cNvPr id="15" name="矩形: 圆角 14"/>
            <p:cNvSpPr/>
            <p:nvPr/>
          </p:nvSpPr>
          <p:spPr>
            <a:xfrm>
              <a:off x="1404205" y="3852038"/>
              <a:ext cx="2209080" cy="380486"/>
            </a:xfrm>
            <a:prstGeom prst="roundRect">
              <a:avLst>
                <a:gd name="adj" fmla="val 18829"/>
              </a:avLst>
            </a:prstGeom>
            <a:solidFill>
              <a:schemeClr val="bg1"/>
            </a:solidFill>
            <a:ln w="3175" cap="flat" cmpd="sng" algn="ctr">
              <a:solidFill>
                <a:schemeClr val="bg1">
                  <a:lumMod val="85000"/>
                </a:schemeClr>
              </a:solidFill>
              <a:prstDash val="solid"/>
              <a:round/>
              <a:headEnd type="none" w="med" len="med"/>
              <a:tailEnd type="none" w="med" len="med"/>
            </a:ln>
            <a:effectLst>
              <a:outerShdw blurRad="381000" dist="63500" dir="5400000" algn="t" rotWithShape="0">
                <a:schemeClr val="tx1">
                  <a:alpha val="5000"/>
                </a:schemeClr>
              </a:outerShdw>
            </a:effectLst>
          </p:spPr>
          <p:txBody>
            <a:bodyPr rot="0" spcFirstLastPara="0" vertOverflow="overflow" horzOverflow="overflow" vert="horz" wrap="square" lIns="972000" tIns="0" rIns="0" bIns="0" numCol="1" spcCol="0" rtlCol="0" fromWordArt="0" anchor="ctr" anchorCtr="0" forceAA="0" compatLnSpc="1">
              <a:noAutofit/>
            </a:bodyPr>
            <a:lstStyle/>
            <a:p>
              <a:pPr algn="ctr">
                <a:spcBef>
                  <a:spcPts val="0"/>
                </a:spcBef>
                <a:buClr>
                  <a:srgbClr val="FFCC00"/>
                </a:buClr>
                <a:buSzPct val="80000"/>
              </a:pPr>
              <a:r>
                <a:rPr lang="en-US" altLang="zh-CN" sz="2400" b="1" dirty="0">
                  <a:cs typeface="+mn-ea"/>
                  <a:sym typeface="+mn-lt"/>
                </a:rPr>
                <a:t>XX</a:t>
              </a:r>
              <a:endParaRPr lang="zh-CN" altLang="en-US" sz="2400" b="1" dirty="0">
                <a:cs typeface="+mn-ea"/>
                <a:sym typeface="+mn-lt"/>
              </a:endParaRPr>
            </a:p>
          </p:txBody>
        </p:sp>
        <p:sp>
          <p:nvSpPr>
            <p:cNvPr id="16" name="矩形: 圆角 13"/>
            <p:cNvSpPr/>
            <p:nvPr/>
          </p:nvSpPr>
          <p:spPr>
            <a:xfrm>
              <a:off x="1091964" y="3852036"/>
              <a:ext cx="1171175" cy="380486"/>
            </a:xfrm>
            <a:prstGeom prst="roundRect">
              <a:avLst>
                <a:gd name="adj" fmla="val 24497"/>
              </a:avLst>
            </a:prstGeom>
            <a:gradFill flip="none" rotWithShape="1">
              <a:gsLst>
                <a:gs pos="41000">
                  <a:schemeClr val="tx2"/>
                </a:gs>
                <a:gs pos="100000">
                  <a:schemeClr val="accent1">
                    <a:lumMod val="60000"/>
                    <a:lumOff val="40000"/>
                  </a:schemeClr>
                </a:gs>
              </a:gsLst>
              <a:lin ang="0" scaled="1"/>
              <a:tileRect/>
            </a:gradFill>
            <a:ln w="38100">
              <a:noFill/>
            </a:ln>
            <a:effectLst>
              <a:outerShdw blurRad="254000" dist="190500" dir="5400000" sx="80000" sy="80000" algn="t" rotWithShape="0">
                <a:schemeClr val="tx2">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noAutofit/>
            </a:bodyPr>
            <a:lstStyle/>
            <a:p>
              <a:pPr algn="ctr"/>
              <a:r>
                <a:rPr lang="zh-CN" altLang="en-US" sz="2400" kern="0" dirty="0">
                  <a:solidFill>
                    <a:schemeClr val="bg1"/>
                  </a:solidFill>
                  <a:cs typeface="+mn-ea"/>
                  <a:sym typeface="+mn-lt"/>
                </a:rPr>
                <a:t>报告人</a:t>
              </a:r>
              <a:endParaRPr lang="en-US" sz="2400" dirty="0">
                <a:solidFill>
                  <a:schemeClr val="bg1"/>
                </a:solidFill>
                <a:cs typeface="+mn-ea"/>
                <a:sym typeface="+mn-lt"/>
              </a:endParaRPr>
            </a:p>
          </p:txBody>
        </p:sp>
      </p:grpSp>
      <p:grpSp>
        <p:nvGrpSpPr>
          <p:cNvPr id="17" name="组合 16"/>
          <p:cNvGrpSpPr/>
          <p:nvPr userDrawn="1"/>
        </p:nvGrpSpPr>
        <p:grpSpPr>
          <a:xfrm>
            <a:off x="3500680" y="4497624"/>
            <a:ext cx="5190641" cy="553998"/>
            <a:chOff x="2765844" y="4334928"/>
            <a:chExt cx="1391877" cy="907136"/>
          </a:xfrm>
        </p:grpSpPr>
        <p:sp>
          <p:nvSpPr>
            <p:cNvPr id="18" name="文本框 17"/>
            <p:cNvSpPr txBox="1"/>
            <p:nvPr/>
          </p:nvSpPr>
          <p:spPr>
            <a:xfrm flipH="1">
              <a:off x="4157656" y="4607328"/>
              <a:ext cx="65" cy="276999"/>
            </a:xfrm>
            <a:prstGeom prst="rect">
              <a:avLst/>
            </a:prstGeom>
            <a:noFill/>
          </p:spPr>
          <p:txBody>
            <a:bodyPr wrap="none" lIns="0" tIns="0" rIns="0" bIns="0" rtlCol="0" anchor="ctr">
              <a:spAutoFit/>
            </a:bodyPr>
            <a:lstStyle/>
            <a:p>
              <a:pPr defTabSz="914400" eaLnBrk="1" fontAlgn="auto" hangingPunct="1">
                <a:spcBef>
                  <a:spcPts val="0"/>
                </a:spcBef>
                <a:spcAft>
                  <a:spcPts val="600"/>
                </a:spcAft>
              </a:pPr>
              <a:endParaRPr lang="zh-CN" altLang="en-US" b="1" dirty="0">
                <a:solidFill>
                  <a:schemeClr val="tx2"/>
                </a:solidFill>
                <a:cs typeface="+mn-ea"/>
                <a:sym typeface="+mn-lt"/>
              </a:endParaRPr>
            </a:p>
          </p:txBody>
        </p:sp>
        <p:sp>
          <p:nvSpPr>
            <p:cNvPr id="19" name="文本框 18"/>
            <p:cNvSpPr txBox="1"/>
            <p:nvPr/>
          </p:nvSpPr>
          <p:spPr>
            <a:xfrm flipH="1">
              <a:off x="2765844" y="4334928"/>
              <a:ext cx="1355039" cy="907136"/>
            </a:xfrm>
            <a:prstGeom prst="rect">
              <a:avLst/>
            </a:prstGeom>
            <a:noFill/>
          </p:spPr>
          <p:txBody>
            <a:bodyPr wrap="square" lIns="0" tIns="0" rIns="0" bIns="0" rtlCol="0" anchor="ctr">
              <a:spAutoFit/>
            </a:bodyPr>
            <a:lstStyle/>
            <a:p>
              <a:pPr algn="ctr"/>
              <a:r>
                <a:rPr lang="zh-CN" altLang="en-US" dirty="0">
                  <a:solidFill>
                    <a:schemeClr val="tx1">
                      <a:lumMod val="50000"/>
                      <a:lumOff val="50000"/>
                    </a:schemeClr>
                  </a:solidFill>
                  <a:latin typeface="Times New Roman" pitchFamily="18" charset="0"/>
                  <a:cs typeface="Times New Roman" pitchFamily="18" charset="0"/>
                </a:rPr>
                <a:t>张昱课题组</a:t>
              </a:r>
              <a:r>
                <a:rPr lang="en-US" altLang="zh-CN" dirty="0">
                  <a:solidFill>
                    <a:schemeClr val="tx1">
                      <a:lumMod val="50000"/>
                      <a:lumOff val="50000"/>
                    </a:schemeClr>
                  </a:solidFill>
                  <a:latin typeface="Times New Roman" pitchFamily="18" charset="0"/>
                  <a:cs typeface="Times New Roman" pitchFamily="18" charset="0"/>
                </a:rPr>
                <a:t>(yuzhang@ustc.edu.cn)</a:t>
              </a:r>
            </a:p>
            <a:p>
              <a:pPr algn="ctr" defTabSz="914400">
                <a:spcAft>
                  <a:spcPts val="600"/>
                </a:spcAft>
              </a:pPr>
              <a:r>
                <a:rPr lang="zh-CN" altLang="en-US" dirty="0"/>
                <a:t>中国科学技术大学  计算机科学与技术学院</a:t>
              </a:r>
              <a:endParaRPr lang="en-US" altLang="zh-CN" dirty="0"/>
            </a:p>
          </p:txBody>
        </p:sp>
      </p:grpSp>
      <p:cxnSp>
        <p:nvCxnSpPr>
          <p:cNvPr id="20" name="直接连接符 19"/>
          <p:cNvCxnSpPr/>
          <p:nvPr userDrawn="1"/>
        </p:nvCxnSpPr>
        <p:spPr bwMode="auto">
          <a:xfrm flipV="1">
            <a:off x="1860884" y="5152873"/>
            <a:ext cx="8380800" cy="36748"/>
          </a:xfrm>
          <a:prstGeom prst="line">
            <a:avLst/>
          </a:prstGeom>
          <a:noFill/>
          <a:ln w="9525" cap="flat" cmpd="sng" algn="ctr">
            <a:solidFill>
              <a:schemeClr val="bg1">
                <a:lumMod val="85000"/>
              </a:schemeClr>
            </a:solidFill>
            <a:prstDash val="solid"/>
            <a:round/>
            <a:headEnd type="none" w="med" len="med"/>
            <a:tailEnd type="none" w="med" len="med"/>
          </a:ln>
          <a:effectLst/>
        </p:spPr>
      </p:cxnSp>
      <p:sp>
        <p:nvSpPr>
          <p:cNvPr id="24" name="Date Placeholder 3"/>
          <p:cNvSpPr>
            <a:spLocks noGrp="1"/>
          </p:cNvSpPr>
          <p:nvPr>
            <p:ph type="dt" sz="half" idx="10"/>
          </p:nvPr>
        </p:nvSpPr>
        <p:spPr>
          <a:xfrm>
            <a:off x="4655711" y="5258614"/>
            <a:ext cx="2743200" cy="365125"/>
          </a:xfrm>
        </p:spPr>
        <p:txBody>
          <a:bodyPr/>
          <a:lstStyle>
            <a:lvl1pPr algn="ctr">
              <a:defRPr sz="1600"/>
            </a:lvl1pPr>
          </a:lstStyle>
          <a:p>
            <a:endParaRPr lang="zh-CN" altLang="en-US" dirty="0"/>
          </a:p>
        </p:txBody>
      </p:sp>
    </p:spTree>
    <p:extLst>
      <p:ext uri="{BB962C8B-B14F-4D97-AF65-F5344CB8AC3E}">
        <p14:creationId xmlns:p14="http://schemas.microsoft.com/office/powerpoint/2010/main" val="271687759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122363"/>
            <a:ext cx="10363200" cy="2387600"/>
          </a:xfrm>
        </p:spPr>
        <p:txBody>
          <a:bodyPr anchor="b"/>
          <a:lstStyle>
            <a:lvl1pPr algn="ctr">
              <a:defRPr sz="6000"/>
            </a:lvl1pPr>
          </a:lstStyle>
          <a:p>
            <a:r>
              <a:rPr lang="zh-CN" altLang="en-US"/>
              <a:t>单击此处编辑母版标题样式</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en-US" dirty="0"/>
          </a:p>
        </p:txBody>
      </p:sp>
      <p:sp>
        <p:nvSpPr>
          <p:cNvPr id="4" name="Date Placeholder 3"/>
          <p:cNvSpPr>
            <a:spLocks noGrp="1"/>
          </p:cNvSpPr>
          <p:nvPr>
            <p:ph type="dt" sz="half" idx="10"/>
          </p:nvPr>
        </p:nvSpPr>
        <p:spPr/>
        <p:txBody>
          <a:bodyPr/>
          <a:lstStyle/>
          <a:p>
            <a:endParaRPr lang="zh-CN" altLang="en-US"/>
          </a:p>
        </p:txBody>
      </p:sp>
      <p:sp>
        <p:nvSpPr>
          <p:cNvPr id="6" name="Slide Number Placeholder 5"/>
          <p:cNvSpPr>
            <a:spLocks noGrp="1"/>
          </p:cNvSpPr>
          <p:nvPr>
            <p:ph type="sldNum" sz="quarter" idx="12"/>
          </p:nvPr>
        </p:nvSpPr>
        <p:spPr/>
        <p:txBody>
          <a:bodyPr/>
          <a:lstStyle/>
          <a:p>
            <a:fld id="{CC471A84-A18C-41AE-AACC-0B3972D6D193}" type="slidenum">
              <a:rPr lang="zh-CN" altLang="en-US" smtClean="0"/>
              <a:t>‹#›</a:t>
            </a:fld>
            <a:endParaRPr lang="zh-CN" altLang="en-US"/>
          </a:p>
        </p:txBody>
      </p:sp>
    </p:spTree>
    <p:extLst>
      <p:ext uri="{BB962C8B-B14F-4D97-AF65-F5344CB8AC3E}">
        <p14:creationId xmlns:p14="http://schemas.microsoft.com/office/powerpoint/2010/main" val="407676653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5" name="矩形: 圆角 4"/>
          <p:cNvSpPr/>
          <p:nvPr/>
        </p:nvSpPr>
        <p:spPr>
          <a:xfrm>
            <a:off x="331894" y="236669"/>
            <a:ext cx="11528213" cy="6384662"/>
          </a:xfrm>
          <a:prstGeom prst="roundRect">
            <a:avLst>
              <a:gd name="adj" fmla="val 2387"/>
            </a:avLst>
          </a:prstGeom>
          <a:gradFill flip="none" rotWithShape="1">
            <a:gsLst>
              <a:gs pos="0">
                <a:schemeClr val="bg1">
                  <a:alpha val="90000"/>
                </a:schemeClr>
              </a:gs>
              <a:gs pos="79000">
                <a:schemeClr val="bg1"/>
              </a:gs>
            </a:gsLst>
            <a:lin ang="5400000" scaled="0"/>
            <a:tileRect/>
          </a:gradFill>
          <a:ln>
            <a:noFill/>
          </a:ln>
          <a:effectLst>
            <a:outerShdw blurRad="254000" dist="63500" sx="102000" sy="102000" algn="ctr" rotWithShape="0">
              <a:schemeClr val="bg1">
                <a:lumMod val="7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pic>
        <p:nvPicPr>
          <p:cNvPr id="6" name="图片 5"/>
          <p:cNvPicPr>
            <a:picLocks noChangeAspect="1"/>
          </p:cNvPicPr>
          <p:nvPr/>
        </p:nvPicPr>
        <p:blipFill rotWithShape="1">
          <a:blip r:embed="rId2">
            <a:alphaModFix amt="20000"/>
            <a:duotone>
              <a:schemeClr val="accent1">
                <a:shade val="45000"/>
                <a:satMod val="135000"/>
              </a:schemeClr>
              <a:prstClr val="white"/>
            </a:duotone>
          </a:blip>
          <a:srcRect l="-14426" t="-1960" r="-14426" b="81369"/>
          <a:stretch>
            <a:fillRect/>
          </a:stretch>
        </p:blipFill>
        <p:spPr>
          <a:xfrm>
            <a:off x="-2727118" y="4114800"/>
            <a:ext cx="17736548" cy="2743201"/>
          </a:xfrm>
          <a:prstGeom prst="rect">
            <a:avLst/>
          </a:prstGeom>
        </p:spPr>
      </p:pic>
    </p:spTree>
    <p:extLst>
      <p:ext uri="{BB962C8B-B14F-4D97-AF65-F5344CB8AC3E}">
        <p14:creationId xmlns:p14="http://schemas.microsoft.com/office/powerpoint/2010/main" val="169821788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4_空白">
    <p:spTree>
      <p:nvGrpSpPr>
        <p:cNvPr id="1" name=""/>
        <p:cNvGrpSpPr/>
        <p:nvPr/>
      </p:nvGrpSpPr>
      <p:grpSpPr>
        <a:xfrm>
          <a:off x="0" y="0"/>
          <a:ext cx="0" cy="0"/>
          <a:chOff x="0" y="0"/>
          <a:chExt cx="0" cy="0"/>
        </a:xfrm>
      </p:grpSpPr>
      <p:sp>
        <p:nvSpPr>
          <p:cNvPr id="5" name="矩形: 圆角 4"/>
          <p:cNvSpPr/>
          <p:nvPr/>
        </p:nvSpPr>
        <p:spPr>
          <a:xfrm>
            <a:off x="331894" y="236669"/>
            <a:ext cx="11528213" cy="6384662"/>
          </a:xfrm>
          <a:prstGeom prst="roundRect">
            <a:avLst>
              <a:gd name="adj" fmla="val 2387"/>
            </a:avLst>
          </a:prstGeom>
          <a:gradFill flip="none" rotWithShape="1">
            <a:gsLst>
              <a:gs pos="0">
                <a:schemeClr val="bg1">
                  <a:alpha val="90000"/>
                </a:schemeClr>
              </a:gs>
              <a:gs pos="79000">
                <a:schemeClr val="bg1"/>
              </a:gs>
            </a:gsLst>
            <a:lin ang="5400000" scaled="0"/>
            <a:tileRect/>
          </a:gradFill>
          <a:ln>
            <a:noFill/>
          </a:ln>
          <a:effectLst>
            <a:outerShdw blurRad="254000" dist="63500" sx="102000" sy="102000" algn="ctr" rotWithShape="0">
              <a:schemeClr val="bg1">
                <a:lumMod val="7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pic>
        <p:nvPicPr>
          <p:cNvPr id="6" name="图片 5"/>
          <p:cNvPicPr>
            <a:picLocks noChangeAspect="1"/>
          </p:cNvPicPr>
          <p:nvPr/>
        </p:nvPicPr>
        <p:blipFill rotWithShape="1">
          <a:blip r:embed="rId2">
            <a:alphaModFix amt="20000"/>
            <a:duotone>
              <a:schemeClr val="accent1">
                <a:shade val="45000"/>
                <a:satMod val="135000"/>
              </a:schemeClr>
              <a:prstClr val="white"/>
            </a:duotone>
          </a:blip>
          <a:srcRect l="-14426" t="-1960" r="-14426" b="81369"/>
          <a:stretch>
            <a:fillRect/>
          </a:stretch>
        </p:blipFill>
        <p:spPr>
          <a:xfrm>
            <a:off x="-2727118" y="4114800"/>
            <a:ext cx="17736548" cy="2743201"/>
          </a:xfrm>
          <a:prstGeom prst="rect">
            <a:avLst/>
          </a:prstGeom>
        </p:spPr>
      </p:pic>
      <p:pic>
        <p:nvPicPr>
          <p:cNvPr id="4" name="图片 3"/>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049909" y="515462"/>
            <a:ext cx="3506728" cy="587376"/>
          </a:xfrm>
          <a:prstGeom prst="rect">
            <a:avLst/>
          </a:prstGeom>
        </p:spPr>
      </p:pic>
      <p:sp>
        <p:nvSpPr>
          <p:cNvPr id="7" name="网络方向"/>
          <p:cNvSpPr txBox="1">
            <a:spLocks noChangeArrowheads="1"/>
          </p:cNvSpPr>
          <p:nvPr userDrawn="1"/>
        </p:nvSpPr>
        <p:spPr bwMode="auto">
          <a:xfrm>
            <a:off x="761363" y="417287"/>
            <a:ext cx="3239999" cy="897682"/>
          </a:xfrm>
          <a:prstGeom prst="rect">
            <a:avLst/>
          </a:prstGeom>
          <a:noFill/>
          <a:ln>
            <a:noFill/>
          </a:ln>
        </p:spPr>
        <p:txBody>
          <a:bodyPr wrap="square" lIns="0" tIns="0" rIns="0" bIns="0">
            <a:spAutoFit/>
          </a:bodyPr>
          <a:lstStyle>
            <a:lvl1pPr marL="342900" indent="-342900" eaLnBrk="0" hangingPunct="0">
              <a:defRPr sz="2000" b="1">
                <a:solidFill>
                  <a:schemeClr val="tx1"/>
                </a:solidFill>
                <a:latin typeface="Tahoma" pitchFamily="34" charset="0"/>
                <a:ea typeface="SimSun" pitchFamily="2" charset="-122"/>
              </a:defRPr>
            </a:lvl1pPr>
            <a:lvl2pPr marL="742950" indent="-285750" eaLnBrk="0" hangingPunct="0">
              <a:defRPr sz="2000" b="1">
                <a:solidFill>
                  <a:schemeClr val="tx1"/>
                </a:solidFill>
                <a:latin typeface="Tahoma" pitchFamily="34" charset="0"/>
                <a:ea typeface="SimSun" pitchFamily="2" charset="-122"/>
              </a:defRPr>
            </a:lvl2pPr>
            <a:lvl3pPr marL="1143000" indent="-228600" eaLnBrk="0" hangingPunct="0">
              <a:defRPr sz="2000" b="1">
                <a:solidFill>
                  <a:schemeClr val="tx1"/>
                </a:solidFill>
                <a:latin typeface="Tahoma" pitchFamily="34" charset="0"/>
                <a:ea typeface="SimSun" pitchFamily="2" charset="-122"/>
              </a:defRPr>
            </a:lvl3pPr>
            <a:lvl4pPr marL="1600200" indent="-228600" eaLnBrk="0" hangingPunct="0">
              <a:defRPr sz="2000" b="1">
                <a:solidFill>
                  <a:schemeClr val="tx1"/>
                </a:solidFill>
                <a:latin typeface="Tahoma" pitchFamily="34" charset="0"/>
                <a:ea typeface="SimSun" pitchFamily="2" charset="-122"/>
              </a:defRPr>
            </a:lvl4pPr>
            <a:lvl5pPr marL="2057400" indent="-228600" eaLnBrk="0" hangingPunct="0">
              <a:defRPr sz="2000" b="1">
                <a:solidFill>
                  <a:schemeClr val="tx1"/>
                </a:solidFill>
                <a:latin typeface="Tahoma" pitchFamily="34" charset="0"/>
                <a:ea typeface="SimSun" pitchFamily="2" charset="-122"/>
              </a:defRPr>
            </a:lvl5pPr>
            <a:lvl6pPr marL="2514600" indent="-228600" eaLnBrk="0" fontAlgn="base" hangingPunct="0">
              <a:spcBef>
                <a:spcPct val="0"/>
              </a:spcBef>
              <a:spcAft>
                <a:spcPct val="0"/>
              </a:spcAft>
              <a:defRPr sz="2000" b="1">
                <a:solidFill>
                  <a:schemeClr val="tx1"/>
                </a:solidFill>
                <a:latin typeface="Tahoma" pitchFamily="34" charset="0"/>
                <a:ea typeface="SimSun" pitchFamily="2" charset="-122"/>
              </a:defRPr>
            </a:lvl6pPr>
            <a:lvl7pPr marL="2971800" indent="-228600" eaLnBrk="0" fontAlgn="base" hangingPunct="0">
              <a:spcBef>
                <a:spcPct val="0"/>
              </a:spcBef>
              <a:spcAft>
                <a:spcPct val="0"/>
              </a:spcAft>
              <a:defRPr sz="2000" b="1">
                <a:solidFill>
                  <a:schemeClr val="tx1"/>
                </a:solidFill>
                <a:latin typeface="Tahoma" pitchFamily="34" charset="0"/>
                <a:ea typeface="SimSun" pitchFamily="2" charset="-122"/>
              </a:defRPr>
            </a:lvl7pPr>
            <a:lvl8pPr marL="3429000" indent="-228600" eaLnBrk="0" fontAlgn="base" hangingPunct="0">
              <a:spcBef>
                <a:spcPct val="0"/>
              </a:spcBef>
              <a:spcAft>
                <a:spcPct val="0"/>
              </a:spcAft>
              <a:defRPr sz="2000" b="1">
                <a:solidFill>
                  <a:schemeClr val="tx1"/>
                </a:solidFill>
                <a:latin typeface="Tahoma" pitchFamily="34" charset="0"/>
                <a:ea typeface="SimSun" pitchFamily="2" charset="-122"/>
              </a:defRPr>
            </a:lvl8pPr>
            <a:lvl9pPr marL="3886200" indent="-228600" eaLnBrk="0" fontAlgn="base" hangingPunct="0">
              <a:spcBef>
                <a:spcPct val="0"/>
              </a:spcBef>
              <a:spcAft>
                <a:spcPct val="0"/>
              </a:spcAft>
              <a:defRPr sz="2000" b="1">
                <a:solidFill>
                  <a:schemeClr val="tx1"/>
                </a:solidFill>
                <a:latin typeface="Tahoma" pitchFamily="34" charset="0"/>
                <a:ea typeface="SimSun" pitchFamily="2" charset="-122"/>
              </a:defRPr>
            </a:lvl9pPr>
          </a:lstStyle>
          <a:p>
            <a:pPr marL="0" marR="0" lvl="0" indent="0" algn="ctr" defTabSz="914400" rtl="0" eaLnBrk="1" fontAlgn="base" latinLnBrk="0" hangingPunct="1">
              <a:spcBef>
                <a:spcPts val="1000"/>
              </a:spcBef>
              <a:spcAft>
                <a:spcPct val="0"/>
              </a:spcAft>
              <a:buClr>
                <a:srgbClr val="0000FF"/>
              </a:buClr>
              <a:buSzPct val="110000"/>
              <a:buFont typeface="Wingdings" panose="05000000000000000000" pitchFamily="2" charset="2"/>
              <a:buNone/>
              <a:defRPr/>
            </a:pPr>
            <a:r>
              <a:rPr kumimoji="1" lang="en-US" altLang="zh-CN" sz="2200" i="0" u="none" strike="noStrike" kern="1200" cap="none" normalizeH="0" baseline="0" noProof="0" dirty="0">
                <a:ln>
                  <a:noFill/>
                </a:ln>
                <a:uLnTx/>
                <a:uFillTx/>
                <a:latin typeface="+mn-lt"/>
                <a:ea typeface="+mn-ea"/>
                <a:cs typeface="+mn-ea"/>
                <a:sym typeface="+mn-lt"/>
              </a:rPr>
              <a:t>XX</a:t>
            </a:r>
            <a:r>
              <a:rPr kumimoji="1" lang="zh-CN" altLang="en-US" sz="2200" i="0" u="none" strike="noStrike" kern="1200" cap="none" normalizeH="0" baseline="0" noProof="0" dirty="0">
                <a:ln>
                  <a:noFill/>
                </a:ln>
                <a:uLnTx/>
                <a:uFillTx/>
                <a:latin typeface="+mn-lt"/>
                <a:ea typeface="+mn-ea"/>
                <a:cs typeface="+mn-ea"/>
                <a:sym typeface="+mn-lt"/>
              </a:rPr>
              <a:t>课题</a:t>
            </a:r>
            <a:endParaRPr kumimoji="1" lang="en-US" altLang="zh-CN" sz="2200" i="0" u="none" strike="noStrike" kern="1200" cap="none" normalizeH="0" baseline="0" noProof="0" dirty="0">
              <a:ln>
                <a:noFill/>
              </a:ln>
              <a:uLnTx/>
              <a:uFillTx/>
              <a:latin typeface="+mn-lt"/>
              <a:ea typeface="+mn-ea"/>
              <a:cs typeface="+mn-ea"/>
              <a:sym typeface="+mn-lt"/>
            </a:endParaRPr>
          </a:p>
          <a:p>
            <a:pPr marL="0" marR="0" lvl="0" indent="0" algn="ctr" defTabSz="914400" rtl="0" eaLnBrk="1" fontAlgn="base" latinLnBrk="0" hangingPunct="1">
              <a:spcBef>
                <a:spcPts val="1000"/>
              </a:spcBef>
              <a:spcAft>
                <a:spcPct val="0"/>
              </a:spcAft>
              <a:buClr>
                <a:srgbClr val="0000FF"/>
              </a:buClr>
              <a:buSzPct val="110000"/>
              <a:buFont typeface="Wingdings" panose="05000000000000000000" pitchFamily="2" charset="2"/>
              <a:buNone/>
              <a:defRPr/>
            </a:pPr>
            <a:r>
              <a:rPr kumimoji="1" lang="en-US" altLang="zh-CN" sz="2800" kern="2400" dirty="0">
                <a:latin typeface="+mn-lt"/>
                <a:ea typeface="+mn-ea"/>
                <a:cs typeface="+mn-ea"/>
                <a:sym typeface="+mn-lt"/>
              </a:rPr>
              <a:t>XX</a:t>
            </a:r>
            <a:r>
              <a:rPr kumimoji="1" lang="zh-CN" altLang="en-US" sz="2800" kern="2400" dirty="0">
                <a:latin typeface="+mn-lt"/>
                <a:ea typeface="+mn-ea"/>
                <a:cs typeface="+mn-ea"/>
                <a:sym typeface="+mn-lt"/>
              </a:rPr>
              <a:t>汇报</a:t>
            </a:r>
            <a:endParaRPr lang="en-US" altLang="zh-CN" sz="2800" kern="2400" dirty="0">
              <a:latin typeface="+mn-ea"/>
            </a:endParaRPr>
          </a:p>
        </p:txBody>
      </p:sp>
      <p:cxnSp>
        <p:nvCxnSpPr>
          <p:cNvPr id="8" name="直接连接符 7"/>
          <p:cNvCxnSpPr/>
          <p:nvPr userDrawn="1"/>
        </p:nvCxnSpPr>
        <p:spPr bwMode="auto">
          <a:xfrm>
            <a:off x="761362" y="808731"/>
            <a:ext cx="3240000" cy="0"/>
          </a:xfrm>
          <a:prstGeom prst="line">
            <a:avLst/>
          </a:prstGeom>
          <a:noFill/>
          <a:ln w="9525" cap="flat" cmpd="sng" algn="ctr">
            <a:solidFill>
              <a:schemeClr val="tx2"/>
            </a:solidFill>
            <a:prstDash val="solid"/>
            <a:round/>
            <a:headEnd type="none" w="med" len="med"/>
            <a:tailEnd type="none" w="med" len="med"/>
          </a:ln>
          <a:effectLst/>
        </p:spPr>
      </p:cxnSp>
    </p:spTree>
    <p:extLst>
      <p:ext uri="{BB962C8B-B14F-4D97-AF65-F5344CB8AC3E}">
        <p14:creationId xmlns:p14="http://schemas.microsoft.com/office/powerpoint/2010/main" val="70400862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1_空白">
    <p:spTree>
      <p:nvGrpSpPr>
        <p:cNvPr id="1" name=""/>
        <p:cNvGrpSpPr/>
        <p:nvPr/>
      </p:nvGrpSpPr>
      <p:grpSpPr>
        <a:xfrm>
          <a:off x="0" y="0"/>
          <a:ext cx="0" cy="0"/>
          <a:chOff x="0" y="0"/>
          <a:chExt cx="0" cy="0"/>
        </a:xfrm>
      </p:grpSpPr>
      <p:sp>
        <p:nvSpPr>
          <p:cNvPr id="5" name="矩形: 圆角 4"/>
          <p:cNvSpPr/>
          <p:nvPr/>
        </p:nvSpPr>
        <p:spPr>
          <a:xfrm>
            <a:off x="331894" y="236669"/>
            <a:ext cx="11528213" cy="6384662"/>
          </a:xfrm>
          <a:prstGeom prst="roundRect">
            <a:avLst>
              <a:gd name="adj" fmla="val 2387"/>
            </a:avLst>
          </a:prstGeom>
          <a:gradFill flip="none" rotWithShape="1">
            <a:gsLst>
              <a:gs pos="0">
                <a:schemeClr val="bg1">
                  <a:alpha val="90000"/>
                </a:schemeClr>
              </a:gs>
              <a:gs pos="79000">
                <a:schemeClr val="bg1"/>
              </a:gs>
            </a:gsLst>
            <a:lin ang="5400000" scaled="0"/>
            <a:tileRect/>
          </a:gradFill>
          <a:ln>
            <a:noFill/>
          </a:ln>
          <a:effectLst>
            <a:outerShdw blurRad="254000" dist="63500" sx="102000" sy="102000" algn="ctr" rotWithShape="0">
              <a:schemeClr val="bg1">
                <a:lumMod val="7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pic>
        <p:nvPicPr>
          <p:cNvPr id="6" name="图片 5"/>
          <p:cNvPicPr>
            <a:picLocks noChangeAspect="1"/>
          </p:cNvPicPr>
          <p:nvPr/>
        </p:nvPicPr>
        <p:blipFill rotWithShape="1">
          <a:blip r:embed="rId2">
            <a:alphaModFix amt="20000"/>
            <a:duotone>
              <a:schemeClr val="accent1">
                <a:shade val="45000"/>
                <a:satMod val="135000"/>
              </a:schemeClr>
              <a:prstClr val="white"/>
            </a:duotone>
          </a:blip>
          <a:srcRect l="-14426" t="-1960" r="-14426" b="81369"/>
          <a:stretch>
            <a:fillRect/>
          </a:stretch>
        </p:blipFill>
        <p:spPr>
          <a:xfrm>
            <a:off x="-2727118" y="4114800"/>
            <a:ext cx="17736548" cy="2743201"/>
          </a:xfrm>
          <a:prstGeom prst="rect">
            <a:avLst/>
          </a:prstGeom>
        </p:spPr>
      </p:pic>
      <p:sp>
        <p:nvSpPr>
          <p:cNvPr id="7" name="标题 3"/>
          <p:cNvSpPr txBox="1"/>
          <p:nvPr/>
        </p:nvSpPr>
        <p:spPr>
          <a:xfrm>
            <a:off x="436099" y="259484"/>
            <a:ext cx="11329222" cy="2244565"/>
          </a:xfrm>
          <a:prstGeom prst="rect">
            <a:avLst/>
          </a:prstGeom>
          <a:solidFill>
            <a:srgbClr val="005CB0"/>
          </a:solidFill>
          <a:ln>
            <a:noFill/>
          </a:ln>
          <a:effectLst/>
        </p:spPr>
        <p:txBody>
          <a:bodyPr tIns="0" bIns="0" anchor="ctr"/>
          <a:lstStyle/>
          <a:p>
            <a:pPr algn="ctr">
              <a:spcBef>
                <a:spcPct val="0"/>
              </a:spcBef>
              <a:defRPr/>
            </a:pPr>
            <a:endParaRPr lang="zh-CN" altLang="en-US" sz="4000" b="1" dirty="0">
              <a:solidFill>
                <a:schemeClr val="bg1"/>
              </a:solidFill>
              <a:latin typeface="Microsoft YaHei" pitchFamily="34" charset="-122"/>
              <a:ea typeface="Microsoft YaHei" pitchFamily="34" charset="-122"/>
            </a:endParaRPr>
          </a:p>
        </p:txBody>
      </p:sp>
      <p:pic>
        <p:nvPicPr>
          <p:cNvPr id="9" name="图片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70072" y="393122"/>
            <a:ext cx="2301507" cy="385502"/>
          </a:xfrm>
          <a:prstGeom prst="rect">
            <a:avLst/>
          </a:prstGeom>
        </p:spPr>
      </p:pic>
    </p:spTree>
    <p:extLst>
      <p:ext uri="{BB962C8B-B14F-4D97-AF65-F5344CB8AC3E}">
        <p14:creationId xmlns:p14="http://schemas.microsoft.com/office/powerpoint/2010/main" val="173602857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2_空白">
    <p:spTree>
      <p:nvGrpSpPr>
        <p:cNvPr id="1" name=""/>
        <p:cNvGrpSpPr/>
        <p:nvPr/>
      </p:nvGrpSpPr>
      <p:grpSpPr>
        <a:xfrm>
          <a:off x="0" y="0"/>
          <a:ext cx="0" cy="0"/>
          <a:chOff x="0" y="0"/>
          <a:chExt cx="0" cy="0"/>
        </a:xfrm>
      </p:grpSpPr>
      <p:sp>
        <p:nvSpPr>
          <p:cNvPr id="5" name="矩形: 圆角 4"/>
          <p:cNvSpPr/>
          <p:nvPr/>
        </p:nvSpPr>
        <p:spPr>
          <a:xfrm>
            <a:off x="331894" y="236669"/>
            <a:ext cx="11528213" cy="6384662"/>
          </a:xfrm>
          <a:prstGeom prst="roundRect">
            <a:avLst>
              <a:gd name="adj" fmla="val 2387"/>
            </a:avLst>
          </a:prstGeom>
          <a:gradFill flip="none" rotWithShape="1">
            <a:gsLst>
              <a:gs pos="0">
                <a:schemeClr val="bg1">
                  <a:alpha val="90000"/>
                </a:schemeClr>
              </a:gs>
              <a:gs pos="79000">
                <a:schemeClr val="bg1"/>
              </a:gs>
            </a:gsLst>
            <a:lin ang="5400000" scaled="0"/>
            <a:tileRect/>
          </a:gradFill>
          <a:ln>
            <a:noFill/>
          </a:ln>
          <a:effectLst>
            <a:outerShdw blurRad="254000" dist="63500" sx="102000" sy="102000" algn="ctr" rotWithShape="0">
              <a:schemeClr val="bg1">
                <a:lumMod val="7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pic>
        <p:nvPicPr>
          <p:cNvPr id="6" name="图片 5"/>
          <p:cNvPicPr>
            <a:picLocks noChangeAspect="1"/>
          </p:cNvPicPr>
          <p:nvPr/>
        </p:nvPicPr>
        <p:blipFill rotWithShape="1">
          <a:blip r:embed="rId2">
            <a:alphaModFix amt="20000"/>
            <a:duotone>
              <a:schemeClr val="accent1">
                <a:shade val="45000"/>
                <a:satMod val="135000"/>
              </a:schemeClr>
              <a:prstClr val="white"/>
            </a:duotone>
          </a:blip>
          <a:srcRect l="-14426" t="-1960" r="-14426" b="81369"/>
          <a:stretch>
            <a:fillRect/>
          </a:stretch>
        </p:blipFill>
        <p:spPr>
          <a:xfrm>
            <a:off x="-2727118" y="4114800"/>
            <a:ext cx="17736548" cy="2743201"/>
          </a:xfrm>
          <a:prstGeom prst="rect">
            <a:avLst/>
          </a:prstGeom>
        </p:spPr>
      </p:pic>
      <p:sp>
        <p:nvSpPr>
          <p:cNvPr id="7" name="标题 3"/>
          <p:cNvSpPr txBox="1"/>
          <p:nvPr/>
        </p:nvSpPr>
        <p:spPr>
          <a:xfrm>
            <a:off x="436100" y="259484"/>
            <a:ext cx="3151162" cy="6361847"/>
          </a:xfrm>
          <a:prstGeom prst="rect">
            <a:avLst/>
          </a:prstGeom>
          <a:solidFill>
            <a:srgbClr val="005CB0"/>
          </a:solidFill>
          <a:ln>
            <a:noFill/>
          </a:ln>
          <a:effectLst/>
        </p:spPr>
        <p:txBody>
          <a:bodyPr tIns="0" bIns="0" anchor="ctr"/>
          <a:lstStyle/>
          <a:p>
            <a:pPr algn="ctr">
              <a:spcBef>
                <a:spcPct val="0"/>
              </a:spcBef>
              <a:defRPr/>
            </a:pPr>
            <a:endParaRPr lang="zh-CN" altLang="en-US" sz="4000" b="1" dirty="0">
              <a:solidFill>
                <a:schemeClr val="bg1"/>
              </a:solidFill>
              <a:latin typeface="Microsoft YaHei" pitchFamily="34" charset="-122"/>
              <a:ea typeface="Microsoft YaHei" pitchFamily="34" charset="-122"/>
            </a:endParaRPr>
          </a:p>
        </p:txBody>
      </p:sp>
      <p:pic>
        <p:nvPicPr>
          <p:cNvPr id="9" name="图片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70072" y="393122"/>
            <a:ext cx="2301507" cy="385502"/>
          </a:xfrm>
          <a:prstGeom prst="rect">
            <a:avLst/>
          </a:prstGeom>
        </p:spPr>
      </p:pic>
    </p:spTree>
    <p:extLst>
      <p:ext uri="{BB962C8B-B14F-4D97-AF65-F5344CB8AC3E}">
        <p14:creationId xmlns:p14="http://schemas.microsoft.com/office/powerpoint/2010/main" val="62952821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1_自定义版式">
    <p:spTree>
      <p:nvGrpSpPr>
        <p:cNvPr id="1" name=""/>
        <p:cNvGrpSpPr/>
        <p:nvPr/>
      </p:nvGrpSpPr>
      <p:grpSpPr>
        <a:xfrm>
          <a:off x="0" y="0"/>
          <a:ext cx="0" cy="0"/>
          <a:chOff x="0" y="0"/>
          <a:chExt cx="0" cy="0"/>
        </a:xfrm>
      </p:grpSpPr>
      <p:pic>
        <p:nvPicPr>
          <p:cNvPr id="3" name="图片 2"/>
          <p:cNvPicPr>
            <a:picLocks noChangeAspect="1"/>
          </p:cNvPicPr>
          <p:nvPr/>
        </p:nvPicPr>
        <p:blipFill>
          <a:blip r:embed="rId2">
            <a:alphaModFix amt="50000"/>
            <a:duotone>
              <a:schemeClr val="accent1">
                <a:shade val="45000"/>
                <a:satMod val="135000"/>
              </a:schemeClr>
              <a:prstClr val="white"/>
            </a:duotone>
          </a:blip>
          <a:stretch>
            <a:fillRect/>
          </a:stretch>
        </p:blipFill>
        <p:spPr>
          <a:xfrm rot="1007118" flipH="1">
            <a:off x="-4762466" y="-38208"/>
            <a:ext cx="10459919" cy="10624352"/>
          </a:xfrm>
          <a:prstGeom prst="rect">
            <a:avLst/>
          </a:prstGeom>
        </p:spPr>
      </p:pic>
      <p:grpSp>
        <p:nvGrpSpPr>
          <p:cNvPr id="17" name="组合 16"/>
          <p:cNvGrpSpPr/>
          <p:nvPr/>
        </p:nvGrpSpPr>
        <p:grpSpPr>
          <a:xfrm>
            <a:off x="2324028" y="2391132"/>
            <a:ext cx="1980000" cy="2160000"/>
            <a:chOff x="806121" y="2244419"/>
            <a:chExt cx="2095094" cy="2369160"/>
          </a:xfrm>
        </p:grpSpPr>
        <p:sp>
          <p:nvSpPr>
            <p:cNvPr id="18" name="图形 11"/>
            <p:cNvSpPr>
              <a:spLocks noChangeAspect="1"/>
            </p:cNvSpPr>
            <p:nvPr/>
          </p:nvSpPr>
          <p:spPr>
            <a:xfrm>
              <a:off x="806121" y="2244419"/>
              <a:ext cx="2095094" cy="2369160"/>
            </a:xfrm>
            <a:custGeom>
              <a:avLst/>
              <a:gdLst>
                <a:gd name="connsiteX0" fmla="*/ 0 w 1638300"/>
                <a:gd name="connsiteY0" fmla="*/ 526733 h 1852612"/>
                <a:gd name="connsiteX1" fmla="*/ 0 w 1638300"/>
                <a:gd name="connsiteY1" fmla="*/ 1325880 h 1852612"/>
                <a:gd name="connsiteX2" fmla="*/ 63818 w 1638300"/>
                <a:gd name="connsiteY2" fmla="*/ 1436370 h 1852612"/>
                <a:gd name="connsiteX3" fmla="*/ 755333 w 1638300"/>
                <a:gd name="connsiteY3" fmla="*/ 1835468 h 1852612"/>
                <a:gd name="connsiteX4" fmla="*/ 882968 w 1638300"/>
                <a:gd name="connsiteY4" fmla="*/ 1835468 h 1852612"/>
                <a:gd name="connsiteX5" fmla="*/ 1574483 w 1638300"/>
                <a:gd name="connsiteY5" fmla="*/ 1436370 h 1852612"/>
                <a:gd name="connsiteX6" fmla="*/ 1638300 w 1638300"/>
                <a:gd name="connsiteY6" fmla="*/ 1325880 h 1852612"/>
                <a:gd name="connsiteX7" fmla="*/ 1638300 w 1638300"/>
                <a:gd name="connsiteY7" fmla="*/ 526733 h 1852612"/>
                <a:gd name="connsiteX8" fmla="*/ 1574483 w 1638300"/>
                <a:gd name="connsiteY8" fmla="*/ 416243 h 1852612"/>
                <a:gd name="connsiteX9" fmla="*/ 882968 w 1638300"/>
                <a:gd name="connsiteY9" fmla="*/ 17145 h 1852612"/>
                <a:gd name="connsiteX10" fmla="*/ 755333 w 1638300"/>
                <a:gd name="connsiteY10" fmla="*/ 17145 h 1852612"/>
                <a:gd name="connsiteX11" fmla="*/ 63818 w 1638300"/>
                <a:gd name="connsiteY11" fmla="*/ 416243 h 1852612"/>
                <a:gd name="connsiteX12" fmla="*/ 0 w 1638300"/>
                <a:gd name="connsiteY12" fmla="*/ 526733 h 18526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638300" h="1852612">
                  <a:moveTo>
                    <a:pt x="0" y="526733"/>
                  </a:moveTo>
                  <a:lnTo>
                    <a:pt x="0" y="1325880"/>
                  </a:lnTo>
                  <a:cubicBezTo>
                    <a:pt x="0" y="1371600"/>
                    <a:pt x="23813" y="1413510"/>
                    <a:pt x="63818" y="1436370"/>
                  </a:cubicBezTo>
                  <a:lnTo>
                    <a:pt x="755333" y="1835468"/>
                  </a:lnTo>
                  <a:cubicBezTo>
                    <a:pt x="794385" y="1858328"/>
                    <a:pt x="842963" y="1858328"/>
                    <a:pt x="882968" y="1835468"/>
                  </a:cubicBezTo>
                  <a:lnTo>
                    <a:pt x="1574483" y="1436370"/>
                  </a:lnTo>
                  <a:cubicBezTo>
                    <a:pt x="1613535" y="1413510"/>
                    <a:pt x="1638300" y="1371600"/>
                    <a:pt x="1638300" y="1325880"/>
                  </a:cubicBezTo>
                  <a:lnTo>
                    <a:pt x="1638300" y="526733"/>
                  </a:lnTo>
                  <a:cubicBezTo>
                    <a:pt x="1638300" y="481013"/>
                    <a:pt x="1614488" y="439103"/>
                    <a:pt x="1574483" y="416243"/>
                  </a:cubicBezTo>
                  <a:lnTo>
                    <a:pt x="882968" y="17145"/>
                  </a:lnTo>
                  <a:cubicBezTo>
                    <a:pt x="843915" y="-5715"/>
                    <a:pt x="795338" y="-5715"/>
                    <a:pt x="755333" y="17145"/>
                  </a:cubicBezTo>
                  <a:lnTo>
                    <a:pt x="63818" y="416243"/>
                  </a:lnTo>
                  <a:cubicBezTo>
                    <a:pt x="23813" y="439103"/>
                    <a:pt x="0" y="481013"/>
                    <a:pt x="0" y="526733"/>
                  </a:cubicBezTo>
                  <a:close/>
                </a:path>
              </a:pathLst>
            </a:custGeom>
            <a:gradFill>
              <a:gsLst>
                <a:gs pos="0">
                  <a:schemeClr val="bg2">
                    <a:alpha val="80000"/>
                  </a:schemeClr>
                </a:gs>
                <a:gs pos="100000">
                  <a:schemeClr val="tx2">
                    <a:alpha val="70000"/>
                  </a:schemeClr>
                </a:gs>
              </a:gsLst>
              <a:lin ang="16200000" scaled="1"/>
            </a:gradFill>
            <a:ln w="38100">
              <a:noFill/>
            </a:ln>
            <a:effectLst>
              <a:outerShdw blurRad="381000" dist="508000" dir="5400000" sx="80000" sy="80000" algn="t" rotWithShape="0">
                <a:schemeClr val="accent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noAutofit/>
            </a:bodyPr>
            <a:lstStyle/>
            <a:p>
              <a:pPr lvl="0" algn="ctr"/>
              <a:endParaRPr lang="zh-CN" altLang="en-US" sz="2000" kern="0">
                <a:solidFill>
                  <a:srgbClr val="FFFFFF"/>
                </a:solidFill>
                <a:latin typeface="Microsoft YaHei" pitchFamily="34" charset="-122"/>
                <a:ea typeface="Microsoft YaHei" pitchFamily="34" charset="-122"/>
                <a:sym typeface="Arial" panose="02080604020202020204" pitchFamily="34" charset="0"/>
              </a:endParaRPr>
            </a:p>
          </p:txBody>
        </p:sp>
        <p:grpSp>
          <p:nvGrpSpPr>
            <p:cNvPr id="19" name="组合 18"/>
            <p:cNvGrpSpPr/>
            <p:nvPr/>
          </p:nvGrpSpPr>
          <p:grpSpPr>
            <a:xfrm>
              <a:off x="1386392" y="2856393"/>
              <a:ext cx="934550" cy="1217733"/>
              <a:chOff x="2246666" y="3479316"/>
              <a:chExt cx="934550" cy="1217733"/>
            </a:xfrm>
          </p:grpSpPr>
          <p:sp>
            <p:nvSpPr>
              <p:cNvPr id="20" name="文本框 19"/>
              <p:cNvSpPr txBox="1"/>
              <p:nvPr/>
            </p:nvSpPr>
            <p:spPr>
              <a:xfrm>
                <a:off x="2384262" y="3479316"/>
                <a:ext cx="659361" cy="985239"/>
              </a:xfrm>
              <a:prstGeom prst="rect">
                <a:avLst/>
              </a:prstGeom>
              <a:noFill/>
            </p:spPr>
            <p:txBody>
              <a:bodyPr wrap="none" lIns="0" tIns="0" rIns="0" bIns="0" rtlCol="0" anchor="ctr">
                <a:spAutoFit/>
              </a:bodyPr>
              <a:lstStyle/>
              <a:p>
                <a:pPr algn="ctr">
                  <a:spcAft>
                    <a:spcPts val="400"/>
                  </a:spcAft>
                  <a:buClr>
                    <a:schemeClr val="accent1"/>
                  </a:buClr>
                  <a:buSzPct val="70000"/>
                </a:pPr>
                <a:r>
                  <a:rPr kumimoji="1" lang="zh-CN" altLang="en-US" sz="2600" b="1" kern="1000" baseline="0" dirty="0">
                    <a:solidFill>
                      <a:schemeClr val="bg1"/>
                    </a:solidFill>
                    <a:latin typeface="+mn-lt"/>
                    <a:ea typeface="+mn-ea"/>
                    <a:cs typeface="+mn-ea"/>
                    <a:sym typeface="+mn-lt"/>
                  </a:rPr>
                  <a:t>汇 报</a:t>
                </a:r>
                <a:endParaRPr kumimoji="1" lang="en-US" altLang="zh-CN" sz="2600" b="1" kern="1000" baseline="0" dirty="0">
                  <a:solidFill>
                    <a:schemeClr val="bg1"/>
                  </a:solidFill>
                  <a:latin typeface="+mn-lt"/>
                  <a:ea typeface="+mn-ea"/>
                  <a:cs typeface="+mn-ea"/>
                  <a:sym typeface="+mn-lt"/>
                </a:endParaRPr>
              </a:p>
              <a:p>
                <a:pPr algn="ctr">
                  <a:spcAft>
                    <a:spcPts val="400"/>
                  </a:spcAft>
                  <a:buClr>
                    <a:schemeClr val="accent1"/>
                  </a:buClr>
                  <a:buSzPct val="70000"/>
                </a:pPr>
                <a:r>
                  <a:rPr kumimoji="1" lang="zh-CN" altLang="en-US" sz="2600" b="1" kern="1000" baseline="0" dirty="0">
                    <a:solidFill>
                      <a:schemeClr val="bg1"/>
                    </a:solidFill>
                    <a:latin typeface="+mn-lt"/>
                    <a:ea typeface="+mn-ea"/>
                    <a:cs typeface="+mn-ea"/>
                    <a:sym typeface="+mn-lt"/>
                  </a:rPr>
                  <a:t>提 纲</a:t>
                </a:r>
                <a:endParaRPr kumimoji="1" lang="en-US" sz="2600" b="1" kern="1000" baseline="0" dirty="0">
                  <a:solidFill>
                    <a:schemeClr val="bg1"/>
                  </a:solidFill>
                  <a:latin typeface="+mn-lt"/>
                  <a:ea typeface="+mn-ea"/>
                  <a:cs typeface="+mn-ea"/>
                  <a:sym typeface="+mn-lt"/>
                </a:endParaRPr>
              </a:p>
            </p:txBody>
          </p:sp>
          <p:sp>
            <p:nvSpPr>
              <p:cNvPr id="21" name="文本框 20"/>
              <p:cNvSpPr txBox="1"/>
              <p:nvPr/>
            </p:nvSpPr>
            <p:spPr>
              <a:xfrm>
                <a:off x="2246666" y="4481605"/>
                <a:ext cx="934550" cy="215444"/>
              </a:xfrm>
              <a:prstGeom prst="rect">
                <a:avLst/>
              </a:prstGeom>
              <a:noFill/>
            </p:spPr>
            <p:txBody>
              <a:bodyPr wrap="none" lIns="0" tIns="0" rIns="0" bIns="0" rtlCol="0" anchor="ctr">
                <a:noAutofit/>
              </a:bodyPr>
              <a:lstStyle/>
              <a:p>
                <a:pPr algn="ctr">
                  <a:spcAft>
                    <a:spcPts val="600"/>
                  </a:spcAft>
                  <a:buClr>
                    <a:schemeClr val="accent1"/>
                  </a:buClr>
                  <a:buSzPct val="70000"/>
                </a:pPr>
                <a:r>
                  <a:rPr kumimoji="1" lang="en-US" altLang="zh-CN" sz="1100" b="0" dirty="0">
                    <a:solidFill>
                      <a:schemeClr val="bg1"/>
                    </a:solidFill>
                    <a:latin typeface="+mn-lt"/>
                    <a:ea typeface="+mn-ea"/>
                    <a:cs typeface="+mn-ea"/>
                    <a:sym typeface="+mn-lt"/>
                  </a:rPr>
                  <a:t>CONTENTS</a:t>
                </a:r>
                <a:endParaRPr kumimoji="1" lang="en-US" sz="1100" b="0" dirty="0">
                  <a:solidFill>
                    <a:schemeClr val="bg1"/>
                  </a:solidFill>
                  <a:latin typeface="+mn-lt"/>
                  <a:ea typeface="+mn-ea"/>
                  <a:cs typeface="+mn-ea"/>
                  <a:sym typeface="+mn-lt"/>
                </a:endParaRPr>
              </a:p>
            </p:txBody>
          </p:sp>
        </p:grpSp>
      </p:grpSp>
      <p:sp>
        <p:nvSpPr>
          <p:cNvPr id="9" name="矩形: 圆角 15"/>
          <p:cNvSpPr/>
          <p:nvPr/>
        </p:nvSpPr>
        <p:spPr>
          <a:xfrm rot="2700000">
            <a:off x="11913636" y="6152955"/>
            <a:ext cx="890287" cy="890287"/>
          </a:xfrm>
          <a:prstGeom prst="roundRect">
            <a:avLst>
              <a:gd name="adj" fmla="val 20000"/>
            </a:avLst>
          </a:prstGeom>
          <a:gradFill flip="none" rotWithShape="1">
            <a:gsLst>
              <a:gs pos="0">
                <a:schemeClr val="tx2">
                  <a:alpha val="60000"/>
                </a:schemeClr>
              </a:gs>
              <a:gs pos="100000">
                <a:schemeClr val="tx2">
                  <a:lumMod val="60000"/>
                  <a:lumOff val="40000"/>
                </a:schemeClr>
              </a:gs>
            </a:gsLst>
            <a:lin ang="8100000" scaled="1"/>
            <a:tileRect/>
          </a:grad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noAutofit/>
          </a:bodyPr>
          <a:lstStyle/>
          <a:p>
            <a:pPr algn="ctr"/>
            <a:endParaRPr lang="en-US" sz="2000" b="1" kern="0" dirty="0">
              <a:solidFill>
                <a:srgbClr val="FFFFFF"/>
              </a:solidFill>
              <a:latin typeface="Microsoft YaHei" pitchFamily="34" charset="-122"/>
              <a:ea typeface="Microsoft YaHei" pitchFamily="34" charset="-122"/>
            </a:endParaRPr>
          </a:p>
        </p:txBody>
      </p:sp>
    </p:spTree>
    <p:extLst>
      <p:ext uri="{BB962C8B-B14F-4D97-AF65-F5344CB8AC3E}">
        <p14:creationId xmlns:p14="http://schemas.microsoft.com/office/powerpoint/2010/main" val="310234508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2_标题和内容">
    <p:spTree>
      <p:nvGrpSpPr>
        <p:cNvPr id="1" name=""/>
        <p:cNvGrpSpPr/>
        <p:nvPr/>
      </p:nvGrpSpPr>
      <p:grpSpPr>
        <a:xfrm>
          <a:off x="0" y="0"/>
          <a:ext cx="0" cy="0"/>
          <a:chOff x="0" y="0"/>
          <a:chExt cx="0" cy="0"/>
        </a:xfrm>
      </p:grpSpPr>
      <p:sp>
        <p:nvSpPr>
          <p:cNvPr id="12" name="任意多边形: 形状 11">
            <a:extLst>
              <a:ext uri="{FF2B5EF4-FFF2-40B4-BE49-F238E27FC236}">
                <a16:creationId xmlns:a16="http://schemas.microsoft.com/office/drawing/2014/main" id="{8A83A453-91D0-595B-4DAC-4E0A575D62A7}"/>
              </a:ext>
            </a:extLst>
          </p:cNvPr>
          <p:cNvSpPr/>
          <p:nvPr userDrawn="1"/>
        </p:nvSpPr>
        <p:spPr>
          <a:xfrm>
            <a:off x="11519451" y="6337350"/>
            <a:ext cx="672549" cy="400998"/>
          </a:xfrm>
          <a:custGeom>
            <a:avLst/>
            <a:gdLst>
              <a:gd name="connsiteX0" fmla="*/ 120985 w 672549"/>
              <a:gd name="connsiteY0" fmla="*/ 0 h 400998"/>
              <a:gd name="connsiteX1" fmla="*/ 672549 w 672549"/>
              <a:gd name="connsiteY1" fmla="*/ 0 h 400998"/>
              <a:gd name="connsiteX2" fmla="*/ 672549 w 672549"/>
              <a:gd name="connsiteY2" fmla="*/ 400998 h 400998"/>
              <a:gd name="connsiteX3" fmla="*/ 120985 w 672549"/>
              <a:gd name="connsiteY3" fmla="*/ 400998 h 400998"/>
              <a:gd name="connsiteX4" fmla="*/ 0 w 672549"/>
              <a:gd name="connsiteY4" fmla="*/ 280013 h 400998"/>
              <a:gd name="connsiteX5" fmla="*/ 0 w 672549"/>
              <a:gd name="connsiteY5" fmla="*/ 120985 h 400998"/>
              <a:gd name="connsiteX6" fmla="*/ 120985 w 672549"/>
              <a:gd name="connsiteY6" fmla="*/ 0 h 400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72549" h="400998">
                <a:moveTo>
                  <a:pt x="120985" y="0"/>
                </a:moveTo>
                <a:lnTo>
                  <a:pt x="672549" y="0"/>
                </a:lnTo>
                <a:lnTo>
                  <a:pt x="672549" y="400998"/>
                </a:lnTo>
                <a:lnTo>
                  <a:pt x="120985" y="400998"/>
                </a:lnTo>
                <a:cubicBezTo>
                  <a:pt x="54167" y="400998"/>
                  <a:pt x="0" y="346831"/>
                  <a:pt x="0" y="280013"/>
                </a:cubicBezTo>
                <a:lnTo>
                  <a:pt x="0" y="120985"/>
                </a:lnTo>
                <a:cubicBezTo>
                  <a:pt x="0" y="54167"/>
                  <a:pt x="54167" y="0"/>
                  <a:pt x="120985" y="0"/>
                </a:cubicBezTo>
                <a:close/>
              </a:path>
            </a:pathLst>
          </a:custGeom>
          <a:gradFill flip="none" rotWithShape="1">
            <a:gsLst>
              <a:gs pos="0">
                <a:srgbClr val="0000FF"/>
              </a:gs>
              <a:gs pos="100000">
                <a:schemeClr val="accent1">
                  <a:lumMod val="60000"/>
                  <a:lumOff val="40000"/>
                </a:schemeClr>
              </a:gs>
            </a:gsLst>
            <a:lin ang="27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7" name="内容占位符 6"/>
          <p:cNvSpPr>
            <a:spLocks noGrp="1"/>
          </p:cNvSpPr>
          <p:nvPr>
            <p:ph sz="quarter" idx="11"/>
          </p:nvPr>
        </p:nvSpPr>
        <p:spPr>
          <a:xfrm>
            <a:off x="371476" y="1031132"/>
            <a:ext cx="11449050" cy="5819304"/>
          </a:xfrm>
        </p:spPr>
        <p:txBody>
          <a:bodyPr lIns="0" tIns="0" rIns="0" bIns="0">
            <a:noAutofit/>
          </a:bodyPr>
          <a:lstStyle>
            <a:lvl1pPr marL="228600" indent="-228600" algn="l" defTabSz="914400" rtl="0" eaLnBrk="1" latinLnBrk="0" hangingPunct="1">
              <a:lnSpc>
                <a:spcPct val="120000"/>
              </a:lnSpc>
              <a:buClr>
                <a:schemeClr val="tx2">
                  <a:lumMod val="60000"/>
                  <a:lumOff val="40000"/>
                </a:schemeClr>
              </a:buClr>
              <a:buFont typeface="Wingdings" panose="05000000000000000000" pitchFamily="2" charset="2"/>
              <a:buChar char=""/>
              <a:defRPr lang="zh-CN" altLang="en-US" sz="2400" kern="1200" dirty="0" smtClean="0">
                <a:solidFill>
                  <a:schemeClr val="tx1"/>
                </a:solidFill>
                <a:latin typeface="+mn-lt"/>
                <a:ea typeface="+mn-ea"/>
                <a:cs typeface="+mn-cs"/>
              </a:defRPr>
            </a:lvl1pPr>
            <a:lvl2pPr algn="l" defTabSz="914400" rtl="0" eaLnBrk="1" latinLnBrk="0" hangingPunct="1">
              <a:lnSpc>
                <a:spcPct val="120000"/>
              </a:lnSpc>
              <a:buClr>
                <a:schemeClr val="accent1">
                  <a:lumMod val="60000"/>
                  <a:lumOff val="40000"/>
                </a:schemeClr>
              </a:buClr>
              <a:defRPr lang="zh-CN" altLang="en-US" sz="2000" kern="1200" dirty="0" smtClean="0">
                <a:solidFill>
                  <a:schemeClr val="tx1"/>
                </a:solidFill>
                <a:latin typeface="+mn-lt"/>
                <a:ea typeface="+mn-ea"/>
                <a:cs typeface="+mn-cs"/>
              </a:defRPr>
            </a:lvl2pPr>
            <a:lvl3pPr marL="1371600" indent="-457200" algn="l" defTabSz="914400" rtl="0" eaLnBrk="1" latinLnBrk="0" hangingPunct="1">
              <a:lnSpc>
                <a:spcPct val="120000"/>
              </a:lnSpc>
              <a:buClr>
                <a:schemeClr val="tx2">
                  <a:lumMod val="60000"/>
                  <a:lumOff val="40000"/>
                </a:schemeClr>
              </a:buClr>
              <a:buFont typeface="Wingdings" panose="05000000000000000000" pitchFamily="2" charset="2"/>
              <a:buChar char="Ø"/>
              <a:defRPr lang="zh-CN" altLang="en-US" sz="1800" kern="1200" dirty="0" smtClean="0">
                <a:solidFill>
                  <a:schemeClr val="tx1"/>
                </a:solidFill>
                <a:latin typeface="+mn-lt"/>
                <a:ea typeface="+mn-ea"/>
                <a:cs typeface="+mn-cs"/>
              </a:defRPr>
            </a:lvl3pPr>
            <a:lvl4pPr marL="1600200" indent="-228600" algn="l" defTabSz="914400" rtl="0" eaLnBrk="1" latinLnBrk="0" hangingPunct="1">
              <a:lnSpc>
                <a:spcPct val="120000"/>
              </a:lnSpc>
              <a:buClr>
                <a:schemeClr val="tx2">
                  <a:lumMod val="60000"/>
                  <a:lumOff val="40000"/>
                </a:schemeClr>
              </a:buClr>
              <a:buFont typeface="Wingdings" panose="05000000000000000000" pitchFamily="2" charset="2"/>
              <a:buChar char="ü"/>
              <a:defRPr lang="zh-CN" altLang="en-US" sz="1800" kern="1200" dirty="0" smtClean="0">
                <a:solidFill>
                  <a:schemeClr val="tx1"/>
                </a:solidFill>
                <a:latin typeface="+mn-lt"/>
                <a:ea typeface="+mn-ea"/>
                <a:cs typeface="+mn-cs"/>
              </a:defRPr>
            </a:lvl4pPr>
            <a:lvl5pPr algn="l" defTabSz="914400" rtl="0" eaLnBrk="1" latinLnBrk="0" hangingPunct="1">
              <a:lnSpc>
                <a:spcPct val="120000"/>
              </a:lnSpc>
              <a:buClr>
                <a:schemeClr val="tx2">
                  <a:lumMod val="60000"/>
                  <a:lumOff val="40000"/>
                </a:schemeClr>
              </a:buClr>
              <a:defRPr lang="zh-CN" altLang="en-US" sz="1800" kern="1200" dirty="0">
                <a:solidFill>
                  <a:schemeClr val="tx1"/>
                </a:solidFill>
                <a:latin typeface="+mn-lt"/>
                <a:ea typeface="+mn-ea"/>
                <a:cs typeface="+mn-cs"/>
              </a:defRPr>
            </a:lvl5pPr>
          </a:lstStyle>
          <a:p>
            <a:pPr lvl="0"/>
            <a:r>
              <a:rPr lang="zh-CN" altLang="en-US" dirty="0"/>
              <a:t>单击此处编辑母版文本样式</a:t>
            </a:r>
          </a:p>
          <a:p>
            <a:pPr lvl="1"/>
            <a:r>
              <a:rPr lang="zh-CN" altLang="en-US" dirty="0"/>
              <a:t>二级</a:t>
            </a:r>
          </a:p>
          <a:p>
            <a:pPr lvl="2"/>
            <a:r>
              <a:rPr lang="zh-CN" altLang="en-US" dirty="0"/>
              <a:t>三级</a:t>
            </a:r>
          </a:p>
          <a:p>
            <a:pPr lvl="3"/>
            <a:r>
              <a:rPr lang="zh-CN" altLang="en-US" dirty="0"/>
              <a:t>四级</a:t>
            </a:r>
          </a:p>
          <a:p>
            <a:pPr lvl="4"/>
            <a:r>
              <a:rPr lang="zh-CN" altLang="en-US" dirty="0"/>
              <a:t>五级</a:t>
            </a:r>
          </a:p>
        </p:txBody>
      </p:sp>
      <p:sp>
        <p:nvSpPr>
          <p:cNvPr id="4" name="矩形: 圆角 3">
            <a:extLst>
              <a:ext uri="{FF2B5EF4-FFF2-40B4-BE49-F238E27FC236}">
                <a16:creationId xmlns:a16="http://schemas.microsoft.com/office/drawing/2014/main" id="{8CDA86AC-2AFE-E6E2-AC39-B4AB95E507AD}"/>
              </a:ext>
            </a:extLst>
          </p:cNvPr>
          <p:cNvSpPr/>
          <p:nvPr userDrawn="1"/>
        </p:nvSpPr>
        <p:spPr>
          <a:xfrm flipV="1">
            <a:off x="371475" y="233464"/>
            <a:ext cx="1116857" cy="135138"/>
          </a:xfrm>
          <a:prstGeom prst="roundRect">
            <a:avLst>
              <a:gd name="adj" fmla="val 50000"/>
            </a:avLst>
          </a:prstGeom>
          <a:gradFill flip="none" rotWithShape="1">
            <a:gsLst>
              <a:gs pos="0">
                <a:srgbClr val="0000FF"/>
              </a:gs>
              <a:gs pos="100000">
                <a:schemeClr val="accent1">
                  <a:lumMod val="60000"/>
                  <a:lumOff val="40000"/>
                </a:schemeClr>
              </a:gs>
            </a:gsLst>
            <a:lin ang="27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标题 22">
            <a:extLst>
              <a:ext uri="{FF2B5EF4-FFF2-40B4-BE49-F238E27FC236}">
                <a16:creationId xmlns:a16="http://schemas.microsoft.com/office/drawing/2014/main" id="{5D61EDF3-C89B-FC02-9FBB-A786B61A13EA}"/>
              </a:ext>
            </a:extLst>
          </p:cNvPr>
          <p:cNvSpPr>
            <a:spLocks noGrp="1"/>
          </p:cNvSpPr>
          <p:nvPr>
            <p:ph type="title"/>
          </p:nvPr>
        </p:nvSpPr>
        <p:spPr>
          <a:xfrm>
            <a:off x="371475" y="505968"/>
            <a:ext cx="4308872" cy="387798"/>
          </a:xfrm>
        </p:spPr>
        <p:txBody>
          <a:bodyPr wrap="none" lIns="0" tIns="0" rIns="0" bIns="0">
            <a:spAutoFit/>
          </a:bodyPr>
          <a:lstStyle>
            <a:lvl1pPr>
              <a:defRPr sz="2800" b="1">
                <a:gradFill>
                  <a:gsLst>
                    <a:gs pos="0">
                      <a:srgbClr val="0000FF"/>
                    </a:gs>
                    <a:gs pos="100000">
                      <a:schemeClr val="accent1">
                        <a:lumMod val="60000"/>
                        <a:lumOff val="40000"/>
                      </a:schemeClr>
                    </a:gs>
                  </a:gsLst>
                  <a:lin ang="2700000" scaled="1"/>
                </a:gradFill>
              </a:defRPr>
            </a:lvl1pPr>
          </a:lstStyle>
          <a:p>
            <a:r>
              <a:rPr lang="zh-CN" altLang="en-US" dirty="0"/>
              <a:t>单击此处编辑母版标题样式</a:t>
            </a:r>
          </a:p>
        </p:txBody>
      </p:sp>
      <p:sp>
        <p:nvSpPr>
          <p:cNvPr id="5" name="灯片编号占位符 4">
            <a:extLst>
              <a:ext uri="{FF2B5EF4-FFF2-40B4-BE49-F238E27FC236}">
                <a16:creationId xmlns:a16="http://schemas.microsoft.com/office/drawing/2014/main" id="{F23C003A-F386-B79F-46D3-3E8D1C04D79F}"/>
              </a:ext>
            </a:extLst>
          </p:cNvPr>
          <p:cNvSpPr>
            <a:spLocks noGrp="1"/>
          </p:cNvSpPr>
          <p:nvPr>
            <p:ph type="sldNum" sz="quarter" idx="14"/>
          </p:nvPr>
        </p:nvSpPr>
        <p:spPr>
          <a:xfrm>
            <a:off x="11519452" y="6337350"/>
            <a:ext cx="672548" cy="400998"/>
          </a:xfrm>
        </p:spPr>
        <p:txBody>
          <a:bodyPr lIns="0" tIns="0" rIns="0" bIns="0"/>
          <a:lstStyle>
            <a:lvl1pPr algn="ctr">
              <a:defRPr sz="1600">
                <a:solidFill>
                  <a:schemeClr val="bg1"/>
                </a:solidFill>
              </a:defRPr>
            </a:lvl1pPr>
          </a:lstStyle>
          <a:p>
            <a:fld id="{CC471A84-A18C-41AE-AACC-0B3972D6D193}" type="slidenum">
              <a:rPr lang="zh-CN" altLang="en-US" smtClean="0"/>
              <a:pPr/>
              <a:t>‹#›</a:t>
            </a:fld>
            <a:endParaRPr lang="zh-CN" altLang="en-US" dirty="0"/>
          </a:p>
        </p:txBody>
      </p:sp>
    </p:spTree>
    <p:extLst>
      <p:ext uri="{BB962C8B-B14F-4D97-AF65-F5344CB8AC3E}">
        <p14:creationId xmlns:p14="http://schemas.microsoft.com/office/powerpoint/2010/main" val="1094969732"/>
      </p:ext>
    </p:extLst>
  </p:cSld>
  <p:clrMapOvr>
    <a:masterClrMapping/>
  </p:clrMapOvr>
  <p:extLst>
    <p:ext uri="{DCECCB84-F9BA-43D5-87BE-67443E8EF086}">
      <p15:sldGuideLst xmlns:p15="http://schemas.microsoft.com/office/powerpoint/2012/main">
        <p15:guide id="1" orient="horz" pos="232">
          <p15:clr>
            <a:srgbClr val="FBAE40"/>
          </p15:clr>
        </p15:guide>
        <p15:guide id="2" pos="234">
          <p15:clr>
            <a:srgbClr val="FBAE40"/>
          </p15:clr>
        </p15:guide>
        <p15:guide id="3" pos="7446">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10_标题和内容">
    <p:spTree>
      <p:nvGrpSpPr>
        <p:cNvPr id="1" name=""/>
        <p:cNvGrpSpPr/>
        <p:nvPr/>
      </p:nvGrpSpPr>
      <p:grpSpPr>
        <a:xfrm>
          <a:off x="0" y="0"/>
          <a:ext cx="0" cy="0"/>
          <a:chOff x="0" y="0"/>
          <a:chExt cx="0" cy="0"/>
        </a:xfrm>
      </p:grpSpPr>
      <p:sp>
        <p:nvSpPr>
          <p:cNvPr id="5" name="矩形: 圆角 4"/>
          <p:cNvSpPr/>
          <p:nvPr/>
        </p:nvSpPr>
        <p:spPr>
          <a:xfrm>
            <a:off x="575734" y="134952"/>
            <a:ext cx="11040533" cy="550848"/>
          </a:xfrm>
          <a:prstGeom prst="roundRect">
            <a:avLst>
              <a:gd name="adj" fmla="val 16673"/>
            </a:avLst>
          </a:prstGeom>
          <a:gradFill flip="none" rotWithShape="1">
            <a:gsLst>
              <a:gs pos="56000">
                <a:schemeClr val="accent1"/>
              </a:gs>
              <a:gs pos="100000">
                <a:schemeClr val="accent1">
                  <a:lumMod val="60000"/>
                  <a:lumOff val="40000"/>
                </a:schemeClr>
              </a:gs>
            </a:gsLst>
            <a:lin ang="0" scaled="1"/>
            <a:tileRect/>
          </a:gradFill>
          <a:ln w="38100">
            <a:noFill/>
          </a:ln>
          <a:effectLst>
            <a:outerShdw blurRad="381000" dist="63500" dir="5400000" sx="90000" sy="90000" algn="t"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2000" b="0" i="0" u="none" strike="noStrike" kern="0" cap="none" spc="0" normalizeH="0" baseline="0" noProof="0" dirty="0">
              <a:ln>
                <a:noFill/>
              </a:ln>
              <a:solidFill>
                <a:srgbClr val="FFFFFF"/>
              </a:solidFill>
              <a:effectLst/>
              <a:uLnTx/>
              <a:uFillTx/>
              <a:latin typeface="Microsoft YaHei" pitchFamily="34" charset="-122"/>
              <a:ea typeface="Microsoft YaHei" pitchFamily="34" charset="-122"/>
              <a:cs typeface="+mn-cs"/>
            </a:endParaRPr>
          </a:p>
        </p:txBody>
      </p:sp>
      <p:grpSp>
        <p:nvGrpSpPr>
          <p:cNvPr id="10" name="组合 9"/>
          <p:cNvGrpSpPr/>
          <p:nvPr/>
        </p:nvGrpSpPr>
        <p:grpSpPr>
          <a:xfrm>
            <a:off x="0" y="83920"/>
            <a:ext cx="479291" cy="648455"/>
            <a:chOff x="0" y="7719"/>
            <a:chExt cx="359468" cy="648455"/>
          </a:xfrm>
        </p:grpSpPr>
        <p:sp>
          <p:nvSpPr>
            <p:cNvPr id="11" name="任意多边形: 形状 10"/>
            <p:cNvSpPr/>
            <p:nvPr/>
          </p:nvSpPr>
          <p:spPr bwMode="auto">
            <a:xfrm>
              <a:off x="0" y="7719"/>
              <a:ext cx="359468" cy="648455"/>
            </a:xfrm>
            <a:custGeom>
              <a:avLst/>
              <a:gdLst>
                <a:gd name="connsiteX0" fmla="*/ 0 w 359468"/>
                <a:gd name="connsiteY0" fmla="*/ 0 h 648455"/>
                <a:gd name="connsiteX1" fmla="*/ 8446 w 359468"/>
                <a:gd name="connsiteY1" fmla="*/ 41836 h 648455"/>
                <a:gd name="connsiteX2" fmla="*/ 107502 w 359468"/>
                <a:gd name="connsiteY2" fmla="*/ 107494 h 648455"/>
                <a:gd name="connsiteX3" fmla="*/ 144455 w 359468"/>
                <a:gd name="connsiteY3" fmla="*/ 107494 h 648455"/>
                <a:gd name="connsiteX4" fmla="*/ 359468 w 359468"/>
                <a:gd name="connsiteY4" fmla="*/ 322938 h 648455"/>
                <a:gd name="connsiteX5" fmla="*/ 144455 w 359468"/>
                <a:gd name="connsiteY5" fmla="*/ 538382 h 648455"/>
                <a:gd name="connsiteX6" fmla="*/ 94727 w 359468"/>
                <a:gd name="connsiteY6" fmla="*/ 538382 h 648455"/>
                <a:gd name="connsiteX7" fmla="*/ 107502 w 359468"/>
                <a:gd name="connsiteY7" fmla="*/ 540961 h 648455"/>
                <a:gd name="connsiteX8" fmla="*/ 8446 w 359468"/>
                <a:gd name="connsiteY8" fmla="*/ 606620 h 648455"/>
                <a:gd name="connsiteX9" fmla="*/ 0 w 359468"/>
                <a:gd name="connsiteY9" fmla="*/ 648455 h 6484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59468" h="648455">
                  <a:moveTo>
                    <a:pt x="0" y="0"/>
                  </a:moveTo>
                  <a:lnTo>
                    <a:pt x="8446" y="41836"/>
                  </a:lnTo>
                  <a:cubicBezTo>
                    <a:pt x="24766" y="80420"/>
                    <a:pt x="62972" y="107494"/>
                    <a:pt x="107502" y="107494"/>
                  </a:cubicBezTo>
                  <a:lnTo>
                    <a:pt x="144455" y="107494"/>
                  </a:lnTo>
                  <a:cubicBezTo>
                    <a:pt x="263203" y="107494"/>
                    <a:pt x="359468" y="203952"/>
                    <a:pt x="359468" y="322938"/>
                  </a:cubicBezTo>
                  <a:cubicBezTo>
                    <a:pt x="359468" y="441924"/>
                    <a:pt x="263203" y="538382"/>
                    <a:pt x="144455" y="538382"/>
                  </a:cubicBezTo>
                  <a:lnTo>
                    <a:pt x="94727" y="538382"/>
                  </a:lnTo>
                  <a:lnTo>
                    <a:pt x="107502" y="540961"/>
                  </a:lnTo>
                  <a:cubicBezTo>
                    <a:pt x="62972" y="540961"/>
                    <a:pt x="24766" y="568035"/>
                    <a:pt x="8446" y="606620"/>
                  </a:cubicBezTo>
                  <a:lnTo>
                    <a:pt x="0" y="648455"/>
                  </a:lnTo>
                  <a:close/>
                </a:path>
              </a:pathLst>
            </a:custGeom>
            <a:gradFill>
              <a:gsLst>
                <a:gs pos="0">
                  <a:schemeClr val="tx2"/>
                </a:gs>
                <a:gs pos="100000">
                  <a:schemeClr val="tx2">
                    <a:lumMod val="75000"/>
                  </a:schemeClr>
                </a:gs>
              </a:gsLst>
              <a:lin ang="2700000" scaled="1"/>
            </a:gradFill>
            <a:ln w="38100">
              <a:noFill/>
            </a:ln>
            <a:effectLst>
              <a:outerShdw blurRad="381000" dist="63500" dir="5400000" sx="90000" sy="90000" algn="t"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srgbClr val="FFFFFF"/>
                </a:solidFill>
                <a:effectLst/>
                <a:uLnTx/>
                <a:uFillTx/>
                <a:latin typeface="Microsoft YaHei" pitchFamily="34" charset="-122"/>
                <a:ea typeface="Microsoft YaHei" pitchFamily="34" charset="-122"/>
                <a:cs typeface="+mn-cs"/>
              </a:endParaRPr>
            </a:p>
          </p:txBody>
        </p:sp>
        <p:sp>
          <p:nvSpPr>
            <p:cNvPr id="12" name="等腰三角形 11"/>
            <p:cNvSpPr/>
            <p:nvPr/>
          </p:nvSpPr>
          <p:spPr bwMode="auto">
            <a:xfrm rot="5400000">
              <a:off x="138848" y="295601"/>
              <a:ext cx="81328" cy="70110"/>
            </a:xfrm>
            <a:prstGeom prst="triangle">
              <a:avLst/>
            </a:prstGeom>
            <a:solidFill>
              <a:schemeClr val="bg1"/>
            </a:solidFill>
            <a:ln w="38100">
              <a:noFill/>
            </a:ln>
            <a:effectLst>
              <a:outerShdw blurRad="381000" dist="63500" dir="5400000" sx="90000" sy="90000" algn="t"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srgbClr val="FFFFFF"/>
                </a:solidFill>
                <a:effectLst/>
                <a:uLnTx/>
                <a:uFillTx/>
                <a:latin typeface="Microsoft YaHei" pitchFamily="34" charset="-122"/>
                <a:ea typeface="Microsoft YaHei" pitchFamily="34" charset="-122"/>
                <a:cs typeface="+mn-cs"/>
              </a:endParaRPr>
            </a:p>
          </p:txBody>
        </p:sp>
      </p:grpSp>
      <p:sp>
        <p:nvSpPr>
          <p:cNvPr id="13" name="文本占位符 12"/>
          <p:cNvSpPr>
            <a:spLocks noGrp="1"/>
          </p:cNvSpPr>
          <p:nvPr>
            <p:ph type="body" sz="quarter" idx="10"/>
          </p:nvPr>
        </p:nvSpPr>
        <p:spPr>
          <a:xfrm>
            <a:off x="575734" y="189989"/>
            <a:ext cx="11040533" cy="440774"/>
          </a:xfrm>
          <a:prstGeom prst="rect">
            <a:avLst/>
          </a:prstGeom>
          <a:noFill/>
        </p:spPr>
        <p:txBody>
          <a:bodyPr rot="0" spcFirstLastPara="0" vertOverflow="overflow" horzOverflow="overflow" vert="horz" wrap="square" lIns="180000" tIns="0" rIns="0" bIns="0" numCol="1" spcCol="0" rtlCol="0" fromWordArt="0" anchor="ctr" anchorCtr="0" forceAA="0" compatLnSpc="1">
            <a:noAutofit/>
          </a:bodyPr>
          <a:lstStyle>
            <a:lvl1pPr marL="0" indent="0">
              <a:lnSpc>
                <a:spcPct val="100000"/>
              </a:lnSpc>
              <a:buFontTx/>
              <a:buNone/>
              <a:defRPr lang="zh-CN" altLang="en-US" sz="2800" b="1" kern="1200" dirty="0">
                <a:solidFill>
                  <a:schemeClr val="bg1"/>
                </a:solidFill>
                <a:ea typeface="Microsoft YaHei" pitchFamily="34" charset="-122"/>
              </a:defRPr>
            </a:lvl1pPr>
          </a:lstStyle>
          <a:p>
            <a:pPr lvl="0">
              <a:spcBef>
                <a:spcPct val="0"/>
              </a:spcBef>
              <a:buClr>
                <a:schemeClr val="bg1"/>
              </a:buClr>
              <a:buSzPct val="40000"/>
            </a:pPr>
            <a:r>
              <a:rPr lang="zh-CN" altLang="en-US"/>
              <a:t>单击此处编辑母版文本样式</a:t>
            </a:r>
          </a:p>
        </p:txBody>
      </p:sp>
      <p:sp>
        <p:nvSpPr>
          <p:cNvPr id="7" name="内容占位符 6"/>
          <p:cNvSpPr>
            <a:spLocks noGrp="1"/>
          </p:cNvSpPr>
          <p:nvPr>
            <p:ph sz="quarter" idx="11"/>
          </p:nvPr>
        </p:nvSpPr>
        <p:spPr>
          <a:xfrm>
            <a:off x="479291" y="914400"/>
            <a:ext cx="11136976" cy="5441953"/>
          </a:xfrm>
        </p:spPr>
        <p:txBody>
          <a:bodyPr>
            <a:normAutofit/>
          </a:bodyPr>
          <a:lstStyle>
            <a:lvl1pPr marL="228600" indent="-228600" algn="l" defTabSz="914400" rtl="0" eaLnBrk="1" latinLnBrk="0" hangingPunct="1">
              <a:lnSpc>
                <a:spcPct val="120000"/>
              </a:lnSpc>
              <a:buClr>
                <a:schemeClr val="tx2">
                  <a:lumMod val="60000"/>
                  <a:lumOff val="40000"/>
                </a:schemeClr>
              </a:buClr>
              <a:buFont typeface="Wingdings" panose="05000000000000000000" pitchFamily="2" charset="2"/>
              <a:buChar char=""/>
              <a:defRPr lang="zh-CN" altLang="en-US" sz="2800" kern="1200" dirty="0" smtClean="0">
                <a:solidFill>
                  <a:schemeClr val="tx1"/>
                </a:solidFill>
                <a:latin typeface="+mn-lt"/>
                <a:ea typeface="+mn-ea"/>
                <a:cs typeface="+mn-cs"/>
              </a:defRPr>
            </a:lvl1pPr>
            <a:lvl2pPr algn="l" defTabSz="914400" rtl="0" eaLnBrk="1" latinLnBrk="0" hangingPunct="1">
              <a:lnSpc>
                <a:spcPct val="120000"/>
              </a:lnSpc>
              <a:buClr>
                <a:schemeClr val="accent1">
                  <a:lumMod val="60000"/>
                  <a:lumOff val="40000"/>
                </a:schemeClr>
              </a:buClr>
              <a:defRPr lang="zh-CN" altLang="en-US" sz="2400" kern="1200" dirty="0" smtClean="0">
                <a:solidFill>
                  <a:schemeClr val="tx1"/>
                </a:solidFill>
                <a:latin typeface="+mn-lt"/>
                <a:ea typeface="+mn-ea"/>
                <a:cs typeface="+mn-cs"/>
              </a:defRPr>
            </a:lvl2pPr>
            <a:lvl3pPr marL="1371600" indent="-457200" algn="l" defTabSz="914400" rtl="0" eaLnBrk="1" latinLnBrk="0" hangingPunct="1">
              <a:lnSpc>
                <a:spcPct val="120000"/>
              </a:lnSpc>
              <a:buClr>
                <a:schemeClr val="tx2">
                  <a:lumMod val="60000"/>
                  <a:lumOff val="40000"/>
                </a:schemeClr>
              </a:buClr>
              <a:buFont typeface="Wingdings" panose="05000000000000000000" pitchFamily="2" charset="2"/>
              <a:buChar char="Ø"/>
              <a:defRPr lang="zh-CN" altLang="en-US" sz="2000" kern="1200" dirty="0" smtClean="0">
                <a:solidFill>
                  <a:schemeClr val="tx1"/>
                </a:solidFill>
                <a:latin typeface="+mn-lt"/>
                <a:ea typeface="+mn-ea"/>
                <a:cs typeface="+mn-cs"/>
              </a:defRPr>
            </a:lvl3pPr>
            <a:lvl4pPr marL="1600200" indent="-228600" algn="l" defTabSz="914400" rtl="0" eaLnBrk="1" latinLnBrk="0" hangingPunct="1">
              <a:lnSpc>
                <a:spcPct val="120000"/>
              </a:lnSpc>
              <a:buClr>
                <a:schemeClr val="tx2">
                  <a:lumMod val="60000"/>
                  <a:lumOff val="40000"/>
                </a:schemeClr>
              </a:buClr>
              <a:buFont typeface="Wingdings" panose="05000000000000000000" pitchFamily="2" charset="2"/>
              <a:buChar char="ü"/>
              <a:defRPr lang="zh-CN" altLang="en-US" sz="2000" kern="1200" dirty="0" smtClean="0">
                <a:solidFill>
                  <a:schemeClr val="tx1"/>
                </a:solidFill>
                <a:latin typeface="+mn-lt"/>
                <a:ea typeface="+mn-ea"/>
                <a:cs typeface="+mn-cs"/>
              </a:defRPr>
            </a:lvl4pPr>
            <a:lvl5pPr algn="l" defTabSz="914400" rtl="0" eaLnBrk="1" latinLnBrk="0" hangingPunct="1">
              <a:lnSpc>
                <a:spcPct val="120000"/>
              </a:lnSpc>
              <a:buClr>
                <a:schemeClr val="tx2">
                  <a:lumMod val="60000"/>
                  <a:lumOff val="40000"/>
                </a:schemeClr>
              </a:buClr>
              <a:defRPr lang="zh-CN" altLang="en-US" sz="2000" kern="1200" dirty="0">
                <a:solidFill>
                  <a:schemeClr val="tx1"/>
                </a:solidFill>
                <a:latin typeface="+mn-lt"/>
                <a:ea typeface="+mn-ea"/>
                <a:cs typeface="+mn-cs"/>
              </a:defRPr>
            </a:lvl5pPr>
          </a:lstStyle>
          <a:p>
            <a:pPr lvl="0"/>
            <a:r>
              <a:rPr lang="zh-CN" altLang="en-US" dirty="0"/>
              <a:t>单击此处编辑母版文本样式</a:t>
            </a:r>
          </a:p>
          <a:p>
            <a:pPr lvl="1"/>
            <a:r>
              <a:rPr lang="zh-CN" altLang="en-US" dirty="0"/>
              <a:t>二级</a:t>
            </a:r>
          </a:p>
          <a:p>
            <a:pPr lvl="2"/>
            <a:r>
              <a:rPr lang="zh-CN" altLang="en-US" dirty="0"/>
              <a:t>三级</a:t>
            </a:r>
          </a:p>
          <a:p>
            <a:pPr lvl="3"/>
            <a:r>
              <a:rPr lang="zh-CN" altLang="en-US" dirty="0"/>
              <a:t>四级</a:t>
            </a:r>
          </a:p>
          <a:p>
            <a:pPr lvl="4"/>
            <a:r>
              <a:rPr lang="zh-CN" altLang="en-US" dirty="0"/>
              <a:t>五级</a:t>
            </a:r>
          </a:p>
        </p:txBody>
      </p:sp>
      <p:sp>
        <p:nvSpPr>
          <p:cNvPr id="9" name="灯片编号占位符 15"/>
          <p:cNvSpPr>
            <a:spLocks noGrp="1"/>
          </p:cNvSpPr>
          <p:nvPr>
            <p:ph type="sldNum" sz="quarter" idx="13"/>
          </p:nvPr>
        </p:nvSpPr>
        <p:spPr>
          <a:xfrm>
            <a:off x="11616267" y="6515100"/>
            <a:ext cx="325205" cy="243904"/>
          </a:xfrm>
          <a:prstGeom prst="roundRect">
            <a:avLst/>
          </a:prstGeom>
          <a:solidFill>
            <a:schemeClr val="accent1"/>
          </a:solidFill>
          <a:ln w="9525" cap="flat" cmpd="sng" algn="ctr">
            <a:noFill/>
            <a:prstDash val="solid"/>
            <a:round/>
            <a:headEnd type="none" w="med" len="med"/>
            <a:tailEnd type="none" w="med" len="med"/>
          </a:ln>
        </p:spPr>
        <p:txBody>
          <a:bodyPr rot="0" spcFirstLastPara="0" vertOverflow="overflow" horzOverflow="overflow" vert="horz" wrap="square" lIns="0" tIns="0" rIns="0" bIns="0" numCol="1" spcCol="0" rtlCol="0" fromWordArt="0" anchor="ctr" anchorCtr="0" forceAA="0" compatLnSpc="1">
            <a:noAutofit/>
          </a:bodyPr>
          <a:lstStyle>
            <a:lvl1pPr algn="ctr">
              <a:defRPr lang="zh-CN" altLang="en-US" sz="1000" i="0" u="none" strike="noStrike" cap="none" normalizeH="0" baseline="0" smtClean="0">
                <a:ln>
                  <a:noFill/>
                </a:ln>
                <a:solidFill>
                  <a:schemeClr val="bg1"/>
                </a:solidFill>
                <a:effectLst/>
                <a:latin typeface="Arial" panose="02080604020202020204" pitchFamily="34" charset="0"/>
                <a:ea typeface="Microsoft YaHei" pitchFamily="34" charset="-122"/>
              </a:defRPr>
            </a:lvl1pPr>
          </a:lstStyle>
          <a:p>
            <a:pPr marL="342900" marR="0" lvl="0" indent="-342900" algn="ctr" defTabSz="914400" rtl="0" eaLnBrk="1" fontAlgn="auto" latinLnBrk="0" hangingPunct="1">
              <a:lnSpc>
                <a:spcPct val="110000"/>
              </a:lnSpc>
              <a:spcBef>
                <a:spcPct val="20000"/>
              </a:spcBef>
              <a:spcAft>
                <a:spcPts val="0"/>
              </a:spcAft>
              <a:buClr>
                <a:srgbClr val="0563C1"/>
              </a:buClr>
              <a:buSzPct val="50000"/>
              <a:buFontTx/>
              <a:buNone/>
              <a:tabLst/>
              <a:defRPr/>
            </a:pPr>
            <a:fld id="{3700298D-0D92-4BAD-A09B-BDA52E8803DB}" type="slidenum">
              <a:rPr kumimoji="0" lang="en-US" altLang="en-US" sz="1000" b="0" i="0" u="none" strike="noStrike" kern="1200" cap="none" spc="0" normalizeH="0" baseline="0" noProof="0" smtClean="0">
                <a:ln>
                  <a:noFill/>
                </a:ln>
                <a:solidFill>
                  <a:prstClr val="white"/>
                </a:solidFill>
                <a:effectLst/>
                <a:uLnTx/>
                <a:uFillTx/>
                <a:latin typeface="Arial" panose="02080604020202020204" pitchFamily="34" charset="0"/>
                <a:ea typeface="Microsoft YaHei" pitchFamily="34" charset="-122"/>
                <a:cs typeface="+mn-cs"/>
              </a:rPr>
              <a:pPr marL="342900" marR="0" lvl="0" indent="-342900" algn="ctr" defTabSz="914400" rtl="0" eaLnBrk="1" fontAlgn="auto" latinLnBrk="0" hangingPunct="1">
                <a:lnSpc>
                  <a:spcPct val="110000"/>
                </a:lnSpc>
                <a:spcBef>
                  <a:spcPct val="20000"/>
                </a:spcBef>
                <a:spcAft>
                  <a:spcPts val="0"/>
                </a:spcAft>
                <a:buClr>
                  <a:srgbClr val="0563C1"/>
                </a:buClr>
                <a:buSzPct val="50000"/>
                <a:buFontTx/>
                <a:buNone/>
                <a:tabLst/>
                <a:defRPr/>
              </a:pPr>
              <a:t>‹#›</a:t>
            </a:fld>
            <a:endParaRPr kumimoji="0" lang="en-US" altLang="en-US" sz="1000" b="0" i="0" u="none" strike="noStrike" kern="1200" cap="none" spc="0" normalizeH="0" baseline="0" noProof="0" dirty="0">
              <a:ln>
                <a:noFill/>
              </a:ln>
              <a:solidFill>
                <a:prstClr val="white"/>
              </a:solidFill>
              <a:effectLst/>
              <a:uLnTx/>
              <a:uFillTx/>
              <a:latin typeface="Arial" panose="02080604020202020204" pitchFamily="34" charset="0"/>
              <a:ea typeface="Microsoft YaHei" pitchFamily="34" charset="-122"/>
              <a:cs typeface="+mn-cs"/>
            </a:endParaRPr>
          </a:p>
        </p:txBody>
      </p:sp>
      <p:sp>
        <p:nvSpPr>
          <p:cNvPr id="14" name="Footer Placeholder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a:ln>
                  <a:noFill/>
                </a:ln>
                <a:solidFill>
                  <a:prstClr val="black">
                    <a:tint val="75000"/>
                  </a:prstClr>
                </a:solidFill>
                <a:effectLst/>
                <a:uLnTx/>
                <a:uFillTx/>
                <a:latin typeface="Arial"/>
                <a:ea typeface="微软雅黑"/>
                <a:cs typeface="+mn-cs"/>
              </a:rPr>
              <a:t>张昱：项目结题验收汇报概述</a:t>
            </a:r>
            <a:endParaRPr kumimoji="0" lang="zh-CN" altLang="en-US" sz="1200" b="0" i="0" u="none" strike="noStrike" kern="1200" cap="none" spc="0" normalizeH="0" baseline="0" noProof="0" dirty="0">
              <a:ln>
                <a:noFill/>
              </a:ln>
              <a:solidFill>
                <a:prstClr val="black">
                  <a:tint val="75000"/>
                </a:prstClr>
              </a:solidFill>
              <a:effectLst/>
              <a:uLnTx/>
              <a:uFillTx/>
              <a:latin typeface="Arial"/>
              <a:ea typeface="微软雅黑"/>
              <a:cs typeface="+mn-cs"/>
            </a:endParaRPr>
          </a:p>
        </p:txBody>
      </p:sp>
      <p:sp>
        <p:nvSpPr>
          <p:cNvPr id="15" name="Footer Placeholder 4"/>
          <p:cNvSpPr txBox="1"/>
          <p:nvPr userDrawn="1"/>
        </p:nvSpPr>
        <p:spPr>
          <a:xfrm>
            <a:off x="192609" y="6356351"/>
            <a:ext cx="1670374" cy="365125"/>
          </a:xfrm>
          <a:prstGeom prst="rect">
            <a:avLst/>
          </a:prstGeom>
        </p:spPr>
        <p:txBody>
          <a:bodyPr vert="horz" lIns="91440" tIns="45720" rIns="91440" bIns="45720" rtlCol="0" anchor="ctr"/>
          <a:lstStyle>
            <a:defPPr>
              <a:defRPr lang="zh-CN"/>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200" b="0" i="0" u="none" strike="noStrike" kern="1200" cap="none" spc="0" normalizeH="0" baseline="0" noProof="0" dirty="0">
                <a:ln>
                  <a:noFill/>
                </a:ln>
                <a:solidFill>
                  <a:prstClr val="black">
                    <a:tint val="75000"/>
                  </a:prstClr>
                </a:solidFill>
                <a:effectLst/>
                <a:uLnTx/>
                <a:uFillTx/>
                <a:latin typeface="Arial"/>
                <a:ea typeface="微软雅黑"/>
                <a:cs typeface="+mn-cs"/>
              </a:rPr>
              <a:t>S4Plus-USTC</a:t>
            </a:r>
            <a:r>
              <a:rPr kumimoji="0" lang="zh-CN" altLang="en-US" sz="1200" b="0" i="0" u="none" strike="noStrike" kern="1200" cap="none" spc="0" normalizeH="0" baseline="0" noProof="0" dirty="0">
                <a:ln>
                  <a:noFill/>
                </a:ln>
                <a:solidFill>
                  <a:prstClr val="black">
                    <a:tint val="75000"/>
                  </a:prstClr>
                </a:solidFill>
                <a:effectLst/>
                <a:uLnTx/>
                <a:uFillTx/>
                <a:latin typeface="Arial"/>
                <a:ea typeface="微软雅黑"/>
                <a:cs typeface="+mn-cs"/>
              </a:rPr>
              <a:t>研究组</a:t>
            </a:r>
          </a:p>
        </p:txBody>
      </p:sp>
      <p:sp>
        <p:nvSpPr>
          <p:cNvPr id="16" name="平行四边形 15"/>
          <p:cNvSpPr/>
          <p:nvPr userDrawn="1"/>
        </p:nvSpPr>
        <p:spPr>
          <a:xfrm>
            <a:off x="8056339" y="6426743"/>
            <a:ext cx="78730" cy="212350"/>
          </a:xfrm>
          <a:prstGeom prst="parallelogram">
            <a:avLst/>
          </a:prstGeom>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17" name="平行四边形 16"/>
          <p:cNvSpPr/>
          <p:nvPr userDrawn="1"/>
        </p:nvSpPr>
        <p:spPr>
          <a:xfrm>
            <a:off x="4068223" y="6426743"/>
            <a:ext cx="78730" cy="212350"/>
          </a:xfrm>
          <a:prstGeom prst="parallelogram">
            <a:avLst/>
          </a:prstGeom>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Tree>
    <p:extLst>
      <p:ext uri="{BB962C8B-B14F-4D97-AF65-F5344CB8AC3E}">
        <p14:creationId xmlns:p14="http://schemas.microsoft.com/office/powerpoint/2010/main" val="71292789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4_标题和内容">
    <p:spTree>
      <p:nvGrpSpPr>
        <p:cNvPr id="1" name=""/>
        <p:cNvGrpSpPr/>
        <p:nvPr/>
      </p:nvGrpSpPr>
      <p:grpSpPr>
        <a:xfrm>
          <a:off x="0" y="0"/>
          <a:ext cx="0" cy="0"/>
          <a:chOff x="0" y="0"/>
          <a:chExt cx="0" cy="0"/>
        </a:xfrm>
      </p:grpSpPr>
      <p:sp>
        <p:nvSpPr>
          <p:cNvPr id="5" name="矩形: 圆角 4"/>
          <p:cNvSpPr/>
          <p:nvPr/>
        </p:nvSpPr>
        <p:spPr>
          <a:xfrm>
            <a:off x="575734" y="134952"/>
            <a:ext cx="11040533" cy="550848"/>
          </a:xfrm>
          <a:prstGeom prst="roundRect">
            <a:avLst>
              <a:gd name="adj" fmla="val 16673"/>
            </a:avLst>
          </a:prstGeom>
          <a:gradFill flip="none" rotWithShape="1">
            <a:gsLst>
              <a:gs pos="56000">
                <a:schemeClr val="accent1"/>
              </a:gs>
              <a:gs pos="100000">
                <a:schemeClr val="accent1">
                  <a:lumMod val="60000"/>
                  <a:lumOff val="40000"/>
                </a:schemeClr>
              </a:gs>
            </a:gsLst>
            <a:lin ang="0" scaled="1"/>
            <a:tileRect/>
          </a:gradFill>
          <a:ln w="38100">
            <a:noFill/>
          </a:ln>
          <a:effectLst>
            <a:outerShdw blurRad="381000" dist="63500" dir="5400000" sx="90000" sy="90000" algn="t"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noAutofit/>
          </a:bodyPr>
          <a:lstStyle/>
          <a:p>
            <a:pPr lvl="0" algn="ctr"/>
            <a:endParaRPr lang="zh-CN" altLang="en-US" sz="2000" kern="0" dirty="0">
              <a:solidFill>
                <a:srgbClr val="FFFFFF"/>
              </a:solidFill>
              <a:latin typeface="Microsoft YaHei" pitchFamily="34" charset="-122"/>
              <a:ea typeface="Microsoft YaHei" pitchFamily="34" charset="-122"/>
            </a:endParaRPr>
          </a:p>
        </p:txBody>
      </p:sp>
      <p:grpSp>
        <p:nvGrpSpPr>
          <p:cNvPr id="10" name="组合 9"/>
          <p:cNvGrpSpPr/>
          <p:nvPr/>
        </p:nvGrpSpPr>
        <p:grpSpPr>
          <a:xfrm>
            <a:off x="0" y="83920"/>
            <a:ext cx="479291" cy="648455"/>
            <a:chOff x="0" y="7719"/>
            <a:chExt cx="359468" cy="648455"/>
          </a:xfrm>
        </p:grpSpPr>
        <p:sp>
          <p:nvSpPr>
            <p:cNvPr id="11" name="任意多边形: 形状 10"/>
            <p:cNvSpPr/>
            <p:nvPr/>
          </p:nvSpPr>
          <p:spPr bwMode="auto">
            <a:xfrm>
              <a:off x="0" y="7719"/>
              <a:ext cx="359468" cy="648455"/>
            </a:xfrm>
            <a:custGeom>
              <a:avLst/>
              <a:gdLst>
                <a:gd name="connsiteX0" fmla="*/ 0 w 359468"/>
                <a:gd name="connsiteY0" fmla="*/ 0 h 648455"/>
                <a:gd name="connsiteX1" fmla="*/ 8446 w 359468"/>
                <a:gd name="connsiteY1" fmla="*/ 41836 h 648455"/>
                <a:gd name="connsiteX2" fmla="*/ 107502 w 359468"/>
                <a:gd name="connsiteY2" fmla="*/ 107494 h 648455"/>
                <a:gd name="connsiteX3" fmla="*/ 144455 w 359468"/>
                <a:gd name="connsiteY3" fmla="*/ 107494 h 648455"/>
                <a:gd name="connsiteX4" fmla="*/ 359468 w 359468"/>
                <a:gd name="connsiteY4" fmla="*/ 322938 h 648455"/>
                <a:gd name="connsiteX5" fmla="*/ 144455 w 359468"/>
                <a:gd name="connsiteY5" fmla="*/ 538382 h 648455"/>
                <a:gd name="connsiteX6" fmla="*/ 94727 w 359468"/>
                <a:gd name="connsiteY6" fmla="*/ 538382 h 648455"/>
                <a:gd name="connsiteX7" fmla="*/ 107502 w 359468"/>
                <a:gd name="connsiteY7" fmla="*/ 540961 h 648455"/>
                <a:gd name="connsiteX8" fmla="*/ 8446 w 359468"/>
                <a:gd name="connsiteY8" fmla="*/ 606620 h 648455"/>
                <a:gd name="connsiteX9" fmla="*/ 0 w 359468"/>
                <a:gd name="connsiteY9" fmla="*/ 648455 h 6484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59468" h="648455">
                  <a:moveTo>
                    <a:pt x="0" y="0"/>
                  </a:moveTo>
                  <a:lnTo>
                    <a:pt x="8446" y="41836"/>
                  </a:lnTo>
                  <a:cubicBezTo>
                    <a:pt x="24766" y="80420"/>
                    <a:pt x="62972" y="107494"/>
                    <a:pt x="107502" y="107494"/>
                  </a:cubicBezTo>
                  <a:lnTo>
                    <a:pt x="144455" y="107494"/>
                  </a:lnTo>
                  <a:cubicBezTo>
                    <a:pt x="263203" y="107494"/>
                    <a:pt x="359468" y="203952"/>
                    <a:pt x="359468" y="322938"/>
                  </a:cubicBezTo>
                  <a:cubicBezTo>
                    <a:pt x="359468" y="441924"/>
                    <a:pt x="263203" y="538382"/>
                    <a:pt x="144455" y="538382"/>
                  </a:cubicBezTo>
                  <a:lnTo>
                    <a:pt x="94727" y="538382"/>
                  </a:lnTo>
                  <a:lnTo>
                    <a:pt x="107502" y="540961"/>
                  </a:lnTo>
                  <a:cubicBezTo>
                    <a:pt x="62972" y="540961"/>
                    <a:pt x="24766" y="568035"/>
                    <a:pt x="8446" y="606620"/>
                  </a:cubicBezTo>
                  <a:lnTo>
                    <a:pt x="0" y="648455"/>
                  </a:lnTo>
                  <a:close/>
                </a:path>
              </a:pathLst>
            </a:custGeom>
            <a:gradFill>
              <a:gsLst>
                <a:gs pos="0">
                  <a:schemeClr val="tx2"/>
                </a:gs>
                <a:gs pos="100000">
                  <a:schemeClr val="tx2">
                    <a:lumMod val="75000"/>
                  </a:schemeClr>
                </a:gs>
              </a:gsLst>
              <a:lin ang="2700000" scaled="1"/>
            </a:gradFill>
            <a:ln w="38100">
              <a:noFill/>
            </a:ln>
            <a:effectLst>
              <a:outerShdw blurRad="381000" dist="63500" dir="5400000" sx="90000" sy="90000" algn="t"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noAutofit/>
            </a:bodyPr>
            <a:lstStyle/>
            <a:p>
              <a:pPr lvl="0" algn="ctr"/>
              <a:endParaRPr lang="en-US" sz="2000" kern="0">
                <a:solidFill>
                  <a:srgbClr val="FFFFFF"/>
                </a:solidFill>
                <a:latin typeface="Microsoft YaHei" pitchFamily="34" charset="-122"/>
                <a:ea typeface="Microsoft YaHei" pitchFamily="34" charset="-122"/>
              </a:endParaRPr>
            </a:p>
          </p:txBody>
        </p:sp>
        <p:sp>
          <p:nvSpPr>
            <p:cNvPr id="12" name="等腰三角形 11"/>
            <p:cNvSpPr/>
            <p:nvPr/>
          </p:nvSpPr>
          <p:spPr bwMode="auto">
            <a:xfrm rot="5400000">
              <a:off x="138848" y="295601"/>
              <a:ext cx="81328" cy="70110"/>
            </a:xfrm>
            <a:prstGeom prst="triangle">
              <a:avLst/>
            </a:prstGeom>
            <a:solidFill>
              <a:schemeClr val="bg1"/>
            </a:solidFill>
            <a:ln w="38100">
              <a:noFill/>
            </a:ln>
            <a:effectLst>
              <a:outerShdw blurRad="381000" dist="63500" dir="5400000" sx="90000" sy="90000" algn="t"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noAutofit/>
            </a:bodyPr>
            <a:lstStyle/>
            <a:p>
              <a:pPr lvl="0" algn="ctr"/>
              <a:endParaRPr lang="en-US" sz="2000" kern="0">
                <a:solidFill>
                  <a:srgbClr val="FFFFFF"/>
                </a:solidFill>
                <a:latin typeface="Microsoft YaHei" pitchFamily="34" charset="-122"/>
                <a:ea typeface="Microsoft YaHei" pitchFamily="34" charset="-122"/>
              </a:endParaRPr>
            </a:p>
          </p:txBody>
        </p:sp>
      </p:grpSp>
      <p:sp>
        <p:nvSpPr>
          <p:cNvPr id="13" name="文本占位符 12"/>
          <p:cNvSpPr>
            <a:spLocks noGrp="1"/>
          </p:cNvSpPr>
          <p:nvPr>
            <p:ph type="body" sz="quarter" idx="10"/>
          </p:nvPr>
        </p:nvSpPr>
        <p:spPr>
          <a:xfrm>
            <a:off x="575734" y="189989"/>
            <a:ext cx="11040533" cy="440774"/>
          </a:xfrm>
          <a:prstGeom prst="rect">
            <a:avLst/>
          </a:prstGeom>
          <a:noFill/>
        </p:spPr>
        <p:txBody>
          <a:bodyPr rot="0" spcFirstLastPara="0" vertOverflow="overflow" horzOverflow="overflow" vert="horz" wrap="square" lIns="180000" tIns="0" rIns="0" bIns="0" numCol="1" spcCol="0" rtlCol="0" fromWordArt="0" anchor="ctr" anchorCtr="0" forceAA="0" compatLnSpc="1">
            <a:noAutofit/>
          </a:bodyPr>
          <a:lstStyle>
            <a:lvl1pPr marL="0" indent="0">
              <a:lnSpc>
                <a:spcPct val="100000"/>
              </a:lnSpc>
              <a:buFontTx/>
              <a:buNone/>
              <a:defRPr lang="zh-CN" altLang="en-US" sz="2800" b="1" kern="1200" dirty="0">
                <a:solidFill>
                  <a:schemeClr val="bg1"/>
                </a:solidFill>
                <a:ea typeface="Microsoft YaHei" pitchFamily="34" charset="-122"/>
              </a:defRPr>
            </a:lvl1pPr>
          </a:lstStyle>
          <a:p>
            <a:pPr lvl="0">
              <a:spcBef>
                <a:spcPct val="0"/>
              </a:spcBef>
              <a:buClr>
                <a:schemeClr val="bg1"/>
              </a:buClr>
              <a:buSzPct val="40000"/>
            </a:pPr>
            <a:r>
              <a:rPr lang="zh-CN" altLang="en-US" dirty="0"/>
              <a:t>单击此处编辑母版文本样式</a:t>
            </a:r>
          </a:p>
        </p:txBody>
      </p:sp>
      <p:sp>
        <p:nvSpPr>
          <p:cNvPr id="7" name="内容占位符 6"/>
          <p:cNvSpPr>
            <a:spLocks noGrp="1"/>
          </p:cNvSpPr>
          <p:nvPr>
            <p:ph sz="quarter" idx="11"/>
          </p:nvPr>
        </p:nvSpPr>
        <p:spPr>
          <a:xfrm>
            <a:off x="479291" y="914400"/>
            <a:ext cx="5523702" cy="5441953"/>
          </a:xfrm>
        </p:spPr>
        <p:txBody>
          <a:bodyPr>
            <a:normAutofit/>
          </a:bodyPr>
          <a:lstStyle>
            <a:lvl1pPr marL="228600" indent="-228600" algn="l" defTabSz="914400" rtl="0" eaLnBrk="1" latinLnBrk="0" hangingPunct="1">
              <a:lnSpc>
                <a:spcPct val="120000"/>
              </a:lnSpc>
              <a:buClr>
                <a:schemeClr val="tx2">
                  <a:lumMod val="60000"/>
                  <a:lumOff val="40000"/>
                </a:schemeClr>
              </a:buClr>
              <a:buFont typeface="Wingdings" panose="05000000000000000000" pitchFamily="2" charset="2"/>
              <a:buChar char=""/>
              <a:defRPr lang="zh-CN" altLang="en-US" sz="2800" kern="1200" dirty="0" smtClean="0">
                <a:solidFill>
                  <a:schemeClr val="tx1"/>
                </a:solidFill>
                <a:latin typeface="+mn-lt"/>
                <a:ea typeface="+mn-ea"/>
                <a:cs typeface="+mn-cs"/>
              </a:defRPr>
            </a:lvl1pPr>
            <a:lvl2pPr algn="l" defTabSz="914400" rtl="0" eaLnBrk="1" latinLnBrk="0" hangingPunct="1">
              <a:lnSpc>
                <a:spcPct val="120000"/>
              </a:lnSpc>
              <a:buClr>
                <a:schemeClr val="accent1">
                  <a:lumMod val="60000"/>
                  <a:lumOff val="40000"/>
                </a:schemeClr>
              </a:buClr>
              <a:defRPr lang="zh-CN" altLang="en-US" sz="2400" kern="1200" dirty="0" smtClean="0">
                <a:solidFill>
                  <a:schemeClr val="tx1"/>
                </a:solidFill>
                <a:latin typeface="+mn-lt"/>
                <a:ea typeface="+mn-ea"/>
                <a:cs typeface="+mn-cs"/>
              </a:defRPr>
            </a:lvl2pPr>
            <a:lvl3pPr marL="1371600" indent="-457200" algn="l" defTabSz="914400" rtl="0" eaLnBrk="1" latinLnBrk="0" hangingPunct="1">
              <a:lnSpc>
                <a:spcPct val="120000"/>
              </a:lnSpc>
              <a:buClr>
                <a:schemeClr val="tx2">
                  <a:lumMod val="60000"/>
                  <a:lumOff val="40000"/>
                </a:schemeClr>
              </a:buClr>
              <a:buFont typeface="Wingdings" panose="05000000000000000000" pitchFamily="2" charset="2"/>
              <a:buChar char="Ø"/>
              <a:defRPr lang="zh-CN" altLang="en-US" sz="2000" kern="1200" dirty="0" smtClean="0">
                <a:solidFill>
                  <a:schemeClr val="tx1"/>
                </a:solidFill>
                <a:latin typeface="+mn-lt"/>
                <a:ea typeface="+mn-ea"/>
                <a:cs typeface="+mn-cs"/>
              </a:defRPr>
            </a:lvl3pPr>
            <a:lvl4pPr marL="1600200" indent="-228600" algn="l" defTabSz="914400" rtl="0" eaLnBrk="1" latinLnBrk="0" hangingPunct="1">
              <a:lnSpc>
                <a:spcPct val="120000"/>
              </a:lnSpc>
              <a:buClr>
                <a:schemeClr val="tx2">
                  <a:lumMod val="60000"/>
                  <a:lumOff val="40000"/>
                </a:schemeClr>
              </a:buClr>
              <a:buFont typeface="Wingdings" panose="05000000000000000000" pitchFamily="2" charset="2"/>
              <a:buChar char="ü"/>
              <a:defRPr lang="zh-CN" altLang="en-US" sz="2000" kern="1200" dirty="0" smtClean="0">
                <a:solidFill>
                  <a:schemeClr val="tx1"/>
                </a:solidFill>
                <a:latin typeface="+mn-lt"/>
                <a:ea typeface="+mn-ea"/>
                <a:cs typeface="+mn-cs"/>
              </a:defRPr>
            </a:lvl4pPr>
            <a:lvl5pPr algn="l" defTabSz="914400" rtl="0" eaLnBrk="1" latinLnBrk="0" hangingPunct="1">
              <a:lnSpc>
                <a:spcPct val="120000"/>
              </a:lnSpc>
              <a:buClr>
                <a:schemeClr val="tx2">
                  <a:lumMod val="60000"/>
                  <a:lumOff val="40000"/>
                </a:schemeClr>
              </a:buClr>
              <a:defRPr lang="zh-CN" altLang="en-US" sz="2000" kern="1200" dirty="0">
                <a:solidFill>
                  <a:schemeClr val="tx1"/>
                </a:solidFill>
                <a:latin typeface="+mn-lt"/>
                <a:ea typeface="+mn-ea"/>
                <a:cs typeface="+mn-cs"/>
              </a:defRPr>
            </a:lvl5pPr>
          </a:lstStyle>
          <a:p>
            <a:pPr lvl="0"/>
            <a:r>
              <a:rPr lang="zh-CN" altLang="en-US" dirty="0"/>
              <a:t>单击此处编辑母版文本样式</a:t>
            </a:r>
          </a:p>
          <a:p>
            <a:pPr lvl="1"/>
            <a:r>
              <a:rPr lang="zh-CN" altLang="en-US" dirty="0"/>
              <a:t>二级</a:t>
            </a:r>
          </a:p>
          <a:p>
            <a:pPr lvl="2"/>
            <a:r>
              <a:rPr lang="zh-CN" altLang="en-US" dirty="0"/>
              <a:t>三级</a:t>
            </a:r>
          </a:p>
          <a:p>
            <a:pPr lvl="3"/>
            <a:r>
              <a:rPr lang="zh-CN" altLang="en-US" dirty="0"/>
              <a:t>四级</a:t>
            </a:r>
          </a:p>
          <a:p>
            <a:pPr lvl="4"/>
            <a:r>
              <a:rPr lang="zh-CN" altLang="en-US" dirty="0"/>
              <a:t>五级</a:t>
            </a:r>
          </a:p>
        </p:txBody>
      </p:sp>
      <p:sp>
        <p:nvSpPr>
          <p:cNvPr id="9" name="灯片编号占位符 15"/>
          <p:cNvSpPr>
            <a:spLocks noGrp="1"/>
          </p:cNvSpPr>
          <p:nvPr>
            <p:ph type="sldNum" sz="quarter" idx="13"/>
          </p:nvPr>
        </p:nvSpPr>
        <p:spPr>
          <a:xfrm>
            <a:off x="11616267" y="6515100"/>
            <a:ext cx="325205" cy="243904"/>
          </a:xfrm>
          <a:prstGeom prst="roundRect">
            <a:avLst/>
          </a:prstGeom>
          <a:solidFill>
            <a:schemeClr val="accent1"/>
          </a:solidFill>
          <a:ln w="9525" cap="flat" cmpd="sng" algn="ctr">
            <a:noFill/>
            <a:prstDash val="solid"/>
            <a:round/>
            <a:headEnd type="none" w="med" len="med"/>
            <a:tailEnd type="none" w="med" len="med"/>
          </a:ln>
        </p:spPr>
        <p:txBody>
          <a:bodyPr rot="0" spcFirstLastPara="0" vertOverflow="overflow" horzOverflow="overflow" vert="horz" wrap="square" lIns="0" tIns="0" rIns="0" bIns="0" numCol="1" spcCol="0" rtlCol="0" fromWordArt="0" anchor="ctr" anchorCtr="0" forceAA="0" compatLnSpc="1">
            <a:noAutofit/>
          </a:bodyPr>
          <a:lstStyle>
            <a:lvl1pPr algn="ctr">
              <a:defRPr lang="zh-CN" altLang="en-US" sz="1000" i="0" u="none" strike="noStrike" cap="none" normalizeH="0" baseline="0" smtClean="0">
                <a:ln>
                  <a:noFill/>
                </a:ln>
                <a:solidFill>
                  <a:schemeClr val="bg1"/>
                </a:solidFill>
                <a:effectLst/>
                <a:latin typeface="Arial" panose="02080604020202020204" pitchFamily="34" charset="0"/>
                <a:ea typeface="Microsoft YaHei" pitchFamily="34" charset="-122"/>
              </a:defRPr>
            </a:lvl1pPr>
          </a:lstStyle>
          <a:p>
            <a:pPr marL="342900" indent="-342900">
              <a:lnSpc>
                <a:spcPct val="110000"/>
              </a:lnSpc>
              <a:spcBef>
                <a:spcPct val="20000"/>
              </a:spcBef>
              <a:buClr>
                <a:schemeClr val="hlink"/>
              </a:buClr>
              <a:buSzPct val="50000"/>
            </a:pPr>
            <a:fld id="{3700298D-0D92-4BAD-A09B-BDA52E8803DB}" type="slidenum">
              <a:rPr lang="en-US" smtClean="0"/>
              <a:t>‹#›</a:t>
            </a:fld>
            <a:endParaRPr lang="en-US" dirty="0"/>
          </a:p>
        </p:txBody>
      </p:sp>
      <p:sp>
        <p:nvSpPr>
          <p:cNvPr id="14" name="Footer Placeholder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dirty="0"/>
          </a:p>
        </p:txBody>
      </p:sp>
      <p:sp>
        <p:nvSpPr>
          <p:cNvPr id="15" name="Footer Placeholder 4"/>
          <p:cNvSpPr txBox="1"/>
          <p:nvPr userDrawn="1"/>
        </p:nvSpPr>
        <p:spPr>
          <a:xfrm>
            <a:off x="192609" y="6356351"/>
            <a:ext cx="1670374" cy="365125"/>
          </a:xfrm>
          <a:prstGeom prst="rect">
            <a:avLst/>
          </a:prstGeom>
        </p:spPr>
        <p:txBody>
          <a:bodyPr vert="horz" lIns="91440" tIns="45720" rIns="91440" bIns="45720" rtlCol="0" anchor="ctr"/>
          <a:lstStyle>
            <a:defPPr>
              <a:defRPr lang="zh-CN"/>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dirty="0"/>
              <a:t>S4Plus-USTC</a:t>
            </a:r>
            <a:r>
              <a:rPr lang="zh-CN" altLang="en-US" dirty="0"/>
              <a:t>研究组</a:t>
            </a:r>
          </a:p>
        </p:txBody>
      </p:sp>
      <p:sp>
        <p:nvSpPr>
          <p:cNvPr id="16" name="平行四边形 15"/>
          <p:cNvSpPr/>
          <p:nvPr userDrawn="1"/>
        </p:nvSpPr>
        <p:spPr>
          <a:xfrm>
            <a:off x="8056339" y="6426743"/>
            <a:ext cx="78730" cy="212350"/>
          </a:xfrm>
          <a:prstGeom prst="parallelogram">
            <a:avLst/>
          </a:prstGeom>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平行四边形 16"/>
          <p:cNvSpPr/>
          <p:nvPr userDrawn="1"/>
        </p:nvSpPr>
        <p:spPr>
          <a:xfrm>
            <a:off x="4068223" y="6426743"/>
            <a:ext cx="78730" cy="212350"/>
          </a:xfrm>
          <a:prstGeom prst="parallelogram">
            <a:avLst/>
          </a:prstGeom>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内容占位符 6"/>
          <p:cNvSpPr>
            <a:spLocks noGrp="1"/>
          </p:cNvSpPr>
          <p:nvPr>
            <p:ph sz="quarter" idx="14"/>
          </p:nvPr>
        </p:nvSpPr>
        <p:spPr>
          <a:xfrm>
            <a:off x="6255167" y="914400"/>
            <a:ext cx="5523702" cy="5441953"/>
          </a:xfrm>
        </p:spPr>
        <p:txBody>
          <a:bodyPr>
            <a:normAutofit/>
          </a:bodyPr>
          <a:lstStyle>
            <a:lvl1pPr marL="228600" indent="-228600" algn="l" defTabSz="914400" rtl="0" eaLnBrk="1" latinLnBrk="0" hangingPunct="1">
              <a:lnSpc>
                <a:spcPct val="120000"/>
              </a:lnSpc>
              <a:buClr>
                <a:schemeClr val="tx2">
                  <a:lumMod val="60000"/>
                  <a:lumOff val="40000"/>
                </a:schemeClr>
              </a:buClr>
              <a:buFont typeface="Wingdings" panose="05000000000000000000" pitchFamily="2" charset="2"/>
              <a:buChar char=""/>
              <a:defRPr lang="zh-CN" altLang="en-US" sz="2800" kern="1200" dirty="0" smtClean="0">
                <a:solidFill>
                  <a:schemeClr val="tx1"/>
                </a:solidFill>
                <a:latin typeface="+mn-lt"/>
                <a:ea typeface="+mn-ea"/>
                <a:cs typeface="+mn-cs"/>
              </a:defRPr>
            </a:lvl1pPr>
            <a:lvl2pPr algn="l" defTabSz="914400" rtl="0" eaLnBrk="1" latinLnBrk="0" hangingPunct="1">
              <a:lnSpc>
                <a:spcPct val="120000"/>
              </a:lnSpc>
              <a:buClr>
                <a:schemeClr val="accent1">
                  <a:lumMod val="60000"/>
                  <a:lumOff val="40000"/>
                </a:schemeClr>
              </a:buClr>
              <a:defRPr lang="zh-CN" altLang="en-US" sz="2400" kern="1200" dirty="0" smtClean="0">
                <a:solidFill>
                  <a:schemeClr val="tx1"/>
                </a:solidFill>
                <a:latin typeface="+mn-lt"/>
                <a:ea typeface="+mn-ea"/>
                <a:cs typeface="+mn-cs"/>
              </a:defRPr>
            </a:lvl2pPr>
            <a:lvl3pPr marL="1371600" indent="-457200" algn="l" defTabSz="914400" rtl="0" eaLnBrk="1" latinLnBrk="0" hangingPunct="1">
              <a:lnSpc>
                <a:spcPct val="120000"/>
              </a:lnSpc>
              <a:buClr>
                <a:schemeClr val="tx2">
                  <a:lumMod val="60000"/>
                  <a:lumOff val="40000"/>
                </a:schemeClr>
              </a:buClr>
              <a:buFont typeface="Wingdings" panose="05000000000000000000" pitchFamily="2" charset="2"/>
              <a:buChar char="Ø"/>
              <a:defRPr lang="zh-CN" altLang="en-US" sz="2000" kern="1200" dirty="0" smtClean="0">
                <a:solidFill>
                  <a:schemeClr val="tx1"/>
                </a:solidFill>
                <a:latin typeface="+mn-lt"/>
                <a:ea typeface="+mn-ea"/>
                <a:cs typeface="+mn-cs"/>
              </a:defRPr>
            </a:lvl3pPr>
            <a:lvl4pPr marL="1600200" indent="-228600" algn="l" defTabSz="914400" rtl="0" eaLnBrk="1" latinLnBrk="0" hangingPunct="1">
              <a:lnSpc>
                <a:spcPct val="120000"/>
              </a:lnSpc>
              <a:buClr>
                <a:schemeClr val="tx2">
                  <a:lumMod val="60000"/>
                  <a:lumOff val="40000"/>
                </a:schemeClr>
              </a:buClr>
              <a:buFont typeface="Wingdings" panose="05000000000000000000" pitchFamily="2" charset="2"/>
              <a:buChar char="ü"/>
              <a:defRPr lang="zh-CN" altLang="en-US" sz="2000" kern="1200" dirty="0" smtClean="0">
                <a:solidFill>
                  <a:schemeClr val="tx1"/>
                </a:solidFill>
                <a:latin typeface="+mn-lt"/>
                <a:ea typeface="+mn-ea"/>
                <a:cs typeface="+mn-cs"/>
              </a:defRPr>
            </a:lvl4pPr>
            <a:lvl5pPr algn="l" defTabSz="914400" rtl="0" eaLnBrk="1" latinLnBrk="0" hangingPunct="1">
              <a:lnSpc>
                <a:spcPct val="120000"/>
              </a:lnSpc>
              <a:buClr>
                <a:schemeClr val="tx2">
                  <a:lumMod val="60000"/>
                  <a:lumOff val="40000"/>
                </a:schemeClr>
              </a:buClr>
              <a:defRPr lang="zh-CN" altLang="en-US" sz="2000" kern="1200" dirty="0">
                <a:solidFill>
                  <a:schemeClr val="tx1"/>
                </a:solidFill>
                <a:latin typeface="+mn-lt"/>
                <a:ea typeface="+mn-ea"/>
                <a:cs typeface="+mn-cs"/>
              </a:defRPr>
            </a:lvl5pPr>
          </a:lstStyle>
          <a:p>
            <a:pPr lvl="0"/>
            <a:r>
              <a:rPr lang="zh-CN" altLang="en-US" dirty="0"/>
              <a:t>单击此处编辑母版文本样式</a:t>
            </a:r>
          </a:p>
          <a:p>
            <a:pPr lvl="1"/>
            <a:r>
              <a:rPr lang="zh-CN" altLang="en-US" dirty="0"/>
              <a:t>二级</a:t>
            </a:r>
          </a:p>
          <a:p>
            <a:pPr lvl="2"/>
            <a:r>
              <a:rPr lang="zh-CN" altLang="en-US" dirty="0"/>
              <a:t>三级</a:t>
            </a:r>
          </a:p>
          <a:p>
            <a:pPr lvl="3"/>
            <a:r>
              <a:rPr lang="zh-CN" altLang="en-US" dirty="0"/>
              <a:t>四级</a:t>
            </a:r>
          </a:p>
          <a:p>
            <a:pPr lvl="4"/>
            <a:r>
              <a:rPr lang="zh-CN" altLang="en-US" dirty="0"/>
              <a:t>五级</a:t>
            </a:r>
          </a:p>
        </p:txBody>
      </p:sp>
    </p:spTree>
    <p:extLst>
      <p:ext uri="{BB962C8B-B14F-4D97-AF65-F5344CB8AC3E}">
        <p14:creationId xmlns:p14="http://schemas.microsoft.com/office/powerpoint/2010/main" val="51476615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3_标题和内容">
    <p:spTree>
      <p:nvGrpSpPr>
        <p:cNvPr id="1" name=""/>
        <p:cNvGrpSpPr/>
        <p:nvPr/>
      </p:nvGrpSpPr>
      <p:grpSpPr>
        <a:xfrm>
          <a:off x="0" y="0"/>
          <a:ext cx="0" cy="0"/>
          <a:chOff x="0" y="0"/>
          <a:chExt cx="0" cy="0"/>
        </a:xfrm>
      </p:grpSpPr>
      <p:sp>
        <p:nvSpPr>
          <p:cNvPr id="3" name="矩形 2"/>
          <p:cNvSpPr/>
          <p:nvPr/>
        </p:nvSpPr>
        <p:spPr>
          <a:xfrm>
            <a:off x="-9596" y="0"/>
            <a:ext cx="12211189" cy="6858000"/>
          </a:xfrm>
          <a:prstGeom prst="rect">
            <a:avLst/>
          </a:prstGeom>
          <a:gradFill>
            <a:gsLst>
              <a:gs pos="54000">
                <a:srgbClr val="D7EFF5"/>
              </a:gs>
              <a:gs pos="100000">
                <a:schemeClr val="accent1">
                  <a:alpha val="54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1800">
              <a:solidFill>
                <a:prstClr val="white"/>
              </a:solidFill>
              <a:cs typeface="+mn-ea"/>
              <a:sym typeface="+mn-lt"/>
            </a:endParaRPr>
          </a:p>
        </p:txBody>
      </p:sp>
      <p:sp>
        <p:nvSpPr>
          <p:cNvPr id="5" name="矩形: 圆角 4"/>
          <p:cNvSpPr/>
          <p:nvPr/>
        </p:nvSpPr>
        <p:spPr>
          <a:xfrm>
            <a:off x="575734" y="134952"/>
            <a:ext cx="11040533" cy="550848"/>
          </a:xfrm>
          <a:prstGeom prst="roundRect">
            <a:avLst>
              <a:gd name="adj" fmla="val 16673"/>
            </a:avLst>
          </a:prstGeom>
          <a:gradFill flip="none" rotWithShape="1">
            <a:gsLst>
              <a:gs pos="56000">
                <a:schemeClr val="accent1"/>
              </a:gs>
              <a:gs pos="100000">
                <a:schemeClr val="accent1">
                  <a:lumMod val="60000"/>
                  <a:lumOff val="40000"/>
                </a:schemeClr>
              </a:gs>
            </a:gsLst>
            <a:lin ang="0" scaled="1"/>
            <a:tileRect/>
          </a:gradFill>
          <a:ln w="38100">
            <a:noFill/>
          </a:ln>
          <a:effectLst>
            <a:outerShdw blurRad="381000" dist="63500" dir="5400000" sx="90000" sy="90000" algn="t"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noAutofit/>
          </a:bodyPr>
          <a:lstStyle/>
          <a:p>
            <a:pPr lvl="0" algn="ctr"/>
            <a:endParaRPr lang="zh-CN" altLang="en-US" sz="2000" kern="0" dirty="0">
              <a:solidFill>
                <a:srgbClr val="FFFFFF"/>
              </a:solidFill>
              <a:latin typeface="Microsoft YaHei" pitchFamily="34" charset="-122"/>
              <a:ea typeface="Microsoft YaHei" pitchFamily="34" charset="-122"/>
            </a:endParaRPr>
          </a:p>
        </p:txBody>
      </p:sp>
      <p:grpSp>
        <p:nvGrpSpPr>
          <p:cNvPr id="10" name="组合 9"/>
          <p:cNvGrpSpPr/>
          <p:nvPr/>
        </p:nvGrpSpPr>
        <p:grpSpPr>
          <a:xfrm>
            <a:off x="0" y="83920"/>
            <a:ext cx="479291" cy="648455"/>
            <a:chOff x="0" y="7719"/>
            <a:chExt cx="359468" cy="648455"/>
          </a:xfrm>
        </p:grpSpPr>
        <p:sp>
          <p:nvSpPr>
            <p:cNvPr id="11" name="任意多边形: 形状 10"/>
            <p:cNvSpPr/>
            <p:nvPr/>
          </p:nvSpPr>
          <p:spPr bwMode="auto">
            <a:xfrm>
              <a:off x="0" y="7719"/>
              <a:ext cx="359468" cy="648455"/>
            </a:xfrm>
            <a:custGeom>
              <a:avLst/>
              <a:gdLst>
                <a:gd name="connsiteX0" fmla="*/ 0 w 359468"/>
                <a:gd name="connsiteY0" fmla="*/ 0 h 648455"/>
                <a:gd name="connsiteX1" fmla="*/ 8446 w 359468"/>
                <a:gd name="connsiteY1" fmla="*/ 41836 h 648455"/>
                <a:gd name="connsiteX2" fmla="*/ 107502 w 359468"/>
                <a:gd name="connsiteY2" fmla="*/ 107494 h 648455"/>
                <a:gd name="connsiteX3" fmla="*/ 144455 w 359468"/>
                <a:gd name="connsiteY3" fmla="*/ 107494 h 648455"/>
                <a:gd name="connsiteX4" fmla="*/ 359468 w 359468"/>
                <a:gd name="connsiteY4" fmla="*/ 322938 h 648455"/>
                <a:gd name="connsiteX5" fmla="*/ 144455 w 359468"/>
                <a:gd name="connsiteY5" fmla="*/ 538382 h 648455"/>
                <a:gd name="connsiteX6" fmla="*/ 94727 w 359468"/>
                <a:gd name="connsiteY6" fmla="*/ 538382 h 648455"/>
                <a:gd name="connsiteX7" fmla="*/ 107502 w 359468"/>
                <a:gd name="connsiteY7" fmla="*/ 540961 h 648455"/>
                <a:gd name="connsiteX8" fmla="*/ 8446 w 359468"/>
                <a:gd name="connsiteY8" fmla="*/ 606620 h 648455"/>
                <a:gd name="connsiteX9" fmla="*/ 0 w 359468"/>
                <a:gd name="connsiteY9" fmla="*/ 648455 h 6484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59468" h="648455">
                  <a:moveTo>
                    <a:pt x="0" y="0"/>
                  </a:moveTo>
                  <a:lnTo>
                    <a:pt x="8446" y="41836"/>
                  </a:lnTo>
                  <a:cubicBezTo>
                    <a:pt x="24766" y="80420"/>
                    <a:pt x="62972" y="107494"/>
                    <a:pt x="107502" y="107494"/>
                  </a:cubicBezTo>
                  <a:lnTo>
                    <a:pt x="144455" y="107494"/>
                  </a:lnTo>
                  <a:cubicBezTo>
                    <a:pt x="263203" y="107494"/>
                    <a:pt x="359468" y="203952"/>
                    <a:pt x="359468" y="322938"/>
                  </a:cubicBezTo>
                  <a:cubicBezTo>
                    <a:pt x="359468" y="441924"/>
                    <a:pt x="263203" y="538382"/>
                    <a:pt x="144455" y="538382"/>
                  </a:cubicBezTo>
                  <a:lnTo>
                    <a:pt x="94727" y="538382"/>
                  </a:lnTo>
                  <a:lnTo>
                    <a:pt x="107502" y="540961"/>
                  </a:lnTo>
                  <a:cubicBezTo>
                    <a:pt x="62972" y="540961"/>
                    <a:pt x="24766" y="568035"/>
                    <a:pt x="8446" y="606620"/>
                  </a:cubicBezTo>
                  <a:lnTo>
                    <a:pt x="0" y="648455"/>
                  </a:lnTo>
                  <a:close/>
                </a:path>
              </a:pathLst>
            </a:custGeom>
            <a:gradFill>
              <a:gsLst>
                <a:gs pos="0">
                  <a:schemeClr val="tx2"/>
                </a:gs>
                <a:gs pos="100000">
                  <a:schemeClr val="tx2">
                    <a:lumMod val="75000"/>
                  </a:schemeClr>
                </a:gs>
              </a:gsLst>
              <a:lin ang="2700000" scaled="1"/>
            </a:gradFill>
            <a:ln w="38100">
              <a:noFill/>
            </a:ln>
            <a:effectLst>
              <a:outerShdw blurRad="381000" dist="63500" dir="5400000" sx="90000" sy="90000" algn="t"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noAutofit/>
            </a:bodyPr>
            <a:lstStyle/>
            <a:p>
              <a:pPr lvl="0" algn="ctr"/>
              <a:endParaRPr lang="en-US" sz="2000" kern="0">
                <a:solidFill>
                  <a:srgbClr val="FFFFFF"/>
                </a:solidFill>
                <a:latin typeface="Microsoft YaHei" pitchFamily="34" charset="-122"/>
                <a:ea typeface="Microsoft YaHei" pitchFamily="34" charset="-122"/>
              </a:endParaRPr>
            </a:p>
          </p:txBody>
        </p:sp>
        <p:sp>
          <p:nvSpPr>
            <p:cNvPr id="12" name="等腰三角形 11"/>
            <p:cNvSpPr/>
            <p:nvPr/>
          </p:nvSpPr>
          <p:spPr bwMode="auto">
            <a:xfrm rot="5400000">
              <a:off x="138848" y="295601"/>
              <a:ext cx="81328" cy="70110"/>
            </a:xfrm>
            <a:prstGeom prst="triangle">
              <a:avLst/>
            </a:prstGeom>
            <a:solidFill>
              <a:schemeClr val="bg1"/>
            </a:solidFill>
            <a:ln w="38100">
              <a:noFill/>
            </a:ln>
            <a:effectLst>
              <a:outerShdw blurRad="381000" dist="63500" dir="5400000" sx="90000" sy="90000" algn="t"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noAutofit/>
            </a:bodyPr>
            <a:lstStyle/>
            <a:p>
              <a:pPr lvl="0" algn="ctr"/>
              <a:endParaRPr lang="en-US" sz="2000" kern="0">
                <a:solidFill>
                  <a:srgbClr val="FFFFFF"/>
                </a:solidFill>
                <a:latin typeface="Microsoft YaHei" pitchFamily="34" charset="-122"/>
                <a:ea typeface="Microsoft YaHei" pitchFamily="34" charset="-122"/>
              </a:endParaRPr>
            </a:p>
          </p:txBody>
        </p:sp>
      </p:grpSp>
      <p:sp>
        <p:nvSpPr>
          <p:cNvPr id="13" name="文本占位符 12"/>
          <p:cNvSpPr>
            <a:spLocks noGrp="1"/>
          </p:cNvSpPr>
          <p:nvPr>
            <p:ph type="body" sz="quarter" idx="10"/>
          </p:nvPr>
        </p:nvSpPr>
        <p:spPr>
          <a:xfrm>
            <a:off x="575734" y="189989"/>
            <a:ext cx="11040533" cy="440774"/>
          </a:xfrm>
          <a:prstGeom prst="rect">
            <a:avLst/>
          </a:prstGeom>
          <a:noFill/>
        </p:spPr>
        <p:txBody>
          <a:bodyPr rot="0" spcFirstLastPara="0" vertOverflow="overflow" horzOverflow="overflow" vert="horz" wrap="square" lIns="180000" tIns="0" rIns="0" bIns="0" numCol="1" spcCol="0" rtlCol="0" fromWordArt="0" anchor="ctr" anchorCtr="0" forceAA="0" compatLnSpc="1">
            <a:noAutofit/>
          </a:bodyPr>
          <a:lstStyle>
            <a:lvl1pPr marL="0" indent="0">
              <a:lnSpc>
                <a:spcPct val="100000"/>
              </a:lnSpc>
              <a:buFontTx/>
              <a:buNone/>
              <a:defRPr lang="zh-CN" altLang="en-US" sz="2800" b="1" kern="1200" dirty="0">
                <a:solidFill>
                  <a:schemeClr val="bg1"/>
                </a:solidFill>
                <a:ea typeface="Microsoft YaHei" pitchFamily="34" charset="-122"/>
              </a:defRPr>
            </a:lvl1pPr>
          </a:lstStyle>
          <a:p>
            <a:pPr lvl="0">
              <a:spcBef>
                <a:spcPct val="0"/>
              </a:spcBef>
              <a:buClr>
                <a:schemeClr val="bg1"/>
              </a:buClr>
              <a:buSzPct val="40000"/>
            </a:pPr>
            <a:r>
              <a:rPr lang="zh-CN" altLang="en-US"/>
              <a:t>单击此处编辑母版文本样式</a:t>
            </a:r>
          </a:p>
        </p:txBody>
      </p:sp>
      <p:sp>
        <p:nvSpPr>
          <p:cNvPr id="16" name="灯片编号占位符 15"/>
          <p:cNvSpPr>
            <a:spLocks noGrp="1"/>
          </p:cNvSpPr>
          <p:nvPr>
            <p:ph type="sldNum" sz="quarter" idx="13"/>
          </p:nvPr>
        </p:nvSpPr>
        <p:spPr>
          <a:xfrm>
            <a:off x="11616267" y="6515100"/>
            <a:ext cx="325205" cy="243904"/>
          </a:xfrm>
          <a:prstGeom prst="roundRect">
            <a:avLst/>
          </a:prstGeom>
          <a:solidFill>
            <a:schemeClr val="accent1"/>
          </a:solidFill>
          <a:ln w="9525" cap="flat" cmpd="sng" algn="ctr">
            <a:noFill/>
            <a:prstDash val="solid"/>
            <a:round/>
            <a:headEnd type="none" w="med" len="med"/>
            <a:tailEnd type="none" w="med" len="med"/>
          </a:ln>
        </p:spPr>
        <p:txBody>
          <a:bodyPr rot="0" spcFirstLastPara="0" vertOverflow="overflow" horzOverflow="overflow" vert="horz" wrap="square" lIns="0" tIns="0" rIns="0" bIns="0" numCol="1" spcCol="0" rtlCol="0" fromWordArt="0" anchor="ctr" anchorCtr="0" forceAA="0" compatLnSpc="1">
            <a:noAutofit/>
          </a:bodyPr>
          <a:lstStyle>
            <a:lvl1pPr algn="ctr">
              <a:defRPr lang="zh-CN" altLang="en-US" sz="1000" i="0" u="none" strike="noStrike" cap="none" normalizeH="0" baseline="0" smtClean="0">
                <a:ln>
                  <a:noFill/>
                </a:ln>
                <a:solidFill>
                  <a:schemeClr val="bg1"/>
                </a:solidFill>
                <a:effectLst/>
                <a:latin typeface="Arial" panose="02080604020202020204" pitchFamily="34" charset="0"/>
                <a:ea typeface="Microsoft YaHei" pitchFamily="34" charset="-122"/>
              </a:defRPr>
            </a:lvl1pPr>
          </a:lstStyle>
          <a:p>
            <a:pPr marL="342900" indent="-342900">
              <a:lnSpc>
                <a:spcPct val="110000"/>
              </a:lnSpc>
              <a:spcBef>
                <a:spcPct val="20000"/>
              </a:spcBef>
              <a:buClr>
                <a:schemeClr val="hlink"/>
              </a:buClr>
              <a:buSzPct val="50000"/>
            </a:pPr>
            <a:fld id="{3700298D-0D92-4BAD-A09B-BDA52E8803DB}" type="slidenum">
              <a:rPr lang="en-US" smtClean="0"/>
              <a:t>‹#›</a:t>
            </a:fld>
            <a:endParaRPr lang="en-US" dirty="0"/>
          </a:p>
        </p:txBody>
      </p:sp>
    </p:spTree>
    <p:extLst>
      <p:ext uri="{BB962C8B-B14F-4D97-AF65-F5344CB8AC3E}">
        <p14:creationId xmlns:p14="http://schemas.microsoft.com/office/powerpoint/2010/main" val="134623202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1_标题和内容">
    <p:spTree>
      <p:nvGrpSpPr>
        <p:cNvPr id="1" name=""/>
        <p:cNvGrpSpPr/>
        <p:nvPr/>
      </p:nvGrpSpPr>
      <p:grpSpPr>
        <a:xfrm>
          <a:off x="0" y="0"/>
          <a:ext cx="0" cy="0"/>
          <a:chOff x="0" y="0"/>
          <a:chExt cx="0" cy="0"/>
        </a:xfrm>
      </p:grpSpPr>
      <p:sp>
        <p:nvSpPr>
          <p:cNvPr id="3" name="内容占位符 2"/>
          <p:cNvSpPr>
            <a:spLocks noGrp="1"/>
          </p:cNvSpPr>
          <p:nvPr>
            <p:ph idx="1" hasCustomPrompt="1"/>
          </p:nvPr>
        </p:nvSpPr>
        <p:spPr>
          <a:xfrm>
            <a:off x="146516" y="941696"/>
            <a:ext cx="11901001" cy="5360408"/>
          </a:xfrm>
          <a:prstGeom prst="rect">
            <a:avLst/>
          </a:prstGeom>
        </p:spPr>
        <p:txBody>
          <a:bodyPr/>
          <a:lstStyle>
            <a:lvl1pPr marL="273050" indent="-273050">
              <a:lnSpc>
                <a:spcPct val="120000"/>
              </a:lnSpc>
              <a:spcBef>
                <a:spcPts val="600"/>
              </a:spcBef>
              <a:buSzPct val="80000"/>
              <a:buFontTx/>
              <a:buBlip>
                <a:blip r:embed="rId2"/>
              </a:buBlip>
              <a:defRPr lang="zh-CN" altLang="en-US" sz="2800" b="1" kern="1200" dirty="0">
                <a:solidFill>
                  <a:schemeClr val="tx2">
                    <a:lumMod val="75000"/>
                  </a:schemeClr>
                </a:solidFill>
                <a:latin typeface="Microsoft YaHei" pitchFamily="34" charset="-122"/>
                <a:ea typeface="Microsoft YaHei" pitchFamily="34" charset="-122"/>
                <a:cs typeface="+mn-cs"/>
              </a:defRPr>
            </a:lvl1pPr>
            <a:lvl2pPr marL="627380" indent="-316230">
              <a:lnSpc>
                <a:spcPct val="120000"/>
              </a:lnSpc>
              <a:spcBef>
                <a:spcPts val="600"/>
              </a:spcBef>
              <a:buSzPct val="80000"/>
              <a:buFont typeface="Wingdings" panose="05000000000000000000" pitchFamily="2" charset="2"/>
              <a:buChar char="n"/>
              <a:defRPr kumimoji="1" lang="en-US" altLang="zh-CN" sz="2400" b="1" kern="1200" dirty="0" smtClean="0">
                <a:solidFill>
                  <a:schemeClr val="tx1">
                    <a:lumMod val="75000"/>
                    <a:lumOff val="25000"/>
                  </a:schemeClr>
                </a:solidFill>
                <a:latin typeface="Microsoft YaHei" pitchFamily="34" charset="-122"/>
                <a:ea typeface="Microsoft YaHei" pitchFamily="34" charset="-122"/>
                <a:cs typeface="+mn-cs"/>
              </a:defRPr>
            </a:lvl2pPr>
            <a:lvl3pPr marL="900430" indent="-228600">
              <a:lnSpc>
                <a:spcPct val="120000"/>
              </a:lnSpc>
              <a:spcBef>
                <a:spcPts val="600"/>
              </a:spcBef>
              <a:buSzPct val="80000"/>
              <a:buFontTx/>
              <a:buBlip>
                <a:blip r:embed="rId3"/>
              </a:buBlip>
              <a:defRPr b="1">
                <a:solidFill>
                  <a:schemeClr val="tx2">
                    <a:lumMod val="75000"/>
                  </a:schemeClr>
                </a:solidFill>
                <a:latin typeface="Microsoft YaHei" pitchFamily="34" charset="-122"/>
                <a:ea typeface="Microsoft YaHei" pitchFamily="34" charset="-122"/>
              </a:defRPr>
            </a:lvl3pPr>
            <a:lvl4pPr marL="1160780" indent="-228600">
              <a:lnSpc>
                <a:spcPct val="120000"/>
              </a:lnSpc>
              <a:spcBef>
                <a:spcPts val="600"/>
              </a:spcBef>
              <a:buSzPct val="80000"/>
              <a:buFont typeface="Wingdings" panose="05000000000000000000" pitchFamily="2" charset="2"/>
              <a:buChar char="ü"/>
              <a:defRPr sz="2000">
                <a:solidFill>
                  <a:schemeClr val="tx1"/>
                </a:solidFill>
                <a:latin typeface="Microsoft YaHei" pitchFamily="34" charset="-122"/>
                <a:ea typeface="Microsoft YaHei" pitchFamily="34" charset="-122"/>
              </a:defRPr>
            </a:lvl4pPr>
            <a:lvl5pPr marL="1403985" indent="-228600">
              <a:lnSpc>
                <a:spcPct val="120000"/>
              </a:lnSpc>
              <a:spcBef>
                <a:spcPts val="600"/>
              </a:spcBef>
              <a:buFont typeface="Wingdings" panose="05000000000000000000" pitchFamily="2" charset="2"/>
              <a:buChar char="Ø"/>
              <a:defRPr sz="2000">
                <a:solidFill>
                  <a:schemeClr val="tx2">
                    <a:lumMod val="75000"/>
                  </a:schemeClr>
                </a:solidFill>
                <a:latin typeface="Microsoft YaHei" pitchFamily="34" charset="-122"/>
                <a:ea typeface="Microsoft YaHei" pitchFamily="34" charset="-122"/>
              </a:defRPr>
            </a:lvl5pPr>
          </a:lstStyle>
          <a:p>
            <a:r>
              <a:rPr kumimoji="1" lang="zh-CN" altLang="en-US" dirty="0"/>
              <a:t>编辑母版文本样式</a:t>
            </a:r>
            <a:endParaRPr kumimoji="1" lang="en-US" altLang="zh-CN" dirty="0"/>
          </a:p>
          <a:p>
            <a:pPr lvl="1"/>
            <a:r>
              <a:rPr kumimoji="1" lang="zh-CN" altLang="en-US" dirty="0"/>
              <a:t>第二级</a:t>
            </a:r>
            <a:endParaRPr kumimoji="1" lang="en-US" altLang="zh-CN" dirty="0"/>
          </a:p>
          <a:p>
            <a:pPr lvl="2"/>
            <a:r>
              <a:rPr kumimoji="1" lang="zh-CN" altLang="en-US" dirty="0"/>
              <a:t>第三级</a:t>
            </a:r>
            <a:endParaRPr kumimoji="1" lang="en-US" altLang="zh-CN" dirty="0"/>
          </a:p>
          <a:p>
            <a:pPr lvl="3"/>
            <a:r>
              <a:rPr kumimoji="1" lang="zh-CN" altLang="en-US" dirty="0"/>
              <a:t>第四级 </a:t>
            </a:r>
            <a:endParaRPr kumimoji="1" lang="en-US" altLang="zh-CN" dirty="0"/>
          </a:p>
          <a:p>
            <a:pPr lvl="4"/>
            <a:r>
              <a:rPr kumimoji="1" lang="zh-CN" altLang="en-US" dirty="0"/>
              <a:t>第五级</a:t>
            </a:r>
          </a:p>
        </p:txBody>
      </p:sp>
      <p:sp>
        <p:nvSpPr>
          <p:cNvPr id="2" name="标题 1"/>
          <p:cNvSpPr>
            <a:spLocks noGrp="1"/>
          </p:cNvSpPr>
          <p:nvPr>
            <p:ph type="title"/>
          </p:nvPr>
        </p:nvSpPr>
        <p:spPr>
          <a:xfrm>
            <a:off x="195066" y="136525"/>
            <a:ext cx="9672834" cy="614913"/>
          </a:xfrm>
        </p:spPr>
        <p:txBody>
          <a:bodyPr/>
          <a:lstStyle>
            <a:lvl1pPr>
              <a:defRPr sz="3600"/>
            </a:lvl1pPr>
          </a:lstStyle>
          <a:p>
            <a:r>
              <a:rPr kumimoji="1" lang="zh-CN" altLang="en-US" dirty="0"/>
              <a:t>单击此处编辑母版标题样式</a:t>
            </a:r>
          </a:p>
        </p:txBody>
      </p:sp>
      <p:sp>
        <p:nvSpPr>
          <p:cNvPr id="4" name="日期占位符 2"/>
          <p:cNvSpPr>
            <a:spLocks noGrp="1"/>
          </p:cNvSpPr>
          <p:nvPr>
            <p:ph type="dt" sz="half" idx="10"/>
          </p:nvPr>
        </p:nvSpPr>
        <p:spPr>
          <a:xfrm>
            <a:off x="838200" y="6356350"/>
            <a:ext cx="2743200" cy="365125"/>
          </a:xfrm>
        </p:spPr>
        <p:txBody>
          <a:bodyPr/>
          <a:lstStyle/>
          <a:p>
            <a:endParaRPr kumimoji="1" lang="zh-CN" altLang="en-US"/>
          </a:p>
        </p:txBody>
      </p:sp>
      <p:sp>
        <p:nvSpPr>
          <p:cNvPr id="5" name="页脚占位符 3"/>
          <p:cNvSpPr>
            <a:spLocks noGrp="1"/>
          </p:cNvSpPr>
          <p:nvPr>
            <p:ph type="ftr" sz="quarter" idx="11"/>
          </p:nvPr>
        </p:nvSpPr>
        <p:spPr>
          <a:xfrm>
            <a:off x="4038600" y="6356350"/>
            <a:ext cx="4114800" cy="365125"/>
          </a:xfrm>
        </p:spPr>
        <p:txBody>
          <a:bodyPr/>
          <a:lstStyle/>
          <a:p>
            <a:endParaRPr kumimoji="1" lang="zh-CN" altLang="en-US" dirty="0"/>
          </a:p>
        </p:txBody>
      </p:sp>
      <p:sp>
        <p:nvSpPr>
          <p:cNvPr id="7" name="矩形: 圆角 22"/>
          <p:cNvSpPr/>
          <p:nvPr userDrawn="1"/>
        </p:nvSpPr>
        <p:spPr>
          <a:xfrm>
            <a:off x="11556957" y="6292872"/>
            <a:ext cx="455007" cy="455007"/>
          </a:xfrm>
          <a:prstGeom prst="roundRect">
            <a:avLst/>
          </a:prstGeom>
          <a:solidFill>
            <a:schemeClr val="accent1">
              <a:lumMod val="60000"/>
              <a:lumOff val="40000"/>
            </a:schemeClr>
          </a:solidFill>
          <a:ln>
            <a:noFill/>
          </a:ln>
          <a:effectLst>
            <a:outerShdw blurRad="57785" dist="33020" dir="3180000" algn="ctr">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fld id="{2587977E-2C10-420F-BE86-C0F891FE5212}" type="slidenum">
              <a:rPr lang="zh-CN" altLang="en-US" sz="1200" b="1" smtClean="0">
                <a:latin typeface="Microsoft YaHei" pitchFamily="34" charset="-122"/>
                <a:ea typeface="Microsoft YaHei" pitchFamily="34" charset="-122"/>
              </a:rPr>
              <a:t>‹#›</a:t>
            </a:fld>
            <a:endParaRPr lang="zh-CN" altLang="en-US" b="1" dirty="0">
              <a:latin typeface="Microsoft YaHei" pitchFamily="34" charset="-122"/>
              <a:ea typeface="Microsoft YaHei" pitchFamily="34" charset="-122"/>
            </a:endParaRPr>
          </a:p>
        </p:txBody>
      </p:sp>
      <p:sp>
        <p:nvSpPr>
          <p:cNvPr id="10" name="平行四边形 9"/>
          <p:cNvSpPr/>
          <p:nvPr userDrawn="1"/>
        </p:nvSpPr>
        <p:spPr>
          <a:xfrm>
            <a:off x="8056339" y="6426743"/>
            <a:ext cx="78730" cy="212350"/>
          </a:xfrm>
          <a:prstGeom prst="parallelogram">
            <a:avLst/>
          </a:prstGeom>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平行四边形 10"/>
          <p:cNvSpPr/>
          <p:nvPr userDrawn="1"/>
        </p:nvSpPr>
        <p:spPr>
          <a:xfrm>
            <a:off x="4068223" y="6426743"/>
            <a:ext cx="78730" cy="212350"/>
          </a:xfrm>
          <a:prstGeom prst="parallelogram">
            <a:avLst/>
          </a:prstGeom>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46021190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9_标题和内容">
    <p:spTree>
      <p:nvGrpSpPr>
        <p:cNvPr id="1" name=""/>
        <p:cNvGrpSpPr/>
        <p:nvPr/>
      </p:nvGrpSpPr>
      <p:grpSpPr>
        <a:xfrm>
          <a:off x="0" y="0"/>
          <a:ext cx="0" cy="0"/>
          <a:chOff x="0" y="0"/>
          <a:chExt cx="0" cy="0"/>
        </a:xfrm>
      </p:grpSpPr>
      <p:sp>
        <p:nvSpPr>
          <p:cNvPr id="5" name="矩形: 圆角 4"/>
          <p:cNvSpPr/>
          <p:nvPr/>
        </p:nvSpPr>
        <p:spPr>
          <a:xfrm>
            <a:off x="575734" y="134952"/>
            <a:ext cx="11040533" cy="550848"/>
          </a:xfrm>
          <a:prstGeom prst="roundRect">
            <a:avLst>
              <a:gd name="adj" fmla="val 16673"/>
            </a:avLst>
          </a:prstGeom>
          <a:gradFill flip="none" rotWithShape="1">
            <a:gsLst>
              <a:gs pos="56000">
                <a:schemeClr val="accent1"/>
              </a:gs>
              <a:gs pos="100000">
                <a:schemeClr val="accent1">
                  <a:lumMod val="60000"/>
                  <a:lumOff val="40000"/>
                </a:schemeClr>
              </a:gs>
            </a:gsLst>
            <a:lin ang="0" scaled="1"/>
            <a:tileRect/>
          </a:gradFill>
          <a:ln w="38100">
            <a:noFill/>
          </a:ln>
          <a:effectLst>
            <a:outerShdw blurRad="381000" dist="63500" dir="5400000" sx="90000" sy="90000" algn="t"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noAutofit/>
          </a:bodyPr>
          <a:lstStyle/>
          <a:p>
            <a:pPr lvl="0" algn="ctr"/>
            <a:endParaRPr lang="zh-CN" altLang="en-US" sz="2800" kern="0" dirty="0">
              <a:solidFill>
                <a:srgbClr val="FFFFFF"/>
              </a:solidFill>
              <a:latin typeface="Microsoft YaHei" pitchFamily="34" charset="-122"/>
              <a:ea typeface="Microsoft YaHei" pitchFamily="34" charset="-122"/>
            </a:endParaRPr>
          </a:p>
        </p:txBody>
      </p:sp>
      <p:grpSp>
        <p:nvGrpSpPr>
          <p:cNvPr id="10" name="组合 9"/>
          <p:cNvGrpSpPr/>
          <p:nvPr/>
        </p:nvGrpSpPr>
        <p:grpSpPr>
          <a:xfrm>
            <a:off x="0" y="83920"/>
            <a:ext cx="479291" cy="648455"/>
            <a:chOff x="0" y="7719"/>
            <a:chExt cx="359468" cy="648455"/>
          </a:xfrm>
        </p:grpSpPr>
        <p:sp>
          <p:nvSpPr>
            <p:cNvPr id="11" name="任意多边形: 形状 10"/>
            <p:cNvSpPr/>
            <p:nvPr/>
          </p:nvSpPr>
          <p:spPr bwMode="auto">
            <a:xfrm>
              <a:off x="0" y="7719"/>
              <a:ext cx="359468" cy="648455"/>
            </a:xfrm>
            <a:custGeom>
              <a:avLst/>
              <a:gdLst>
                <a:gd name="connsiteX0" fmla="*/ 0 w 359468"/>
                <a:gd name="connsiteY0" fmla="*/ 0 h 648455"/>
                <a:gd name="connsiteX1" fmla="*/ 8446 w 359468"/>
                <a:gd name="connsiteY1" fmla="*/ 41836 h 648455"/>
                <a:gd name="connsiteX2" fmla="*/ 107502 w 359468"/>
                <a:gd name="connsiteY2" fmla="*/ 107494 h 648455"/>
                <a:gd name="connsiteX3" fmla="*/ 144455 w 359468"/>
                <a:gd name="connsiteY3" fmla="*/ 107494 h 648455"/>
                <a:gd name="connsiteX4" fmla="*/ 359468 w 359468"/>
                <a:gd name="connsiteY4" fmla="*/ 322938 h 648455"/>
                <a:gd name="connsiteX5" fmla="*/ 144455 w 359468"/>
                <a:gd name="connsiteY5" fmla="*/ 538382 h 648455"/>
                <a:gd name="connsiteX6" fmla="*/ 94727 w 359468"/>
                <a:gd name="connsiteY6" fmla="*/ 538382 h 648455"/>
                <a:gd name="connsiteX7" fmla="*/ 107502 w 359468"/>
                <a:gd name="connsiteY7" fmla="*/ 540961 h 648455"/>
                <a:gd name="connsiteX8" fmla="*/ 8446 w 359468"/>
                <a:gd name="connsiteY8" fmla="*/ 606620 h 648455"/>
                <a:gd name="connsiteX9" fmla="*/ 0 w 359468"/>
                <a:gd name="connsiteY9" fmla="*/ 648455 h 6484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59468" h="648455">
                  <a:moveTo>
                    <a:pt x="0" y="0"/>
                  </a:moveTo>
                  <a:lnTo>
                    <a:pt x="8446" y="41836"/>
                  </a:lnTo>
                  <a:cubicBezTo>
                    <a:pt x="24766" y="80420"/>
                    <a:pt x="62972" y="107494"/>
                    <a:pt x="107502" y="107494"/>
                  </a:cubicBezTo>
                  <a:lnTo>
                    <a:pt x="144455" y="107494"/>
                  </a:lnTo>
                  <a:cubicBezTo>
                    <a:pt x="263203" y="107494"/>
                    <a:pt x="359468" y="203952"/>
                    <a:pt x="359468" y="322938"/>
                  </a:cubicBezTo>
                  <a:cubicBezTo>
                    <a:pt x="359468" y="441924"/>
                    <a:pt x="263203" y="538382"/>
                    <a:pt x="144455" y="538382"/>
                  </a:cubicBezTo>
                  <a:lnTo>
                    <a:pt x="94727" y="538382"/>
                  </a:lnTo>
                  <a:lnTo>
                    <a:pt x="107502" y="540961"/>
                  </a:lnTo>
                  <a:cubicBezTo>
                    <a:pt x="62972" y="540961"/>
                    <a:pt x="24766" y="568035"/>
                    <a:pt x="8446" y="606620"/>
                  </a:cubicBezTo>
                  <a:lnTo>
                    <a:pt x="0" y="648455"/>
                  </a:lnTo>
                  <a:close/>
                </a:path>
              </a:pathLst>
            </a:custGeom>
            <a:gradFill>
              <a:gsLst>
                <a:gs pos="0">
                  <a:schemeClr val="tx2"/>
                </a:gs>
                <a:gs pos="100000">
                  <a:schemeClr val="tx2">
                    <a:lumMod val="75000"/>
                  </a:schemeClr>
                </a:gs>
              </a:gsLst>
              <a:lin ang="2700000" scaled="1"/>
            </a:gradFill>
            <a:ln w="38100">
              <a:noFill/>
            </a:ln>
            <a:effectLst>
              <a:outerShdw blurRad="381000" dist="63500" dir="5400000" sx="90000" sy="90000" algn="t"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noAutofit/>
            </a:bodyPr>
            <a:lstStyle/>
            <a:p>
              <a:pPr lvl="0" algn="ctr"/>
              <a:endParaRPr lang="en-US" sz="2000" kern="0">
                <a:solidFill>
                  <a:srgbClr val="FFFFFF"/>
                </a:solidFill>
                <a:latin typeface="Microsoft YaHei" pitchFamily="34" charset="-122"/>
                <a:ea typeface="Microsoft YaHei" pitchFamily="34" charset="-122"/>
              </a:endParaRPr>
            </a:p>
          </p:txBody>
        </p:sp>
        <p:sp>
          <p:nvSpPr>
            <p:cNvPr id="12" name="等腰三角形 11"/>
            <p:cNvSpPr/>
            <p:nvPr/>
          </p:nvSpPr>
          <p:spPr bwMode="auto">
            <a:xfrm rot="5400000">
              <a:off x="138848" y="295601"/>
              <a:ext cx="81328" cy="70110"/>
            </a:xfrm>
            <a:prstGeom prst="triangle">
              <a:avLst/>
            </a:prstGeom>
            <a:solidFill>
              <a:schemeClr val="bg1"/>
            </a:solidFill>
            <a:ln w="38100">
              <a:noFill/>
            </a:ln>
            <a:effectLst>
              <a:outerShdw blurRad="381000" dist="63500" dir="5400000" sx="90000" sy="90000" algn="t"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noAutofit/>
            </a:bodyPr>
            <a:lstStyle/>
            <a:p>
              <a:pPr lvl="0" algn="ctr"/>
              <a:endParaRPr lang="en-US" sz="2000" kern="0">
                <a:solidFill>
                  <a:srgbClr val="FFFFFF"/>
                </a:solidFill>
                <a:latin typeface="Microsoft YaHei" pitchFamily="34" charset="-122"/>
                <a:ea typeface="Microsoft YaHei" pitchFamily="34" charset="-122"/>
              </a:endParaRPr>
            </a:p>
          </p:txBody>
        </p:sp>
      </p:grpSp>
      <p:sp>
        <p:nvSpPr>
          <p:cNvPr id="7" name="内容占位符 6"/>
          <p:cNvSpPr>
            <a:spLocks noGrp="1"/>
          </p:cNvSpPr>
          <p:nvPr>
            <p:ph sz="quarter" idx="11"/>
          </p:nvPr>
        </p:nvSpPr>
        <p:spPr>
          <a:xfrm>
            <a:off x="479291" y="914400"/>
            <a:ext cx="11136976" cy="5441953"/>
          </a:xfrm>
        </p:spPr>
        <p:txBody>
          <a:bodyPr>
            <a:normAutofit/>
          </a:bodyPr>
          <a:lstStyle>
            <a:lvl1pPr marL="228600" indent="-228600" algn="l" defTabSz="914400" rtl="0" eaLnBrk="1" latinLnBrk="0" hangingPunct="1">
              <a:lnSpc>
                <a:spcPct val="120000"/>
              </a:lnSpc>
              <a:buClr>
                <a:schemeClr val="tx2">
                  <a:lumMod val="60000"/>
                  <a:lumOff val="40000"/>
                </a:schemeClr>
              </a:buClr>
              <a:buFont typeface="Wingdings" panose="05000000000000000000" pitchFamily="2" charset="2"/>
              <a:buChar char=""/>
              <a:defRPr lang="zh-CN" altLang="en-US" sz="2800" kern="1200" dirty="0" smtClean="0">
                <a:solidFill>
                  <a:schemeClr val="tx1"/>
                </a:solidFill>
                <a:latin typeface="+mn-lt"/>
                <a:ea typeface="+mn-ea"/>
                <a:cs typeface="+mn-cs"/>
              </a:defRPr>
            </a:lvl1pPr>
            <a:lvl2pPr algn="l" defTabSz="914400" rtl="0" eaLnBrk="1" latinLnBrk="0" hangingPunct="1">
              <a:lnSpc>
                <a:spcPct val="120000"/>
              </a:lnSpc>
              <a:buClr>
                <a:schemeClr val="accent1">
                  <a:lumMod val="60000"/>
                  <a:lumOff val="40000"/>
                </a:schemeClr>
              </a:buClr>
              <a:defRPr lang="zh-CN" altLang="en-US" sz="2400" kern="1200" dirty="0" smtClean="0">
                <a:solidFill>
                  <a:schemeClr val="tx1"/>
                </a:solidFill>
                <a:latin typeface="+mn-lt"/>
                <a:ea typeface="+mn-ea"/>
                <a:cs typeface="+mn-cs"/>
              </a:defRPr>
            </a:lvl2pPr>
            <a:lvl3pPr marL="1371600" indent="-457200" algn="l" defTabSz="914400" rtl="0" eaLnBrk="1" latinLnBrk="0" hangingPunct="1">
              <a:lnSpc>
                <a:spcPct val="120000"/>
              </a:lnSpc>
              <a:buClr>
                <a:schemeClr val="tx2">
                  <a:lumMod val="60000"/>
                  <a:lumOff val="40000"/>
                </a:schemeClr>
              </a:buClr>
              <a:buFont typeface="Wingdings" panose="05000000000000000000" pitchFamily="2" charset="2"/>
              <a:buChar char="Ø"/>
              <a:defRPr lang="zh-CN" altLang="en-US" sz="2000" kern="1200" dirty="0" smtClean="0">
                <a:solidFill>
                  <a:schemeClr val="tx1"/>
                </a:solidFill>
                <a:latin typeface="+mn-lt"/>
                <a:ea typeface="+mn-ea"/>
                <a:cs typeface="+mn-cs"/>
              </a:defRPr>
            </a:lvl3pPr>
            <a:lvl4pPr marL="1600200" indent="-228600" algn="l" defTabSz="914400" rtl="0" eaLnBrk="1" latinLnBrk="0" hangingPunct="1">
              <a:lnSpc>
                <a:spcPct val="120000"/>
              </a:lnSpc>
              <a:buClr>
                <a:schemeClr val="tx2">
                  <a:lumMod val="60000"/>
                  <a:lumOff val="40000"/>
                </a:schemeClr>
              </a:buClr>
              <a:buFont typeface="Wingdings" panose="05000000000000000000" pitchFamily="2" charset="2"/>
              <a:buChar char="ü"/>
              <a:defRPr lang="zh-CN" altLang="en-US" sz="2000" kern="1200" dirty="0" smtClean="0">
                <a:solidFill>
                  <a:schemeClr val="tx1"/>
                </a:solidFill>
                <a:latin typeface="+mn-lt"/>
                <a:ea typeface="+mn-ea"/>
                <a:cs typeface="+mn-cs"/>
              </a:defRPr>
            </a:lvl4pPr>
            <a:lvl5pPr algn="l" defTabSz="914400" rtl="0" eaLnBrk="1" latinLnBrk="0" hangingPunct="1">
              <a:lnSpc>
                <a:spcPct val="120000"/>
              </a:lnSpc>
              <a:buClr>
                <a:schemeClr val="tx2">
                  <a:lumMod val="60000"/>
                  <a:lumOff val="40000"/>
                </a:schemeClr>
              </a:buClr>
              <a:defRPr lang="zh-CN" altLang="en-US" sz="2000" kern="1200" dirty="0">
                <a:solidFill>
                  <a:schemeClr val="tx1"/>
                </a:solidFill>
                <a:latin typeface="+mn-lt"/>
                <a:ea typeface="+mn-ea"/>
                <a:cs typeface="+mn-cs"/>
              </a:defRPr>
            </a:lvl5pPr>
          </a:lstStyle>
          <a:p>
            <a:pPr lvl="0"/>
            <a:r>
              <a:rPr lang="zh-CN" altLang="en-US" dirty="0"/>
              <a:t>单击此处编辑母版文本样式</a:t>
            </a:r>
          </a:p>
          <a:p>
            <a:pPr lvl="1"/>
            <a:r>
              <a:rPr lang="zh-CN" altLang="en-US" dirty="0"/>
              <a:t>二级</a:t>
            </a:r>
          </a:p>
          <a:p>
            <a:pPr lvl="2"/>
            <a:r>
              <a:rPr lang="zh-CN" altLang="en-US" dirty="0"/>
              <a:t>三级</a:t>
            </a:r>
          </a:p>
          <a:p>
            <a:pPr lvl="3"/>
            <a:r>
              <a:rPr lang="zh-CN" altLang="en-US" dirty="0"/>
              <a:t>四级</a:t>
            </a:r>
          </a:p>
          <a:p>
            <a:pPr lvl="4"/>
            <a:r>
              <a:rPr lang="zh-CN" altLang="en-US" dirty="0"/>
              <a:t>五级</a:t>
            </a:r>
          </a:p>
        </p:txBody>
      </p:sp>
      <p:sp>
        <p:nvSpPr>
          <p:cNvPr id="9" name="灯片编号占位符 15"/>
          <p:cNvSpPr>
            <a:spLocks noGrp="1"/>
          </p:cNvSpPr>
          <p:nvPr>
            <p:ph type="sldNum" sz="quarter" idx="13"/>
          </p:nvPr>
        </p:nvSpPr>
        <p:spPr>
          <a:xfrm>
            <a:off x="11616267" y="6515100"/>
            <a:ext cx="325205" cy="243904"/>
          </a:xfrm>
          <a:prstGeom prst="roundRect">
            <a:avLst/>
          </a:prstGeom>
          <a:solidFill>
            <a:schemeClr val="accent1"/>
          </a:solidFill>
          <a:ln w="9525" cap="flat" cmpd="sng" algn="ctr">
            <a:noFill/>
            <a:prstDash val="solid"/>
            <a:round/>
            <a:headEnd type="none" w="med" len="med"/>
            <a:tailEnd type="none" w="med" len="med"/>
          </a:ln>
        </p:spPr>
        <p:txBody>
          <a:bodyPr rot="0" spcFirstLastPara="0" vertOverflow="overflow" horzOverflow="overflow" vert="horz" wrap="square" lIns="0" tIns="0" rIns="0" bIns="0" numCol="1" spcCol="0" rtlCol="0" fromWordArt="0" anchor="ctr" anchorCtr="0" forceAA="0" compatLnSpc="1">
            <a:noAutofit/>
          </a:bodyPr>
          <a:lstStyle>
            <a:lvl1pPr algn="ctr">
              <a:defRPr lang="zh-CN" altLang="en-US" sz="1000" i="0" u="none" strike="noStrike" cap="none" normalizeH="0" baseline="0" smtClean="0">
                <a:ln>
                  <a:noFill/>
                </a:ln>
                <a:solidFill>
                  <a:schemeClr val="bg1"/>
                </a:solidFill>
                <a:effectLst/>
                <a:latin typeface="Arial" panose="02080604020202020204" pitchFamily="34" charset="0"/>
                <a:ea typeface="Microsoft YaHei" pitchFamily="34" charset="-122"/>
              </a:defRPr>
            </a:lvl1pPr>
          </a:lstStyle>
          <a:p>
            <a:pPr marL="342900" indent="-342900">
              <a:lnSpc>
                <a:spcPct val="110000"/>
              </a:lnSpc>
              <a:spcBef>
                <a:spcPct val="20000"/>
              </a:spcBef>
              <a:buClr>
                <a:schemeClr val="hlink"/>
              </a:buClr>
              <a:buSzPct val="50000"/>
            </a:pPr>
            <a:fld id="{3700298D-0D92-4BAD-A09B-BDA52E8803DB}" type="slidenum">
              <a:rPr lang="en-US" smtClean="0"/>
              <a:t>‹#›</a:t>
            </a:fld>
            <a:endParaRPr lang="en-US" dirty="0"/>
          </a:p>
        </p:txBody>
      </p:sp>
      <p:sp>
        <p:nvSpPr>
          <p:cNvPr id="14" name="Footer Placeholder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dirty="0"/>
          </a:p>
        </p:txBody>
      </p:sp>
      <p:sp>
        <p:nvSpPr>
          <p:cNvPr id="15" name="Footer Placeholder 4"/>
          <p:cNvSpPr txBox="1"/>
          <p:nvPr userDrawn="1"/>
        </p:nvSpPr>
        <p:spPr>
          <a:xfrm>
            <a:off x="192609" y="6356351"/>
            <a:ext cx="1670374" cy="365125"/>
          </a:xfrm>
          <a:prstGeom prst="rect">
            <a:avLst/>
          </a:prstGeom>
        </p:spPr>
        <p:txBody>
          <a:bodyPr vert="horz" lIns="91440" tIns="45720" rIns="91440" bIns="45720" rtlCol="0" anchor="ctr"/>
          <a:lstStyle>
            <a:defPPr>
              <a:defRPr lang="zh-CN"/>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dirty="0"/>
              <a:t>S4Plus-USTC</a:t>
            </a:r>
            <a:r>
              <a:rPr lang="zh-CN" altLang="en-US" dirty="0"/>
              <a:t>研究组</a:t>
            </a:r>
          </a:p>
        </p:txBody>
      </p:sp>
      <p:sp>
        <p:nvSpPr>
          <p:cNvPr id="16" name="平行四边形 15"/>
          <p:cNvSpPr/>
          <p:nvPr userDrawn="1"/>
        </p:nvSpPr>
        <p:spPr>
          <a:xfrm>
            <a:off x="8056339" y="6426743"/>
            <a:ext cx="78730" cy="212350"/>
          </a:xfrm>
          <a:prstGeom prst="parallelogram">
            <a:avLst/>
          </a:prstGeom>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平行四边形 16"/>
          <p:cNvSpPr/>
          <p:nvPr userDrawn="1"/>
        </p:nvSpPr>
        <p:spPr>
          <a:xfrm>
            <a:off x="4068223" y="6426743"/>
            <a:ext cx="78730" cy="212350"/>
          </a:xfrm>
          <a:prstGeom prst="parallelogram">
            <a:avLst/>
          </a:prstGeom>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标题 1"/>
          <p:cNvSpPr>
            <a:spLocks noGrp="1"/>
          </p:cNvSpPr>
          <p:nvPr>
            <p:ph type="title"/>
          </p:nvPr>
        </p:nvSpPr>
        <p:spPr>
          <a:xfrm>
            <a:off x="575733" y="134952"/>
            <a:ext cx="10515600" cy="550848"/>
          </a:xfrm>
        </p:spPr>
        <p:txBody>
          <a:bodyPr>
            <a:noAutofit/>
          </a:bodyPr>
          <a:lstStyle>
            <a:lvl1pPr>
              <a:defRPr sz="2800" b="1">
                <a:solidFill>
                  <a:schemeClr val="bg1"/>
                </a:solidFill>
              </a:defRPr>
            </a:lvl1pPr>
          </a:lstStyle>
          <a:p>
            <a:r>
              <a:rPr lang="zh-CN" altLang="en-US" dirty="0"/>
              <a:t>单击此处编辑母版标题样式</a:t>
            </a:r>
          </a:p>
        </p:txBody>
      </p:sp>
    </p:spTree>
    <p:extLst>
      <p:ext uri="{BB962C8B-B14F-4D97-AF65-F5344CB8AC3E}">
        <p14:creationId xmlns:p14="http://schemas.microsoft.com/office/powerpoint/2010/main" val="316840760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8"/>
            <a:ext cx="10515600" cy="603864"/>
          </a:xfrm>
          <a:prstGeom prst="rect">
            <a:avLst/>
          </a:prstGeom>
        </p:spPr>
        <p:txBody>
          <a:bodyPr vert="horz" lIns="91440" tIns="45720" rIns="91440" bIns="45720" rtlCol="0" anchor="ctr">
            <a:normAutofit/>
          </a:bodyPr>
          <a:lstStyle/>
          <a:p>
            <a:r>
              <a:rPr lang="zh-CN" altLang="en-US"/>
              <a:t>单击此处编辑母版标题样式</a:t>
            </a:r>
            <a:endParaRPr lang="en-US" dirty="0"/>
          </a:p>
        </p:txBody>
      </p:sp>
      <p:sp>
        <p:nvSpPr>
          <p:cNvPr id="3" name="Text Placeholder 2"/>
          <p:cNvSpPr>
            <a:spLocks noGrp="1"/>
          </p:cNvSpPr>
          <p:nvPr>
            <p:ph type="body" idx="1"/>
          </p:nvPr>
        </p:nvSpPr>
        <p:spPr>
          <a:xfrm>
            <a:off x="838200" y="1132764"/>
            <a:ext cx="10515600" cy="5044199"/>
          </a:xfrm>
          <a:prstGeom prst="rect">
            <a:avLst/>
          </a:prstGeom>
        </p:spPr>
        <p:txBody>
          <a:bodyPr vert="horz" lIns="91440" tIns="45720" rIns="91440" bIns="45720" rtlCol="0">
            <a:normAutofit/>
          </a:bodyPr>
          <a:lstStyle/>
          <a:p>
            <a:pPr>
              <a:lnSpc>
                <a:spcPct val="120000"/>
              </a:lnSpc>
              <a:spcBef>
                <a:spcPts val="0"/>
              </a:spcBef>
              <a:spcAft>
                <a:spcPts val="600"/>
              </a:spcAft>
              <a:buClr>
                <a:srgbClr val="005AD2"/>
              </a:buClr>
              <a:buSzPct val="80000"/>
              <a:buFont typeface="Wingdings" panose="05000000000000000000" pitchFamily="2" charset="2"/>
              <a:buChar char="q"/>
            </a:pPr>
            <a:r>
              <a:rPr lang="zh-CN" altLang="en-US" sz="2800" dirty="0"/>
              <a:t>出版</a:t>
            </a:r>
            <a:endParaRPr lang="en-US" altLang="zh-CN" sz="2800" dirty="0"/>
          </a:p>
          <a:p>
            <a:pPr lvl="1">
              <a:lnSpc>
                <a:spcPct val="120000"/>
              </a:lnSpc>
              <a:spcBef>
                <a:spcPts val="0"/>
              </a:spcBef>
              <a:spcAft>
                <a:spcPts val="600"/>
              </a:spcAft>
              <a:buClr>
                <a:srgbClr val="005AD2"/>
              </a:buClr>
              <a:buSzPct val="80000"/>
              <a:buFont typeface="Wingdings" panose="05000000000000000000" pitchFamily="2" charset="2"/>
              <a:buChar char="q"/>
            </a:pPr>
            <a:r>
              <a:rPr lang="en-US" altLang="zh-CN" sz="2800" b="1" dirty="0">
                <a:solidFill>
                  <a:srgbClr val="262626"/>
                </a:solidFill>
                <a:sym typeface="Microsoft YaHei" pitchFamily="34" charset="-122"/>
              </a:rPr>
              <a:t>XX</a:t>
            </a:r>
          </a:p>
          <a:p>
            <a:pPr lvl="1">
              <a:lnSpc>
                <a:spcPct val="120000"/>
              </a:lnSpc>
              <a:spcBef>
                <a:spcPts val="0"/>
              </a:spcBef>
              <a:spcAft>
                <a:spcPts val="600"/>
              </a:spcAft>
              <a:buClr>
                <a:srgbClr val="005AD2"/>
              </a:buClr>
              <a:buSzPct val="80000"/>
              <a:buFont typeface="Wingdings" panose="05000000000000000000" pitchFamily="2" charset="2"/>
              <a:buChar char="q"/>
            </a:pPr>
            <a:r>
              <a:rPr lang="en-US" altLang="zh-CN" sz="2800" b="1" dirty="0">
                <a:solidFill>
                  <a:srgbClr val="262626"/>
                </a:solidFill>
                <a:sym typeface="Microsoft YaHei" pitchFamily="34" charset="-122"/>
              </a:rPr>
              <a:t>YY</a:t>
            </a:r>
          </a:p>
        </p:txBody>
      </p:sp>
      <p:sp>
        <p:nvSpPr>
          <p:cNvPr id="4" name="Date Placeholder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zh-CN" altLang="en-US"/>
          </a:p>
        </p:txBody>
      </p:sp>
      <p:sp>
        <p:nvSpPr>
          <p:cNvPr id="5" name="Footer Placeholder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Slide Number Placeholder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C471A84-A18C-41AE-AACC-0B3972D6D193}" type="slidenum">
              <a:rPr lang="zh-CN" altLang="en-US" smtClean="0"/>
              <a:t>‹#›</a:t>
            </a:fld>
            <a:endParaRPr lang="zh-CN" altLang="en-US"/>
          </a:p>
        </p:txBody>
      </p:sp>
    </p:spTree>
    <p:extLst>
      <p:ext uri="{BB962C8B-B14F-4D97-AF65-F5344CB8AC3E}">
        <p14:creationId xmlns:p14="http://schemas.microsoft.com/office/powerpoint/2010/main" val="391348976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 id="2147483684" r:id="rId24"/>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80604020202020204" pitchFamily="34" charset="0"/>
        <a:buChar char="•"/>
        <a:defRPr sz="2800" kern="1200">
          <a:solidFill>
            <a:schemeClr val="tx1"/>
          </a:solidFill>
          <a:latin typeface="+mn-lt"/>
          <a:ea typeface="+mn-ea"/>
          <a:cs typeface="+mn-cs"/>
        </a:defRPr>
      </a:lvl1pPr>
      <a:lvl2pPr marL="971550" indent="-514350" algn="l" defTabSz="914400" rtl="0" eaLnBrk="1" latinLnBrk="0" hangingPunct="1">
        <a:lnSpc>
          <a:spcPct val="90000"/>
        </a:lnSpc>
        <a:spcBef>
          <a:spcPts val="500"/>
        </a:spcBef>
        <a:buFont typeface="Wingdings" panose="05000000000000000000" pitchFamily="2" charset="2"/>
        <a:buChar char="n"/>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8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8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8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19.xml"/><Relationship Id="rId5" Type="http://schemas.openxmlformats.org/officeDocument/2006/relationships/image" Target="../media/image10.png"/><Relationship Id="rId4" Type="http://schemas.openxmlformats.org/officeDocument/2006/relationships/image" Target="../media/image9.png"/></Relationships>
</file>

<file path=ppt/slides/_rels/slide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19.xml"/><Relationship Id="rId5" Type="http://schemas.openxmlformats.org/officeDocument/2006/relationships/image" Target="../media/image14.png"/><Relationship Id="rId4" Type="http://schemas.openxmlformats.org/officeDocument/2006/relationships/image" Target="../media/image13.png"/></Relationships>
</file>

<file path=ppt/slides/_rels/slide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19.xml"/><Relationship Id="rId5" Type="http://schemas.openxmlformats.org/officeDocument/2006/relationships/image" Target="../media/image18.png"/><Relationship Id="rId4" Type="http://schemas.openxmlformats.org/officeDocument/2006/relationships/image" Target="../media/image17.png"/></Relationships>
</file>

<file path=ppt/slides/_rels/slide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19.xml"/><Relationship Id="rId5" Type="http://schemas.openxmlformats.org/officeDocument/2006/relationships/image" Target="../media/image22.png"/><Relationship Id="rId4" Type="http://schemas.openxmlformats.org/officeDocument/2006/relationships/image" Target="../media/image2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a:extLst>
              <a:ext uri="{FF2B5EF4-FFF2-40B4-BE49-F238E27FC236}">
                <a16:creationId xmlns:a16="http://schemas.microsoft.com/office/drawing/2014/main" id="{17915A97-8C40-16F6-7558-E5844E564F86}"/>
              </a:ext>
            </a:extLst>
          </p:cNvPr>
          <p:cNvSpPr>
            <a:spLocks noGrp="1"/>
          </p:cNvSpPr>
          <p:nvPr>
            <p:ph type="ctrTitle"/>
          </p:nvPr>
        </p:nvSpPr>
        <p:spPr/>
        <p:txBody>
          <a:bodyPr/>
          <a:lstStyle/>
          <a:p>
            <a:r>
              <a:rPr lang="zh-CN" altLang="en-US" dirty="0"/>
              <a:t>面向</a:t>
            </a:r>
            <a:r>
              <a:rPr lang="en-US" altLang="zh-CN" dirty="0"/>
              <a:t>Grounding</a:t>
            </a:r>
            <a:r>
              <a:rPr lang="zh-CN" altLang="en-US" dirty="0"/>
              <a:t>的</a:t>
            </a:r>
            <a:br>
              <a:rPr lang="en-US" altLang="zh-CN" dirty="0"/>
            </a:br>
            <a:r>
              <a:rPr lang="zh-CN" altLang="en-US" dirty="0"/>
              <a:t>视觉 </a:t>
            </a:r>
            <a:r>
              <a:rPr lang="en-US" altLang="zh-CN" dirty="0"/>
              <a:t>Token </a:t>
            </a:r>
            <a:r>
              <a:rPr lang="zh-CN" altLang="en-US" dirty="0"/>
              <a:t>缩减</a:t>
            </a:r>
          </a:p>
        </p:txBody>
      </p:sp>
      <p:sp>
        <p:nvSpPr>
          <p:cNvPr id="6" name="副标题 5">
            <a:extLst>
              <a:ext uri="{FF2B5EF4-FFF2-40B4-BE49-F238E27FC236}">
                <a16:creationId xmlns:a16="http://schemas.microsoft.com/office/drawing/2014/main" id="{B29BFF4B-5D61-20D6-7722-C04E66AA9134}"/>
              </a:ext>
            </a:extLst>
          </p:cNvPr>
          <p:cNvSpPr>
            <a:spLocks noGrp="1"/>
          </p:cNvSpPr>
          <p:nvPr>
            <p:ph type="subTitle" sz="quarter" idx="1"/>
          </p:nvPr>
        </p:nvSpPr>
        <p:spPr/>
        <p:txBody>
          <a:bodyPr/>
          <a:lstStyle/>
          <a:p>
            <a:r>
              <a:rPr lang="en-US" altLang="zh-CN" dirty="0"/>
              <a:t>2026-10-14 </a:t>
            </a:r>
            <a:r>
              <a:rPr lang="zh-CN" altLang="en-US" dirty="0"/>
              <a:t>阅读组会</a:t>
            </a:r>
            <a:endParaRPr lang="en-US" altLang="zh-CN" dirty="0"/>
          </a:p>
          <a:p>
            <a:r>
              <a:rPr lang="zh-CN" altLang="en-US" dirty="0"/>
              <a:t>赵作竑</a:t>
            </a:r>
          </a:p>
        </p:txBody>
      </p:sp>
      <p:sp>
        <p:nvSpPr>
          <p:cNvPr id="4" name="灯片编号占位符 3">
            <a:extLst>
              <a:ext uri="{FF2B5EF4-FFF2-40B4-BE49-F238E27FC236}">
                <a16:creationId xmlns:a16="http://schemas.microsoft.com/office/drawing/2014/main" id="{7B91FBF5-2A4A-BF16-3838-D27591A5A791}"/>
              </a:ext>
            </a:extLst>
          </p:cNvPr>
          <p:cNvSpPr>
            <a:spLocks noGrp="1"/>
          </p:cNvSpPr>
          <p:nvPr>
            <p:ph type="sldNum" sz="quarter" idx="4294967295"/>
          </p:nvPr>
        </p:nvSpPr>
        <p:spPr>
          <a:xfrm>
            <a:off x="11518900" y="6337300"/>
            <a:ext cx="673100" cy="401638"/>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C471A84-A18C-41AE-AACC-0B3972D6D193}" type="slidenum">
              <a:rPr kumimoji="0" lang="zh-CN" altLang="en-US" sz="1200" b="0" i="0" u="none" strike="noStrike" kern="1200" cap="none" spc="0" normalizeH="0" baseline="0" noProof="0" smtClean="0">
                <a:ln>
                  <a:noFill/>
                </a:ln>
                <a:solidFill>
                  <a:prstClr val="black">
                    <a:tint val="75000"/>
                  </a:prstClr>
                </a:solidFill>
                <a:effectLst/>
                <a:uLnTx/>
                <a:uFillTx/>
                <a:latin typeface="Arial"/>
                <a:ea typeface="微软雅黑"/>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zh-CN" altLang="en-US" sz="1200" b="0" i="0" u="none" strike="noStrike" kern="1200" cap="none" spc="0" normalizeH="0" baseline="0" noProof="0" dirty="0">
              <a:ln>
                <a:noFill/>
              </a:ln>
              <a:solidFill>
                <a:prstClr val="black">
                  <a:tint val="75000"/>
                </a:prstClr>
              </a:solidFill>
              <a:effectLst/>
              <a:uLnTx/>
              <a:uFillTx/>
              <a:latin typeface="Arial"/>
              <a:ea typeface="微软雅黑"/>
              <a:cs typeface="+mn-cs"/>
            </a:endParaRPr>
          </a:p>
        </p:txBody>
      </p:sp>
    </p:spTree>
    <p:extLst>
      <p:ext uri="{BB962C8B-B14F-4D97-AF65-F5344CB8AC3E}">
        <p14:creationId xmlns:p14="http://schemas.microsoft.com/office/powerpoint/2010/main" val="370928840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a:extLst>
              <a:ext uri="{FF2B5EF4-FFF2-40B4-BE49-F238E27FC236}">
                <a16:creationId xmlns:a16="http://schemas.microsoft.com/office/drawing/2014/main" id="{DBE5887E-9D67-510E-8739-40796BF1BDD8}"/>
              </a:ext>
            </a:extLst>
          </p:cNvPr>
          <p:cNvSpPr>
            <a:spLocks noGrp="1"/>
          </p:cNvSpPr>
          <p:nvPr>
            <p:ph type="title"/>
          </p:nvPr>
        </p:nvSpPr>
        <p:spPr>
          <a:xfrm>
            <a:off x="371475" y="505968"/>
            <a:ext cx="6245299" cy="387798"/>
          </a:xfrm>
        </p:spPr>
        <p:txBody>
          <a:bodyPr/>
          <a:lstStyle/>
          <a:p>
            <a:r>
              <a:rPr lang="zh-CN" altLang="en-US" dirty="0"/>
              <a:t>视觉剪枝：节约上下文与降低推理成本</a:t>
            </a:r>
          </a:p>
        </p:txBody>
      </p:sp>
      <p:sp>
        <p:nvSpPr>
          <p:cNvPr id="4" name="灯片编号占位符 3">
            <a:extLst>
              <a:ext uri="{FF2B5EF4-FFF2-40B4-BE49-F238E27FC236}">
                <a16:creationId xmlns:a16="http://schemas.microsoft.com/office/drawing/2014/main" id="{D21AD5DC-6EEC-0E3B-F05C-1B51D87E23E4}"/>
              </a:ext>
            </a:extLst>
          </p:cNvPr>
          <p:cNvSpPr>
            <a:spLocks noGrp="1"/>
          </p:cNvSpPr>
          <p:nvPr>
            <p:ph type="sldNum" sz="quarter" idx="14"/>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CC471A84-A18C-41AE-AACC-0B3972D6D193}" type="slidenum">
              <a:rPr kumimoji="0" lang="zh-CN" altLang="en-US" sz="1600" b="0" i="0" u="none" strike="noStrike" kern="1200" cap="none" spc="0" normalizeH="0" baseline="0" noProof="0" smtClean="0">
                <a:ln>
                  <a:noFill/>
                </a:ln>
                <a:solidFill>
                  <a:prstClr val="white"/>
                </a:solidFill>
                <a:effectLst/>
                <a:uLnTx/>
                <a:uFillTx/>
                <a:latin typeface="Arial"/>
                <a:ea typeface="微软雅黑"/>
                <a:cs typeface="+mn-cs"/>
              </a:rPr>
              <a:pPr marL="0" marR="0" lvl="0" indent="0" algn="ctr" defTabSz="914400" rtl="0" eaLnBrk="1" fontAlgn="auto" latinLnBrk="0" hangingPunct="1">
                <a:lnSpc>
                  <a:spcPct val="100000"/>
                </a:lnSpc>
                <a:spcBef>
                  <a:spcPts val="0"/>
                </a:spcBef>
                <a:spcAft>
                  <a:spcPts val="0"/>
                </a:spcAft>
                <a:buClrTx/>
                <a:buSzTx/>
                <a:buFontTx/>
                <a:buNone/>
                <a:tabLst/>
                <a:defRPr/>
              </a:pPr>
              <a:t>2</a:t>
            </a:fld>
            <a:endParaRPr kumimoji="0" lang="zh-CN" altLang="en-US" sz="1600" b="0" i="0" u="none" strike="noStrike" kern="1200" cap="none" spc="0" normalizeH="0" baseline="0" noProof="0" dirty="0">
              <a:ln>
                <a:noFill/>
              </a:ln>
              <a:solidFill>
                <a:prstClr val="white"/>
              </a:solidFill>
              <a:effectLst/>
              <a:uLnTx/>
              <a:uFillTx/>
              <a:latin typeface="Arial"/>
              <a:ea typeface="微软雅黑"/>
              <a:cs typeface="+mn-cs"/>
            </a:endParaRPr>
          </a:p>
        </p:txBody>
      </p:sp>
      <p:sp>
        <p:nvSpPr>
          <p:cNvPr id="5" name="文本框 4">
            <a:extLst>
              <a:ext uri="{FF2B5EF4-FFF2-40B4-BE49-F238E27FC236}">
                <a16:creationId xmlns:a16="http://schemas.microsoft.com/office/drawing/2014/main" id="{721F94E0-61FB-AA3A-9224-6590DACEF254}"/>
              </a:ext>
            </a:extLst>
          </p:cNvPr>
          <p:cNvSpPr txBox="1"/>
          <p:nvPr/>
        </p:nvSpPr>
        <p:spPr>
          <a:xfrm>
            <a:off x="56965" y="893766"/>
            <a:ext cx="5825634"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2400" b="1" i="0" u="none" strike="noStrike" kern="1200" cap="none" spc="0" normalizeH="0" baseline="0" noProof="0" dirty="0" err="1">
                <a:ln>
                  <a:noFill/>
                </a:ln>
                <a:solidFill>
                  <a:prstClr val="black"/>
                </a:solidFill>
                <a:effectLst/>
                <a:uLnTx/>
                <a:uFillTx/>
                <a:latin typeface="Arial"/>
                <a:ea typeface="微软雅黑"/>
                <a:cs typeface="+mn-cs"/>
              </a:rPr>
              <a:t>FastV</a:t>
            </a:r>
            <a:r>
              <a:rPr kumimoji="0" lang="en-US" altLang="zh-CN" sz="2400" b="1" i="0" u="none" strike="noStrike" kern="1200" cap="none" spc="0" normalizeH="0" baseline="0" noProof="0" dirty="0">
                <a:ln>
                  <a:noFill/>
                </a:ln>
                <a:solidFill>
                  <a:prstClr val="black"/>
                </a:solidFill>
                <a:effectLst/>
                <a:uLnTx/>
                <a:uFillTx/>
                <a:latin typeface="Arial"/>
                <a:ea typeface="微软雅黑"/>
                <a:cs typeface="+mn-cs"/>
              </a:rPr>
              <a:t>[arXiv'2403 / ECCV'2024] (</a:t>
            </a:r>
            <a:r>
              <a:rPr kumimoji="0" lang="zh-CN" altLang="en-US" sz="2400" b="1" i="0" u="none" strike="noStrike" kern="1200" cap="none" spc="0" normalizeH="0" baseline="0" noProof="0" dirty="0">
                <a:ln>
                  <a:noFill/>
                </a:ln>
                <a:solidFill>
                  <a:prstClr val="black"/>
                </a:solidFill>
                <a:effectLst/>
                <a:uLnTx/>
                <a:uFillTx/>
                <a:latin typeface="Arial"/>
                <a:ea typeface="微软雅黑"/>
                <a:cs typeface="+mn-cs"/>
              </a:rPr>
              <a:t>免训练</a:t>
            </a:r>
            <a:r>
              <a:rPr kumimoji="0" lang="en-US" altLang="zh-CN" sz="2400" b="1" i="0" u="none" strike="noStrike" kern="1200" cap="none" spc="0" normalizeH="0" baseline="0" noProof="0" dirty="0">
                <a:ln>
                  <a:noFill/>
                </a:ln>
                <a:solidFill>
                  <a:prstClr val="black"/>
                </a:solidFill>
                <a:effectLst/>
                <a:uLnTx/>
                <a:uFillTx/>
                <a:latin typeface="Arial"/>
                <a:ea typeface="微软雅黑"/>
                <a:cs typeface="+mn-cs"/>
              </a:rPr>
              <a:t>)</a:t>
            </a:r>
            <a:endParaRPr kumimoji="0" lang="zh-CN" altLang="en-US" sz="2400" b="1" i="0" u="none" strike="noStrike" kern="1200" cap="none" spc="0" normalizeH="0" baseline="0" noProof="0" dirty="0">
              <a:ln>
                <a:noFill/>
              </a:ln>
              <a:solidFill>
                <a:prstClr val="black"/>
              </a:solidFill>
              <a:effectLst/>
              <a:uLnTx/>
              <a:uFillTx/>
              <a:latin typeface="Arial"/>
              <a:ea typeface="微软雅黑"/>
              <a:cs typeface="+mn-cs"/>
            </a:endParaRPr>
          </a:p>
        </p:txBody>
      </p:sp>
      <p:sp>
        <p:nvSpPr>
          <p:cNvPr id="7" name="文本框 6">
            <a:extLst>
              <a:ext uri="{FF2B5EF4-FFF2-40B4-BE49-F238E27FC236}">
                <a16:creationId xmlns:a16="http://schemas.microsoft.com/office/drawing/2014/main" id="{7F52284B-74FC-33F9-1F1C-BC4AF710DAF4}"/>
              </a:ext>
            </a:extLst>
          </p:cNvPr>
          <p:cNvSpPr txBox="1"/>
          <p:nvPr/>
        </p:nvSpPr>
        <p:spPr>
          <a:xfrm>
            <a:off x="5786718" y="815522"/>
            <a:ext cx="6559809"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2400" b="1" i="0" u="none" strike="noStrike" kern="1200" cap="none" spc="0" normalizeH="0" baseline="0" noProof="0" dirty="0" err="1">
                <a:ln>
                  <a:noFill/>
                </a:ln>
                <a:solidFill>
                  <a:prstClr val="black"/>
                </a:solidFill>
                <a:effectLst/>
                <a:uLnTx/>
                <a:uFillTx/>
                <a:latin typeface="Arial"/>
                <a:ea typeface="微软雅黑"/>
                <a:cs typeface="+mn-cs"/>
              </a:rPr>
              <a:t>SparseVLM</a:t>
            </a:r>
            <a:r>
              <a:rPr kumimoji="0" lang="en-US" altLang="zh-CN" sz="2400" b="1" i="0" u="none" strike="noStrike" kern="1200" cap="none" spc="0" normalizeH="0" baseline="0" noProof="0" dirty="0">
                <a:ln>
                  <a:noFill/>
                </a:ln>
                <a:solidFill>
                  <a:prstClr val="black"/>
                </a:solidFill>
                <a:effectLst/>
                <a:uLnTx/>
                <a:uFillTx/>
                <a:latin typeface="Arial"/>
                <a:ea typeface="微软雅黑"/>
                <a:cs typeface="+mn-cs"/>
              </a:rPr>
              <a:t>[arXiv'2410 / ICML'2025] (</a:t>
            </a:r>
            <a:r>
              <a:rPr kumimoji="0" lang="zh-CN" altLang="en-US" sz="2400" b="1" i="0" u="none" strike="noStrike" kern="1200" cap="none" spc="0" normalizeH="0" baseline="0" noProof="0" dirty="0">
                <a:ln>
                  <a:noFill/>
                </a:ln>
                <a:solidFill>
                  <a:prstClr val="black"/>
                </a:solidFill>
                <a:effectLst/>
                <a:uLnTx/>
                <a:uFillTx/>
                <a:latin typeface="Arial"/>
                <a:ea typeface="微软雅黑"/>
                <a:cs typeface="+mn-cs"/>
              </a:rPr>
              <a:t>免训练</a:t>
            </a:r>
            <a:r>
              <a:rPr kumimoji="0" lang="en-US" altLang="zh-CN" sz="2400" b="1" i="0" u="none" strike="noStrike" kern="1200" cap="none" spc="0" normalizeH="0" baseline="0" noProof="0" dirty="0">
                <a:ln>
                  <a:noFill/>
                </a:ln>
                <a:solidFill>
                  <a:prstClr val="black"/>
                </a:solidFill>
                <a:effectLst/>
                <a:uLnTx/>
                <a:uFillTx/>
                <a:latin typeface="Arial"/>
                <a:ea typeface="微软雅黑"/>
                <a:cs typeface="+mn-cs"/>
              </a:rPr>
              <a:t>)</a:t>
            </a:r>
            <a:endParaRPr kumimoji="0" lang="zh-CN" altLang="en-US" sz="2400" b="1" i="0" u="none" strike="noStrike" kern="1200" cap="none" spc="0" normalizeH="0" baseline="0" noProof="0" dirty="0">
              <a:ln>
                <a:noFill/>
              </a:ln>
              <a:solidFill>
                <a:prstClr val="black"/>
              </a:solidFill>
              <a:effectLst/>
              <a:uLnTx/>
              <a:uFillTx/>
              <a:latin typeface="Arial"/>
              <a:ea typeface="微软雅黑"/>
              <a:cs typeface="+mn-cs"/>
            </a:endParaRPr>
          </a:p>
        </p:txBody>
      </p:sp>
      <p:pic>
        <p:nvPicPr>
          <p:cNvPr id="9" name="图片 8">
            <a:extLst>
              <a:ext uri="{FF2B5EF4-FFF2-40B4-BE49-F238E27FC236}">
                <a16:creationId xmlns:a16="http://schemas.microsoft.com/office/drawing/2014/main" id="{17EAACCD-7797-CD01-839F-CB006ADF45F8}"/>
              </a:ext>
            </a:extLst>
          </p:cNvPr>
          <p:cNvPicPr>
            <a:picLocks noChangeAspect="1"/>
          </p:cNvPicPr>
          <p:nvPr/>
        </p:nvPicPr>
        <p:blipFill>
          <a:blip r:embed="rId2"/>
          <a:stretch>
            <a:fillRect/>
          </a:stretch>
        </p:blipFill>
        <p:spPr>
          <a:xfrm>
            <a:off x="0" y="1421388"/>
            <a:ext cx="5357611" cy="2166706"/>
          </a:xfrm>
          <a:prstGeom prst="rect">
            <a:avLst/>
          </a:prstGeom>
        </p:spPr>
      </p:pic>
      <p:sp>
        <p:nvSpPr>
          <p:cNvPr id="10" name="文本框 9">
            <a:extLst>
              <a:ext uri="{FF2B5EF4-FFF2-40B4-BE49-F238E27FC236}">
                <a16:creationId xmlns:a16="http://schemas.microsoft.com/office/drawing/2014/main" id="{21F69D6B-6CF0-3D55-FA0F-F1F21B42C30D}"/>
              </a:ext>
            </a:extLst>
          </p:cNvPr>
          <p:cNvSpPr txBox="1"/>
          <p:nvPr/>
        </p:nvSpPr>
        <p:spPr>
          <a:xfrm>
            <a:off x="-77774" y="3592496"/>
            <a:ext cx="6555000"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black"/>
                </a:solidFill>
                <a:effectLst/>
                <a:uLnTx/>
                <a:uFillTx/>
                <a:latin typeface="Arial"/>
                <a:ea typeface="微软雅黑"/>
                <a:cs typeface="+mn-cs"/>
              </a:rPr>
              <a:t>核心洞察：视觉</a:t>
            </a:r>
            <a:r>
              <a:rPr kumimoji="0" lang="en-US" altLang="zh-CN" sz="1400" b="0" i="0" u="none" strike="noStrike" kern="1200" cap="none" spc="0" normalizeH="0" baseline="0" noProof="0" dirty="0">
                <a:ln>
                  <a:noFill/>
                </a:ln>
                <a:solidFill>
                  <a:prstClr val="black"/>
                </a:solidFill>
                <a:effectLst/>
                <a:uLnTx/>
                <a:uFillTx/>
                <a:latin typeface="Arial"/>
                <a:ea typeface="微软雅黑"/>
                <a:cs typeface="+mn-cs"/>
              </a:rPr>
              <a:t> token </a:t>
            </a:r>
            <a:r>
              <a:rPr kumimoji="0" lang="zh-CN" altLang="en-US" sz="1400" b="0" i="0" u="none" strike="noStrike" kern="1200" cap="none" spc="0" normalizeH="0" baseline="0" noProof="0" dirty="0">
                <a:ln>
                  <a:noFill/>
                </a:ln>
                <a:solidFill>
                  <a:prstClr val="black"/>
                </a:solidFill>
                <a:effectLst/>
                <a:uLnTx/>
                <a:uFillTx/>
                <a:latin typeface="Arial"/>
                <a:ea typeface="微软雅黑"/>
                <a:cs typeface="+mn-cs"/>
              </a:rPr>
              <a:t>占的数量很多，但在深层网络中获得的注意力很少</a:t>
            </a:r>
            <a:endParaRPr kumimoji="0" lang="en-US" altLang="zh-CN" sz="1400" b="0" i="0" u="none" strike="noStrike" kern="1200" cap="none" spc="0" normalizeH="0" baseline="0" noProof="0" dirty="0">
              <a:ln>
                <a:noFill/>
              </a:ln>
              <a:solidFill>
                <a:prstClr val="black"/>
              </a:solidFill>
              <a:effectLst/>
              <a:uLnTx/>
              <a:uFillTx/>
              <a:latin typeface="Arial"/>
              <a:ea typeface="微软雅黑"/>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black"/>
                </a:solidFill>
                <a:effectLst/>
                <a:uLnTx/>
                <a:uFillTx/>
                <a:latin typeface="Arial"/>
                <a:ea typeface="微软雅黑"/>
                <a:cs typeface="+mn-cs"/>
              </a:rPr>
              <a:t>核心方法：在中间层对 </a:t>
            </a:r>
            <a:r>
              <a:rPr kumimoji="0" lang="en-US" altLang="zh-CN" sz="1400" b="0" i="0" u="none" strike="noStrike" kern="1200" cap="none" spc="0" normalizeH="0" baseline="0" noProof="0" dirty="0">
                <a:ln>
                  <a:noFill/>
                </a:ln>
                <a:solidFill>
                  <a:prstClr val="black"/>
                </a:solidFill>
                <a:effectLst/>
                <a:uLnTx/>
                <a:uFillTx/>
                <a:latin typeface="Arial"/>
                <a:ea typeface="微软雅黑"/>
                <a:cs typeface="+mn-cs"/>
              </a:rPr>
              <a:t>token </a:t>
            </a:r>
            <a:r>
              <a:rPr kumimoji="0" lang="zh-CN" altLang="en-US" sz="1400" b="0" i="0" u="none" strike="noStrike" kern="1200" cap="none" spc="0" normalizeH="0" baseline="0" noProof="0" dirty="0">
                <a:ln>
                  <a:noFill/>
                </a:ln>
                <a:solidFill>
                  <a:prstClr val="black"/>
                </a:solidFill>
                <a:effectLst/>
                <a:uLnTx/>
                <a:uFillTx/>
                <a:latin typeface="Arial"/>
                <a:ea typeface="微软雅黑"/>
                <a:cs typeface="+mn-cs"/>
              </a:rPr>
              <a:t>进行动态剪枝，降低计算成本同时保留大部分表现</a:t>
            </a:r>
          </a:p>
        </p:txBody>
      </p:sp>
      <p:pic>
        <p:nvPicPr>
          <p:cNvPr id="12" name="图片 11">
            <a:extLst>
              <a:ext uri="{FF2B5EF4-FFF2-40B4-BE49-F238E27FC236}">
                <a16:creationId xmlns:a16="http://schemas.microsoft.com/office/drawing/2014/main" id="{E720E49D-FA07-7C55-79E2-22B128F22D0B}"/>
              </a:ext>
            </a:extLst>
          </p:cNvPr>
          <p:cNvPicPr>
            <a:picLocks noChangeAspect="1"/>
          </p:cNvPicPr>
          <p:nvPr/>
        </p:nvPicPr>
        <p:blipFill>
          <a:blip r:embed="rId3"/>
          <a:stretch>
            <a:fillRect/>
          </a:stretch>
        </p:blipFill>
        <p:spPr>
          <a:xfrm>
            <a:off x="-1" y="4081487"/>
            <a:ext cx="4971245" cy="2713846"/>
          </a:xfrm>
          <a:prstGeom prst="rect">
            <a:avLst/>
          </a:prstGeom>
        </p:spPr>
      </p:pic>
      <p:sp>
        <p:nvSpPr>
          <p:cNvPr id="16" name="文本框 15">
            <a:extLst>
              <a:ext uri="{FF2B5EF4-FFF2-40B4-BE49-F238E27FC236}">
                <a16:creationId xmlns:a16="http://schemas.microsoft.com/office/drawing/2014/main" id="{C1173BA6-614E-C4F1-1539-AA85872D29B7}"/>
              </a:ext>
            </a:extLst>
          </p:cNvPr>
          <p:cNvSpPr txBox="1"/>
          <p:nvPr/>
        </p:nvSpPr>
        <p:spPr>
          <a:xfrm>
            <a:off x="6602603" y="1277187"/>
            <a:ext cx="5217922" cy="95410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black"/>
                </a:solidFill>
                <a:effectLst/>
                <a:uLnTx/>
                <a:uFillTx/>
                <a:latin typeface="Arial"/>
                <a:ea typeface="微软雅黑"/>
                <a:cs typeface="+mn-cs"/>
              </a:rPr>
              <a:t>核心洞察：视觉</a:t>
            </a:r>
            <a:r>
              <a:rPr kumimoji="0" lang="en-US" altLang="zh-CN" sz="1400" b="0" i="0" u="none" strike="noStrike" kern="1200" cap="none" spc="0" normalizeH="0" baseline="0" noProof="0" dirty="0">
                <a:ln>
                  <a:noFill/>
                </a:ln>
                <a:solidFill>
                  <a:prstClr val="black"/>
                </a:solidFill>
                <a:effectLst/>
                <a:uLnTx/>
                <a:uFillTx/>
                <a:latin typeface="Arial"/>
                <a:ea typeface="微软雅黑"/>
                <a:cs typeface="+mn-cs"/>
              </a:rPr>
              <a:t> token </a:t>
            </a:r>
            <a:r>
              <a:rPr kumimoji="0" lang="zh-CN" altLang="en-US" sz="1400" b="0" i="0" u="none" strike="noStrike" kern="1200" cap="none" spc="0" normalizeH="0" baseline="0" noProof="0" dirty="0">
                <a:ln>
                  <a:noFill/>
                </a:ln>
                <a:solidFill>
                  <a:prstClr val="black"/>
                </a:solidFill>
                <a:effectLst/>
                <a:uLnTx/>
                <a:uFillTx/>
                <a:latin typeface="Arial"/>
                <a:ea typeface="微软雅黑"/>
                <a:cs typeface="+mn-cs"/>
              </a:rPr>
              <a:t>数量很多，但不一定与任务相关</a:t>
            </a:r>
            <a:endParaRPr kumimoji="0" lang="en-US" altLang="zh-CN" sz="1400" b="0" i="0" u="none" strike="noStrike" kern="1200" cap="none" spc="0" normalizeH="0" baseline="0" noProof="0" dirty="0">
              <a:ln>
                <a:noFill/>
              </a:ln>
              <a:solidFill>
                <a:prstClr val="black"/>
              </a:solidFill>
              <a:effectLst/>
              <a:uLnTx/>
              <a:uFillTx/>
              <a:latin typeface="Arial"/>
              <a:ea typeface="微软雅黑"/>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black"/>
                </a:solidFill>
                <a:effectLst/>
                <a:uLnTx/>
                <a:uFillTx/>
                <a:latin typeface="Arial"/>
                <a:ea typeface="微软雅黑"/>
                <a:cs typeface="+mn-cs"/>
              </a:rPr>
              <a:t>核心方法：选出与图像相关的文本 </a:t>
            </a:r>
            <a:r>
              <a:rPr kumimoji="0" lang="en-US" altLang="zh-CN" sz="1400" b="0" i="0" u="none" strike="noStrike" kern="1200" cap="none" spc="0" normalizeH="0" baseline="0" noProof="0" dirty="0">
                <a:ln>
                  <a:noFill/>
                </a:ln>
                <a:solidFill>
                  <a:prstClr val="black"/>
                </a:solidFill>
                <a:effectLst/>
                <a:uLnTx/>
                <a:uFillTx/>
                <a:latin typeface="Arial"/>
                <a:ea typeface="微软雅黑"/>
                <a:cs typeface="+mn-cs"/>
              </a:rPr>
              <a:t>token</a:t>
            </a:r>
            <a:r>
              <a:rPr kumimoji="0" lang="zh-CN" altLang="en-US" sz="1400" b="0" i="0" u="none" strike="noStrike" kern="1200" cap="none" spc="0" normalizeH="0" baseline="0" noProof="0" dirty="0">
                <a:ln>
                  <a:noFill/>
                </a:ln>
                <a:solidFill>
                  <a:prstClr val="black"/>
                </a:solidFill>
                <a:effectLst/>
                <a:uLnTx/>
                <a:uFillTx/>
                <a:latin typeface="Arial"/>
                <a:ea typeface="微软雅黑"/>
                <a:cs typeface="+mn-cs"/>
              </a:rPr>
              <a:t>，再根据这些文本 </a:t>
            </a:r>
            <a:r>
              <a:rPr kumimoji="0" lang="en-US" altLang="zh-CN" sz="1400" b="0" i="0" u="none" strike="noStrike" kern="1200" cap="none" spc="0" normalizeH="0" baseline="0" noProof="0" dirty="0">
                <a:ln>
                  <a:noFill/>
                </a:ln>
                <a:solidFill>
                  <a:prstClr val="black"/>
                </a:solidFill>
                <a:effectLst/>
                <a:uLnTx/>
                <a:uFillTx/>
                <a:latin typeface="Arial"/>
                <a:ea typeface="微软雅黑"/>
                <a:cs typeface="+mn-cs"/>
              </a:rPr>
              <a:t>token </a:t>
            </a:r>
            <a:r>
              <a:rPr kumimoji="0" lang="zh-CN" altLang="en-US" sz="1400" b="0" i="0" u="none" strike="noStrike" kern="1200" cap="none" spc="0" normalizeH="0" baseline="0" noProof="0" dirty="0">
                <a:ln>
                  <a:noFill/>
                </a:ln>
                <a:solidFill>
                  <a:prstClr val="black"/>
                </a:solidFill>
                <a:effectLst/>
                <a:uLnTx/>
                <a:uFillTx/>
                <a:latin typeface="Arial"/>
                <a:ea typeface="微软雅黑"/>
                <a:cs typeface="+mn-cs"/>
              </a:rPr>
              <a:t>选出相关的图像 </a:t>
            </a:r>
            <a:r>
              <a:rPr kumimoji="0" lang="en-US" altLang="zh-CN" sz="1400" b="0" i="0" u="none" strike="noStrike" kern="1200" cap="none" spc="0" normalizeH="0" baseline="0" noProof="0" dirty="0">
                <a:ln>
                  <a:noFill/>
                </a:ln>
                <a:solidFill>
                  <a:prstClr val="black"/>
                </a:solidFill>
                <a:effectLst/>
                <a:uLnTx/>
                <a:uFillTx/>
                <a:latin typeface="Arial"/>
                <a:ea typeface="微软雅黑"/>
                <a:cs typeface="+mn-cs"/>
              </a:rPr>
              <a:t>token</a:t>
            </a:r>
            <a:r>
              <a:rPr kumimoji="0" lang="zh-CN" altLang="en-US" sz="1400" b="0" i="0" u="none" strike="noStrike" kern="1200" cap="none" spc="0" normalizeH="0" baseline="0" noProof="0" dirty="0">
                <a:ln>
                  <a:noFill/>
                </a:ln>
                <a:solidFill>
                  <a:prstClr val="black"/>
                </a:solidFill>
                <a:effectLst/>
                <a:uLnTx/>
                <a:uFillTx/>
                <a:latin typeface="Arial"/>
                <a:ea typeface="微软雅黑"/>
                <a:cs typeface="+mn-cs"/>
              </a:rPr>
              <a:t>，根据注意力矩阵的秩决定删多少</a:t>
            </a:r>
            <a:endParaRPr kumimoji="0" lang="en-US" altLang="zh-CN" sz="1400" b="0" i="0" u="none" strike="noStrike" kern="1200" cap="none" spc="0" normalizeH="0" baseline="0" noProof="0" dirty="0">
              <a:ln>
                <a:noFill/>
              </a:ln>
              <a:solidFill>
                <a:prstClr val="black"/>
              </a:solidFill>
              <a:effectLst/>
              <a:uLnTx/>
              <a:uFillTx/>
              <a:latin typeface="Arial"/>
              <a:ea typeface="微软雅黑"/>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black"/>
                </a:solidFill>
                <a:effectLst/>
                <a:uLnTx/>
                <a:uFillTx/>
                <a:latin typeface="Arial"/>
                <a:ea typeface="微软雅黑"/>
                <a:cs typeface="+mn-cs"/>
              </a:rPr>
              <a:t>被删的 </a:t>
            </a:r>
            <a:r>
              <a:rPr kumimoji="0" lang="en-US" altLang="zh-CN" sz="1400" b="0" i="0" u="none" strike="noStrike" kern="1200" cap="none" spc="0" normalizeH="0" baseline="0" noProof="0" dirty="0">
                <a:ln>
                  <a:noFill/>
                </a:ln>
                <a:solidFill>
                  <a:prstClr val="black"/>
                </a:solidFill>
                <a:effectLst/>
                <a:uLnTx/>
                <a:uFillTx/>
                <a:latin typeface="Arial"/>
                <a:ea typeface="微软雅黑"/>
                <a:cs typeface="+mn-cs"/>
              </a:rPr>
              <a:t>token </a:t>
            </a:r>
            <a:r>
              <a:rPr kumimoji="0" lang="zh-CN" altLang="en-US" sz="1400" b="0" i="0" u="none" strike="noStrike" kern="1200" cap="none" spc="0" normalizeH="0" baseline="0" noProof="0" dirty="0">
                <a:ln>
                  <a:noFill/>
                </a:ln>
                <a:solidFill>
                  <a:prstClr val="black"/>
                </a:solidFill>
                <a:effectLst/>
                <a:uLnTx/>
                <a:uFillTx/>
                <a:latin typeface="Arial"/>
                <a:ea typeface="微软雅黑"/>
                <a:cs typeface="+mn-cs"/>
              </a:rPr>
              <a:t>选出得分最高的 </a:t>
            </a:r>
            <a:r>
              <a:rPr kumimoji="0" lang="en-US" altLang="zh-CN" sz="1400" b="0" i="0" u="none" strike="noStrike" kern="1200" cap="none" spc="0" normalizeH="0" baseline="0" noProof="0" dirty="0">
                <a:ln>
                  <a:noFill/>
                </a:ln>
                <a:solidFill>
                  <a:prstClr val="black"/>
                </a:solidFill>
                <a:effectLst/>
                <a:uLnTx/>
                <a:uFillTx/>
                <a:latin typeface="Arial"/>
                <a:ea typeface="微软雅黑"/>
                <a:cs typeface="+mn-cs"/>
              </a:rPr>
              <a:t>1% </a:t>
            </a:r>
            <a:r>
              <a:rPr kumimoji="0" lang="zh-CN" altLang="en-US" sz="1400" b="0" i="0" u="none" strike="noStrike" kern="1200" cap="none" spc="0" normalizeH="0" baseline="0" noProof="0" dirty="0">
                <a:ln>
                  <a:noFill/>
                </a:ln>
                <a:solidFill>
                  <a:prstClr val="black"/>
                </a:solidFill>
                <a:effectLst/>
                <a:uLnTx/>
                <a:uFillTx/>
                <a:latin typeface="Arial"/>
                <a:ea typeface="微软雅黑"/>
                <a:cs typeface="+mn-cs"/>
              </a:rPr>
              <a:t>进入回收池聚类相加得到摘要</a:t>
            </a:r>
          </a:p>
        </p:txBody>
      </p:sp>
      <p:pic>
        <p:nvPicPr>
          <p:cNvPr id="18" name="图片 17">
            <a:extLst>
              <a:ext uri="{FF2B5EF4-FFF2-40B4-BE49-F238E27FC236}">
                <a16:creationId xmlns:a16="http://schemas.microsoft.com/office/drawing/2014/main" id="{8B560FF4-DCD1-669B-763C-24C58A6B66E4}"/>
              </a:ext>
            </a:extLst>
          </p:cNvPr>
          <p:cNvPicPr>
            <a:picLocks noChangeAspect="1"/>
          </p:cNvPicPr>
          <p:nvPr/>
        </p:nvPicPr>
        <p:blipFill>
          <a:blip r:embed="rId4"/>
          <a:stretch>
            <a:fillRect/>
          </a:stretch>
        </p:blipFill>
        <p:spPr>
          <a:xfrm>
            <a:off x="6349285" y="2298209"/>
            <a:ext cx="5842715" cy="1963199"/>
          </a:xfrm>
          <a:prstGeom prst="rect">
            <a:avLst/>
          </a:prstGeom>
        </p:spPr>
      </p:pic>
      <p:pic>
        <p:nvPicPr>
          <p:cNvPr id="20" name="图片 19">
            <a:extLst>
              <a:ext uri="{FF2B5EF4-FFF2-40B4-BE49-F238E27FC236}">
                <a16:creationId xmlns:a16="http://schemas.microsoft.com/office/drawing/2014/main" id="{A42BC24B-91AC-D782-FAA7-EAFBC2811A0B}"/>
              </a:ext>
            </a:extLst>
          </p:cNvPr>
          <p:cNvPicPr>
            <a:picLocks noChangeAspect="1"/>
          </p:cNvPicPr>
          <p:nvPr/>
        </p:nvPicPr>
        <p:blipFill>
          <a:blip r:embed="rId5"/>
          <a:stretch>
            <a:fillRect/>
          </a:stretch>
        </p:blipFill>
        <p:spPr>
          <a:xfrm>
            <a:off x="5357611" y="4328323"/>
            <a:ext cx="6886000" cy="2486123"/>
          </a:xfrm>
          <a:prstGeom prst="rect">
            <a:avLst/>
          </a:prstGeom>
        </p:spPr>
      </p:pic>
      <p:sp>
        <p:nvSpPr>
          <p:cNvPr id="21" name="文本框 20">
            <a:extLst>
              <a:ext uri="{FF2B5EF4-FFF2-40B4-BE49-F238E27FC236}">
                <a16:creationId xmlns:a16="http://schemas.microsoft.com/office/drawing/2014/main" id="{5E90F584-C0C4-3BCA-69AC-A3E1ECE97A3B}"/>
              </a:ext>
            </a:extLst>
          </p:cNvPr>
          <p:cNvSpPr txBox="1"/>
          <p:nvPr/>
        </p:nvSpPr>
        <p:spPr>
          <a:xfrm>
            <a:off x="6477226" y="510858"/>
            <a:ext cx="5220340"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dirty="0">
                <a:ln>
                  <a:noFill/>
                </a:ln>
                <a:solidFill>
                  <a:prstClr val="black"/>
                </a:solidFill>
                <a:effectLst/>
                <a:uLnTx/>
                <a:uFillTx/>
                <a:latin typeface="Arial"/>
                <a:ea typeface="微软雅黑"/>
                <a:cs typeface="+mn-cs"/>
              </a:rPr>
              <a:t>主要面向问答，在 </a:t>
            </a:r>
            <a:r>
              <a:rPr kumimoji="0" lang="en-US" altLang="zh-CN" sz="1800" b="0" i="0" u="none" strike="noStrike" kern="1200" cap="none" spc="0" normalizeH="0" baseline="0" noProof="0" dirty="0">
                <a:ln>
                  <a:noFill/>
                </a:ln>
                <a:solidFill>
                  <a:prstClr val="black"/>
                </a:solidFill>
                <a:effectLst/>
                <a:uLnTx/>
                <a:uFillTx/>
                <a:latin typeface="Arial"/>
                <a:ea typeface="微软雅黑"/>
                <a:cs typeface="+mn-cs"/>
              </a:rPr>
              <a:t>grounding </a:t>
            </a:r>
            <a:r>
              <a:rPr kumimoji="0" lang="zh-CN" altLang="en-US" sz="1800" b="0" i="0" u="none" strike="noStrike" kern="1200" cap="none" spc="0" normalizeH="0" baseline="0" noProof="0" dirty="0">
                <a:ln>
                  <a:noFill/>
                </a:ln>
                <a:solidFill>
                  <a:prstClr val="black"/>
                </a:solidFill>
                <a:effectLst/>
                <a:uLnTx/>
                <a:uFillTx/>
                <a:latin typeface="Arial"/>
                <a:ea typeface="微软雅黑"/>
                <a:cs typeface="+mn-cs"/>
              </a:rPr>
              <a:t>类任务上表现不佳</a:t>
            </a:r>
          </a:p>
        </p:txBody>
      </p:sp>
    </p:spTree>
    <p:extLst>
      <p:ext uri="{BB962C8B-B14F-4D97-AF65-F5344CB8AC3E}">
        <p14:creationId xmlns:p14="http://schemas.microsoft.com/office/powerpoint/2010/main" val="426938131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a:extLst>
              <a:ext uri="{FF2B5EF4-FFF2-40B4-BE49-F238E27FC236}">
                <a16:creationId xmlns:a16="http://schemas.microsoft.com/office/drawing/2014/main" id="{C1E6E3BB-770E-D6FF-07E0-7F1F336503C2}"/>
              </a:ext>
            </a:extLst>
          </p:cNvPr>
          <p:cNvSpPr>
            <a:spLocks noGrp="1"/>
          </p:cNvSpPr>
          <p:nvPr>
            <p:ph type="title"/>
          </p:nvPr>
        </p:nvSpPr>
        <p:spPr>
          <a:xfrm>
            <a:off x="371475" y="505968"/>
            <a:ext cx="7097071" cy="387798"/>
          </a:xfrm>
        </p:spPr>
        <p:txBody>
          <a:bodyPr/>
          <a:lstStyle/>
          <a:p>
            <a:r>
              <a:rPr lang="zh-CN" altLang="en-US" dirty="0"/>
              <a:t>图像 </a:t>
            </a:r>
            <a:r>
              <a:rPr lang="en-US" altLang="zh-CN" dirty="0"/>
              <a:t>Token </a:t>
            </a:r>
            <a:r>
              <a:rPr lang="zh-CN" altLang="en-US" dirty="0"/>
              <a:t>影响 </a:t>
            </a:r>
            <a:r>
              <a:rPr lang="en-US" altLang="zh-CN" dirty="0"/>
              <a:t>Grounding </a:t>
            </a:r>
            <a:r>
              <a:rPr lang="zh-CN" altLang="en-US" dirty="0"/>
              <a:t>类任务的表现</a:t>
            </a:r>
          </a:p>
        </p:txBody>
      </p:sp>
      <p:sp>
        <p:nvSpPr>
          <p:cNvPr id="4" name="灯片编号占位符 3">
            <a:extLst>
              <a:ext uri="{FF2B5EF4-FFF2-40B4-BE49-F238E27FC236}">
                <a16:creationId xmlns:a16="http://schemas.microsoft.com/office/drawing/2014/main" id="{31854392-7EC0-00C9-3D67-0700DE17BACE}"/>
              </a:ext>
            </a:extLst>
          </p:cNvPr>
          <p:cNvSpPr>
            <a:spLocks noGrp="1"/>
          </p:cNvSpPr>
          <p:nvPr>
            <p:ph type="sldNum" sz="quarter" idx="14"/>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CC471A84-A18C-41AE-AACC-0B3972D6D193}" type="slidenum">
              <a:rPr kumimoji="0" lang="zh-CN" altLang="en-US" sz="1600" b="0" i="0" u="none" strike="noStrike" kern="1200" cap="none" spc="0" normalizeH="0" baseline="0" noProof="0" smtClean="0">
                <a:ln>
                  <a:noFill/>
                </a:ln>
                <a:solidFill>
                  <a:prstClr val="white"/>
                </a:solidFill>
                <a:effectLst/>
                <a:uLnTx/>
                <a:uFillTx/>
                <a:latin typeface="Arial"/>
                <a:ea typeface="微软雅黑"/>
                <a:cs typeface="+mn-cs"/>
              </a:rPr>
              <a:pPr marL="0" marR="0" lvl="0" indent="0" algn="ctr" defTabSz="914400" rtl="0" eaLnBrk="1" fontAlgn="auto" latinLnBrk="0" hangingPunct="1">
                <a:lnSpc>
                  <a:spcPct val="100000"/>
                </a:lnSpc>
                <a:spcBef>
                  <a:spcPts val="0"/>
                </a:spcBef>
                <a:spcAft>
                  <a:spcPts val="0"/>
                </a:spcAft>
                <a:buClrTx/>
                <a:buSzTx/>
                <a:buFontTx/>
                <a:buNone/>
                <a:tabLst/>
                <a:defRPr/>
              </a:pPr>
              <a:t>3</a:t>
            </a:fld>
            <a:endParaRPr kumimoji="0" lang="zh-CN" altLang="en-US" sz="1600" b="0" i="0" u="none" strike="noStrike" kern="1200" cap="none" spc="0" normalizeH="0" baseline="0" noProof="0" dirty="0">
              <a:ln>
                <a:noFill/>
              </a:ln>
              <a:solidFill>
                <a:prstClr val="white"/>
              </a:solidFill>
              <a:effectLst/>
              <a:uLnTx/>
              <a:uFillTx/>
              <a:latin typeface="Arial"/>
              <a:ea typeface="微软雅黑"/>
              <a:cs typeface="+mn-cs"/>
            </a:endParaRPr>
          </a:p>
        </p:txBody>
      </p:sp>
      <p:sp>
        <p:nvSpPr>
          <p:cNvPr id="8" name="文本框 7">
            <a:extLst>
              <a:ext uri="{FF2B5EF4-FFF2-40B4-BE49-F238E27FC236}">
                <a16:creationId xmlns:a16="http://schemas.microsoft.com/office/drawing/2014/main" id="{B2C5DAAB-3DC0-A546-5B98-9F04D53117B3}"/>
              </a:ext>
            </a:extLst>
          </p:cNvPr>
          <p:cNvSpPr txBox="1"/>
          <p:nvPr/>
        </p:nvSpPr>
        <p:spPr>
          <a:xfrm>
            <a:off x="56965" y="893766"/>
            <a:ext cx="3783408"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2400" b="1" i="0" u="none" strike="noStrike" kern="1200" cap="none" spc="0" normalizeH="0" baseline="0" noProof="0" dirty="0">
                <a:ln>
                  <a:noFill/>
                </a:ln>
                <a:solidFill>
                  <a:prstClr val="black"/>
                </a:solidFill>
                <a:effectLst/>
                <a:uLnTx/>
                <a:uFillTx/>
                <a:latin typeface="Arial"/>
                <a:ea typeface="微软雅黑"/>
                <a:cs typeface="+mn-cs"/>
              </a:rPr>
              <a:t>GAP[arXiv'2506] (</a:t>
            </a:r>
            <a:r>
              <a:rPr kumimoji="0" lang="zh-CN" altLang="en-US" sz="2400" b="1" i="0" u="none" strike="noStrike" kern="1200" cap="none" spc="0" normalizeH="0" baseline="0" noProof="0" dirty="0">
                <a:ln>
                  <a:noFill/>
                </a:ln>
                <a:solidFill>
                  <a:prstClr val="black"/>
                </a:solidFill>
                <a:effectLst/>
                <a:uLnTx/>
                <a:uFillTx/>
                <a:latin typeface="Arial"/>
                <a:ea typeface="微软雅黑"/>
                <a:cs typeface="+mn-cs"/>
              </a:rPr>
              <a:t>免训练</a:t>
            </a:r>
            <a:r>
              <a:rPr kumimoji="0" lang="en-US" altLang="zh-CN" sz="2400" b="1" i="0" u="none" strike="noStrike" kern="1200" cap="none" spc="0" normalizeH="0" baseline="0" noProof="0" dirty="0">
                <a:ln>
                  <a:noFill/>
                </a:ln>
                <a:solidFill>
                  <a:prstClr val="black"/>
                </a:solidFill>
                <a:effectLst/>
                <a:uLnTx/>
                <a:uFillTx/>
                <a:latin typeface="Arial"/>
                <a:ea typeface="微软雅黑"/>
                <a:cs typeface="+mn-cs"/>
              </a:rPr>
              <a:t>)</a:t>
            </a:r>
            <a:endParaRPr kumimoji="0" lang="zh-CN" altLang="en-US" sz="2400" b="1" i="0" u="none" strike="noStrike" kern="1200" cap="none" spc="0" normalizeH="0" baseline="0" noProof="0" dirty="0">
              <a:ln>
                <a:noFill/>
              </a:ln>
              <a:solidFill>
                <a:prstClr val="black"/>
              </a:solidFill>
              <a:effectLst/>
              <a:uLnTx/>
              <a:uFillTx/>
              <a:latin typeface="Arial"/>
              <a:ea typeface="微软雅黑"/>
              <a:cs typeface="+mn-cs"/>
            </a:endParaRPr>
          </a:p>
        </p:txBody>
      </p:sp>
      <p:pic>
        <p:nvPicPr>
          <p:cNvPr id="10" name="图片 9">
            <a:extLst>
              <a:ext uri="{FF2B5EF4-FFF2-40B4-BE49-F238E27FC236}">
                <a16:creationId xmlns:a16="http://schemas.microsoft.com/office/drawing/2014/main" id="{B05AF23F-C943-EA1E-50EB-7719F59DFC01}"/>
              </a:ext>
            </a:extLst>
          </p:cNvPr>
          <p:cNvPicPr>
            <a:picLocks noChangeAspect="1"/>
          </p:cNvPicPr>
          <p:nvPr/>
        </p:nvPicPr>
        <p:blipFill>
          <a:blip r:embed="rId2"/>
          <a:stretch>
            <a:fillRect/>
          </a:stretch>
        </p:blipFill>
        <p:spPr>
          <a:xfrm>
            <a:off x="0" y="1355431"/>
            <a:ext cx="5675705" cy="2329063"/>
          </a:xfrm>
          <a:prstGeom prst="rect">
            <a:avLst/>
          </a:prstGeom>
        </p:spPr>
      </p:pic>
      <p:sp>
        <p:nvSpPr>
          <p:cNvPr id="12" name="文本框 11">
            <a:extLst>
              <a:ext uri="{FF2B5EF4-FFF2-40B4-BE49-F238E27FC236}">
                <a16:creationId xmlns:a16="http://schemas.microsoft.com/office/drawing/2014/main" id="{9799AD16-4A5C-08C3-F4FD-11A477CE0C3C}"/>
              </a:ext>
            </a:extLst>
          </p:cNvPr>
          <p:cNvSpPr txBox="1"/>
          <p:nvPr/>
        </p:nvSpPr>
        <p:spPr>
          <a:xfrm>
            <a:off x="-59274" y="3684494"/>
            <a:ext cx="5056277" cy="95410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black"/>
                </a:solidFill>
                <a:effectLst/>
                <a:uLnTx/>
                <a:uFillTx/>
                <a:latin typeface="Arial"/>
                <a:ea typeface="微软雅黑"/>
                <a:cs typeface="+mn-cs"/>
              </a:rPr>
              <a:t>核心洞察：视觉 </a:t>
            </a:r>
            <a:r>
              <a:rPr kumimoji="0" lang="en-US" altLang="zh-CN" sz="1400" b="0" i="0" u="none" strike="noStrike" kern="1200" cap="none" spc="0" normalizeH="0" baseline="0" noProof="0" dirty="0">
                <a:ln>
                  <a:noFill/>
                </a:ln>
                <a:solidFill>
                  <a:prstClr val="black"/>
                </a:solidFill>
                <a:effectLst/>
                <a:uLnTx/>
                <a:uFillTx/>
                <a:latin typeface="Arial"/>
                <a:ea typeface="微软雅黑"/>
                <a:cs typeface="+mn-cs"/>
              </a:rPr>
              <a:t>token </a:t>
            </a:r>
            <a:r>
              <a:rPr kumimoji="0" lang="zh-CN" altLang="en-US" sz="1400" b="0" i="0" u="none" strike="noStrike" kern="1200" cap="none" spc="0" normalizeH="0" baseline="0" noProof="0" dirty="0">
                <a:ln>
                  <a:noFill/>
                </a:ln>
                <a:solidFill>
                  <a:prstClr val="black"/>
                </a:solidFill>
                <a:effectLst/>
                <a:uLnTx/>
                <a:uFillTx/>
                <a:latin typeface="Arial"/>
                <a:ea typeface="微软雅黑"/>
                <a:cs typeface="+mn-cs"/>
              </a:rPr>
              <a:t>剪枝对问答影响不大，对 </a:t>
            </a:r>
            <a:r>
              <a:rPr kumimoji="0" lang="en-US" altLang="zh-CN" sz="1400" b="0" i="0" u="none" strike="noStrike" kern="1200" cap="none" spc="0" normalizeH="0" baseline="0" noProof="0" dirty="0">
                <a:ln>
                  <a:noFill/>
                </a:ln>
                <a:solidFill>
                  <a:prstClr val="black"/>
                </a:solidFill>
                <a:effectLst/>
                <a:uLnTx/>
                <a:uFillTx/>
                <a:latin typeface="Arial"/>
                <a:ea typeface="微软雅黑"/>
                <a:cs typeface="+mn-cs"/>
              </a:rPr>
              <a:t>grounding </a:t>
            </a:r>
            <a:r>
              <a:rPr kumimoji="0" lang="zh-CN" altLang="en-US" sz="1400" b="0" i="0" u="none" strike="noStrike" kern="1200" cap="none" spc="0" normalizeH="0" baseline="0" noProof="0" dirty="0">
                <a:ln>
                  <a:noFill/>
                </a:ln>
                <a:solidFill>
                  <a:prstClr val="black"/>
                </a:solidFill>
                <a:effectLst/>
                <a:uLnTx/>
                <a:uFillTx/>
                <a:latin typeface="Arial"/>
                <a:ea typeface="微软雅黑"/>
                <a:cs typeface="+mn-cs"/>
              </a:rPr>
              <a:t>影响很大，主因不是 </a:t>
            </a:r>
            <a:r>
              <a:rPr kumimoji="0" lang="en-US" altLang="zh-CN" sz="1400" b="0" i="0" u="none" strike="noStrike" kern="1200" cap="none" spc="0" normalizeH="0" baseline="0" noProof="0" dirty="0">
                <a:ln>
                  <a:noFill/>
                </a:ln>
                <a:solidFill>
                  <a:prstClr val="black"/>
                </a:solidFill>
                <a:effectLst/>
                <a:uLnTx/>
                <a:uFillTx/>
                <a:latin typeface="Arial"/>
                <a:ea typeface="微软雅黑"/>
                <a:cs typeface="+mn-cs"/>
              </a:rPr>
              <a:t>token </a:t>
            </a:r>
            <a:r>
              <a:rPr kumimoji="0" lang="zh-CN" altLang="en-US" sz="1400" b="0" i="0" u="none" strike="noStrike" kern="1200" cap="none" spc="0" normalizeH="0" baseline="0" noProof="0" dirty="0">
                <a:ln>
                  <a:noFill/>
                </a:ln>
                <a:solidFill>
                  <a:prstClr val="black"/>
                </a:solidFill>
                <a:effectLst/>
                <a:uLnTx/>
                <a:uFillTx/>
                <a:latin typeface="Arial"/>
                <a:ea typeface="微软雅黑"/>
                <a:cs typeface="+mn-cs"/>
              </a:rPr>
              <a:t>减少，而是剩余 </a:t>
            </a:r>
            <a:r>
              <a:rPr kumimoji="0" lang="en-US" altLang="zh-CN" sz="1400" b="0" i="0" u="none" strike="noStrike" kern="1200" cap="none" spc="0" normalizeH="0" baseline="0" noProof="0" dirty="0">
                <a:ln>
                  <a:noFill/>
                </a:ln>
                <a:solidFill>
                  <a:prstClr val="black"/>
                </a:solidFill>
                <a:effectLst/>
                <a:uLnTx/>
                <a:uFillTx/>
                <a:latin typeface="Arial"/>
                <a:ea typeface="微软雅黑"/>
                <a:cs typeface="+mn-cs"/>
              </a:rPr>
              <a:t>token </a:t>
            </a:r>
            <a:r>
              <a:rPr kumimoji="0" lang="zh-CN" altLang="en-US" sz="1400" b="0" i="0" u="none" strike="noStrike" kern="1200" cap="none" spc="0" normalizeH="0" baseline="0" noProof="0" dirty="0">
                <a:ln>
                  <a:noFill/>
                </a:ln>
                <a:solidFill>
                  <a:prstClr val="black"/>
                </a:solidFill>
                <a:effectLst/>
                <a:uLnTx/>
                <a:uFillTx/>
                <a:latin typeface="Arial"/>
                <a:ea typeface="微软雅黑"/>
                <a:cs typeface="+mn-cs"/>
              </a:rPr>
              <a:t>位置 </a:t>
            </a:r>
            <a:r>
              <a:rPr kumimoji="0" lang="en-US" altLang="zh-CN" sz="1400" b="0" i="0" u="none" strike="noStrike" kern="1200" cap="none" spc="0" normalizeH="0" baseline="0" noProof="0" dirty="0">
                <a:ln>
                  <a:noFill/>
                </a:ln>
                <a:solidFill>
                  <a:prstClr val="black"/>
                </a:solidFill>
                <a:effectLst/>
                <a:uLnTx/>
                <a:uFillTx/>
                <a:latin typeface="Arial"/>
                <a:ea typeface="微软雅黑"/>
                <a:cs typeface="+mn-cs"/>
              </a:rPr>
              <a:t>ID </a:t>
            </a:r>
            <a:r>
              <a:rPr kumimoji="0" lang="zh-CN" altLang="en-US" sz="1400" b="0" i="0" u="none" strike="noStrike" kern="1200" cap="none" spc="0" normalizeH="0" baseline="0" noProof="0" dirty="0">
                <a:ln>
                  <a:noFill/>
                </a:ln>
                <a:solidFill>
                  <a:prstClr val="black"/>
                </a:solidFill>
                <a:effectLst/>
                <a:uLnTx/>
                <a:uFillTx/>
                <a:latin typeface="Arial"/>
                <a:ea typeface="微软雅黑"/>
                <a:cs typeface="+mn-cs"/>
              </a:rPr>
              <a:t>被重排或重新编号，破坏模型依赖的空间坐标</a:t>
            </a:r>
            <a:endParaRPr kumimoji="0" lang="en-US" altLang="zh-CN" sz="1400" b="0" i="0" u="none" strike="noStrike" kern="1200" cap="none" spc="0" normalizeH="0" baseline="0" noProof="0" dirty="0">
              <a:ln>
                <a:noFill/>
              </a:ln>
              <a:solidFill>
                <a:prstClr val="black"/>
              </a:solidFill>
              <a:effectLst/>
              <a:uLnTx/>
              <a:uFillTx/>
              <a:latin typeface="Arial"/>
              <a:ea typeface="微软雅黑"/>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black"/>
                </a:solidFill>
                <a:effectLst/>
                <a:uLnTx/>
                <a:uFillTx/>
                <a:latin typeface="Arial"/>
                <a:ea typeface="微软雅黑"/>
                <a:cs typeface="+mn-cs"/>
              </a:rPr>
              <a:t>核心方法：剪枝后让保留的 </a:t>
            </a:r>
            <a:r>
              <a:rPr kumimoji="0" lang="en-US" altLang="zh-CN" sz="1400" b="0" i="0" u="none" strike="noStrike" kern="1200" cap="none" spc="0" normalizeH="0" baseline="0" noProof="0" dirty="0">
                <a:ln>
                  <a:noFill/>
                </a:ln>
                <a:solidFill>
                  <a:prstClr val="black"/>
                </a:solidFill>
                <a:effectLst/>
                <a:uLnTx/>
                <a:uFillTx/>
                <a:latin typeface="Arial"/>
                <a:ea typeface="微软雅黑"/>
                <a:cs typeface="+mn-cs"/>
              </a:rPr>
              <a:t>token </a:t>
            </a:r>
            <a:r>
              <a:rPr kumimoji="0" lang="zh-CN" altLang="en-US" sz="1400" b="0" i="0" u="none" strike="noStrike" kern="1200" cap="none" spc="0" normalizeH="0" baseline="0" noProof="0" dirty="0">
                <a:ln>
                  <a:noFill/>
                </a:ln>
                <a:solidFill>
                  <a:prstClr val="black"/>
                </a:solidFill>
                <a:effectLst/>
                <a:uLnTx/>
                <a:uFillTx/>
                <a:latin typeface="Arial"/>
                <a:ea typeface="微软雅黑"/>
                <a:cs typeface="+mn-cs"/>
              </a:rPr>
              <a:t>沿用剪枝前的原始位置 </a:t>
            </a:r>
            <a:r>
              <a:rPr kumimoji="0" lang="en-US" altLang="zh-CN" sz="1400" b="0" i="0" u="none" strike="noStrike" kern="1200" cap="none" spc="0" normalizeH="0" baseline="0" noProof="0" dirty="0">
                <a:ln>
                  <a:noFill/>
                </a:ln>
                <a:solidFill>
                  <a:prstClr val="black"/>
                </a:solidFill>
                <a:effectLst/>
                <a:uLnTx/>
                <a:uFillTx/>
                <a:latin typeface="Arial"/>
                <a:ea typeface="微软雅黑"/>
                <a:cs typeface="+mn-cs"/>
              </a:rPr>
              <a:t>ID</a:t>
            </a:r>
            <a:endParaRPr kumimoji="0" lang="zh-CN" altLang="en-US" sz="1400" b="0" i="0" u="none" strike="noStrike" kern="1200" cap="none" spc="0" normalizeH="0" baseline="0" noProof="0" dirty="0">
              <a:ln>
                <a:noFill/>
              </a:ln>
              <a:solidFill>
                <a:prstClr val="black"/>
              </a:solidFill>
              <a:effectLst/>
              <a:uLnTx/>
              <a:uFillTx/>
              <a:latin typeface="Arial"/>
              <a:ea typeface="微软雅黑"/>
              <a:cs typeface="+mn-cs"/>
            </a:endParaRPr>
          </a:p>
        </p:txBody>
      </p:sp>
      <p:pic>
        <p:nvPicPr>
          <p:cNvPr id="14" name="图片 13">
            <a:extLst>
              <a:ext uri="{FF2B5EF4-FFF2-40B4-BE49-F238E27FC236}">
                <a16:creationId xmlns:a16="http://schemas.microsoft.com/office/drawing/2014/main" id="{B0D20E57-05AE-DFFF-88F6-197D9A97F3E7}"/>
              </a:ext>
            </a:extLst>
          </p:cNvPr>
          <p:cNvPicPr>
            <a:picLocks noChangeAspect="1"/>
          </p:cNvPicPr>
          <p:nvPr/>
        </p:nvPicPr>
        <p:blipFill>
          <a:blip r:embed="rId3"/>
          <a:stretch>
            <a:fillRect/>
          </a:stretch>
        </p:blipFill>
        <p:spPr>
          <a:xfrm>
            <a:off x="1" y="4704188"/>
            <a:ext cx="2884868" cy="2091899"/>
          </a:xfrm>
          <a:prstGeom prst="rect">
            <a:avLst/>
          </a:prstGeom>
        </p:spPr>
      </p:pic>
      <p:pic>
        <p:nvPicPr>
          <p:cNvPr id="16" name="图片 15">
            <a:extLst>
              <a:ext uri="{FF2B5EF4-FFF2-40B4-BE49-F238E27FC236}">
                <a16:creationId xmlns:a16="http://schemas.microsoft.com/office/drawing/2014/main" id="{62BAB1CA-B780-727B-32C0-9EBF210AE05C}"/>
              </a:ext>
            </a:extLst>
          </p:cNvPr>
          <p:cNvPicPr>
            <a:picLocks noChangeAspect="1"/>
          </p:cNvPicPr>
          <p:nvPr/>
        </p:nvPicPr>
        <p:blipFill>
          <a:blip r:embed="rId4"/>
          <a:stretch>
            <a:fillRect/>
          </a:stretch>
        </p:blipFill>
        <p:spPr>
          <a:xfrm>
            <a:off x="2686787" y="4902370"/>
            <a:ext cx="2451883" cy="1955630"/>
          </a:xfrm>
          <a:prstGeom prst="rect">
            <a:avLst/>
          </a:prstGeom>
        </p:spPr>
      </p:pic>
      <p:sp>
        <p:nvSpPr>
          <p:cNvPr id="18" name="文本框 17">
            <a:extLst>
              <a:ext uri="{FF2B5EF4-FFF2-40B4-BE49-F238E27FC236}">
                <a16:creationId xmlns:a16="http://schemas.microsoft.com/office/drawing/2014/main" id="{DE71F7D8-5671-3E7F-C1EF-2C983E192F27}"/>
              </a:ext>
            </a:extLst>
          </p:cNvPr>
          <p:cNvSpPr txBox="1"/>
          <p:nvPr/>
        </p:nvSpPr>
        <p:spPr>
          <a:xfrm>
            <a:off x="5804456" y="893765"/>
            <a:ext cx="6330579"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2400" b="1" i="0" u="none" strike="noStrike" kern="1200" cap="none" spc="0" normalizeH="0" baseline="0" noProof="0" dirty="0">
                <a:ln>
                  <a:noFill/>
                </a:ln>
                <a:solidFill>
                  <a:prstClr val="black"/>
                </a:solidFill>
                <a:effectLst/>
                <a:uLnTx/>
                <a:uFillTx/>
                <a:latin typeface="Arial"/>
                <a:ea typeface="微软雅黑"/>
                <a:cs typeface="+mn-cs"/>
              </a:rPr>
              <a:t>IVC Prune[arXiv'2602 / ICLR 2026] (</a:t>
            </a:r>
            <a:r>
              <a:rPr kumimoji="0" lang="zh-CN" altLang="en-US" sz="2400" b="1" i="0" u="none" strike="noStrike" kern="1200" cap="none" spc="0" normalizeH="0" baseline="0" noProof="0" dirty="0">
                <a:ln>
                  <a:noFill/>
                </a:ln>
                <a:solidFill>
                  <a:prstClr val="black"/>
                </a:solidFill>
                <a:effectLst/>
                <a:uLnTx/>
                <a:uFillTx/>
                <a:latin typeface="Arial"/>
                <a:ea typeface="微软雅黑"/>
                <a:cs typeface="+mn-cs"/>
              </a:rPr>
              <a:t>免训练</a:t>
            </a:r>
            <a:r>
              <a:rPr kumimoji="0" lang="en-US" altLang="zh-CN" sz="2400" b="1" i="0" u="none" strike="noStrike" kern="1200" cap="none" spc="0" normalizeH="0" baseline="0" noProof="0" dirty="0">
                <a:ln>
                  <a:noFill/>
                </a:ln>
                <a:solidFill>
                  <a:prstClr val="black"/>
                </a:solidFill>
                <a:effectLst/>
                <a:uLnTx/>
                <a:uFillTx/>
                <a:latin typeface="Arial"/>
                <a:ea typeface="微软雅黑"/>
                <a:cs typeface="+mn-cs"/>
              </a:rPr>
              <a:t>)</a:t>
            </a:r>
            <a:endParaRPr kumimoji="0" lang="zh-CN" altLang="en-US" sz="2400" b="1" i="0" u="none" strike="noStrike" kern="1200" cap="none" spc="0" normalizeH="0" baseline="0" noProof="0" dirty="0">
              <a:ln>
                <a:noFill/>
              </a:ln>
              <a:solidFill>
                <a:prstClr val="black"/>
              </a:solidFill>
              <a:effectLst/>
              <a:uLnTx/>
              <a:uFillTx/>
              <a:latin typeface="Arial"/>
              <a:ea typeface="微软雅黑"/>
              <a:cs typeface="+mn-cs"/>
            </a:endParaRPr>
          </a:p>
        </p:txBody>
      </p:sp>
      <p:sp>
        <p:nvSpPr>
          <p:cNvPr id="19" name="文本框 18">
            <a:extLst>
              <a:ext uri="{FF2B5EF4-FFF2-40B4-BE49-F238E27FC236}">
                <a16:creationId xmlns:a16="http://schemas.microsoft.com/office/drawing/2014/main" id="{ABBDFC6A-A76F-855F-754E-4CF4D2B8DB75}"/>
              </a:ext>
            </a:extLst>
          </p:cNvPr>
          <p:cNvSpPr txBox="1"/>
          <p:nvPr/>
        </p:nvSpPr>
        <p:spPr>
          <a:xfrm>
            <a:off x="5732670" y="1355430"/>
            <a:ext cx="6181424" cy="73866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black"/>
                </a:solidFill>
                <a:effectLst/>
                <a:uLnTx/>
                <a:uFillTx/>
                <a:latin typeface="Arial"/>
                <a:ea typeface="微软雅黑"/>
                <a:cs typeface="+mn-cs"/>
              </a:rPr>
              <a:t>核心洞察：</a:t>
            </a:r>
            <a:r>
              <a:rPr kumimoji="0" lang="en-US" altLang="zh-CN" sz="1400" b="0" i="0" u="none" strike="noStrike" kern="1200" cap="none" spc="0" normalizeH="0" baseline="0" noProof="0" dirty="0" err="1">
                <a:ln>
                  <a:noFill/>
                </a:ln>
                <a:solidFill>
                  <a:prstClr val="black"/>
                </a:solidFill>
                <a:effectLst/>
                <a:uLnTx/>
                <a:uFillTx/>
                <a:latin typeface="Arial"/>
                <a:ea typeface="微软雅黑"/>
                <a:cs typeface="+mn-cs"/>
              </a:rPr>
              <a:t>RoPE</a:t>
            </a:r>
            <a:r>
              <a:rPr kumimoji="0" lang="en-US" altLang="zh-CN" sz="1400" b="0" i="0" u="none" strike="noStrike" kern="1200" cap="none" spc="0" normalizeH="0" baseline="0" noProof="0" dirty="0">
                <a:ln>
                  <a:noFill/>
                </a:ln>
                <a:solidFill>
                  <a:prstClr val="black"/>
                </a:solidFill>
                <a:effectLst/>
                <a:uLnTx/>
                <a:uFillTx/>
                <a:latin typeface="Arial"/>
                <a:ea typeface="微软雅黑"/>
                <a:cs typeface="+mn-cs"/>
              </a:rPr>
              <a:t> </a:t>
            </a:r>
            <a:r>
              <a:rPr kumimoji="0" lang="zh-CN" altLang="en-US" sz="1400" b="0" i="0" u="none" strike="noStrike" kern="1200" cap="none" spc="0" normalizeH="0" baseline="0" noProof="0" dirty="0">
                <a:ln>
                  <a:noFill/>
                </a:ln>
                <a:solidFill>
                  <a:prstClr val="black"/>
                </a:solidFill>
                <a:effectLst/>
                <a:uLnTx/>
                <a:uFillTx/>
                <a:latin typeface="Arial"/>
                <a:ea typeface="微软雅黑"/>
                <a:cs typeface="+mn-cs"/>
              </a:rPr>
              <a:t>下注意力只感知相对距离，旋转角接近 </a:t>
            </a:r>
            <a:r>
              <a:rPr kumimoji="0" lang="en-US" altLang="zh-CN" sz="1400" b="0" i="0" u="none" strike="noStrike" kern="1200" cap="none" spc="0" normalizeH="0" baseline="0" noProof="0" dirty="0">
                <a:ln>
                  <a:noFill/>
                </a:ln>
                <a:solidFill>
                  <a:prstClr val="black"/>
                </a:solidFill>
                <a:effectLst/>
                <a:uLnTx/>
                <a:uFillTx/>
                <a:latin typeface="Arial"/>
                <a:ea typeface="微软雅黑"/>
                <a:cs typeface="+mn-cs"/>
              </a:rPr>
              <a:t>0 </a:t>
            </a:r>
            <a:r>
              <a:rPr kumimoji="0" lang="zh-CN" altLang="en-US" sz="1400" b="0" i="0" u="none" strike="noStrike" kern="1200" cap="none" spc="0" normalizeH="0" baseline="0" noProof="0" dirty="0">
                <a:ln>
                  <a:noFill/>
                </a:ln>
                <a:solidFill>
                  <a:prstClr val="black"/>
                </a:solidFill>
                <a:effectLst/>
                <a:uLnTx/>
                <a:uFillTx/>
                <a:latin typeface="Arial"/>
                <a:ea typeface="微软雅黑"/>
                <a:cs typeface="+mn-cs"/>
              </a:rPr>
              <a:t>或 </a:t>
            </a:r>
            <a:r>
              <a:rPr kumimoji="0" lang="en-US" altLang="zh-CN" sz="1400" b="0" i="0" u="none" strike="noStrike" kern="1200" cap="none" spc="0" normalizeH="0" baseline="0" noProof="0" dirty="0">
                <a:ln>
                  <a:noFill/>
                </a:ln>
                <a:solidFill>
                  <a:prstClr val="black"/>
                </a:solidFill>
                <a:effectLst/>
                <a:uLnTx/>
                <a:uFillTx/>
                <a:latin typeface="Arial"/>
                <a:ea typeface="微软雅黑"/>
                <a:cs typeface="+mn-cs"/>
              </a:rPr>
              <a:t>90 </a:t>
            </a:r>
            <a:r>
              <a:rPr kumimoji="0" lang="zh-CN" altLang="en-US" sz="1400" b="0" i="0" u="none" strike="noStrike" kern="1200" cap="none" spc="0" normalizeH="0" baseline="0" noProof="0" dirty="0">
                <a:ln>
                  <a:noFill/>
                </a:ln>
                <a:solidFill>
                  <a:prstClr val="black"/>
                </a:solidFill>
                <a:effectLst/>
                <a:uLnTx/>
                <a:uFillTx/>
                <a:latin typeface="Arial"/>
                <a:ea typeface="微软雅黑"/>
                <a:cs typeface="+mn-cs"/>
              </a:rPr>
              <a:t>度的位置相当于坐标系的原点和坐标轴，模型靠这些位置上的 </a:t>
            </a:r>
            <a:r>
              <a:rPr kumimoji="0" lang="en-US" altLang="zh-CN" sz="1400" b="0" i="0" u="none" strike="noStrike" kern="1200" cap="none" spc="0" normalizeH="0" baseline="0" noProof="0" dirty="0">
                <a:ln>
                  <a:noFill/>
                </a:ln>
                <a:solidFill>
                  <a:prstClr val="black"/>
                </a:solidFill>
                <a:effectLst/>
                <a:uLnTx/>
                <a:uFillTx/>
                <a:latin typeface="Arial"/>
                <a:ea typeface="微软雅黑"/>
                <a:cs typeface="+mn-cs"/>
              </a:rPr>
              <a:t>token </a:t>
            </a:r>
            <a:r>
              <a:rPr kumimoji="0" lang="zh-CN" altLang="en-US" sz="1400" b="0" i="0" u="none" strike="noStrike" kern="1200" cap="none" spc="0" normalizeH="0" baseline="0" noProof="0" dirty="0">
                <a:ln>
                  <a:noFill/>
                </a:ln>
                <a:solidFill>
                  <a:prstClr val="black"/>
                </a:solidFill>
                <a:effectLst/>
                <a:uLnTx/>
                <a:uFillTx/>
                <a:latin typeface="Arial"/>
                <a:ea typeface="微软雅黑"/>
                <a:cs typeface="+mn-cs"/>
              </a:rPr>
              <a:t>获得绝对空间位置</a:t>
            </a:r>
            <a:endParaRPr kumimoji="0" lang="en-US" altLang="zh-CN" sz="1400" b="0" i="0" u="none" strike="noStrike" kern="1200" cap="none" spc="0" normalizeH="0" baseline="0" noProof="0" dirty="0">
              <a:ln>
                <a:noFill/>
              </a:ln>
              <a:solidFill>
                <a:prstClr val="black"/>
              </a:solidFill>
              <a:effectLst/>
              <a:uLnTx/>
              <a:uFillTx/>
              <a:latin typeface="Arial"/>
              <a:ea typeface="微软雅黑"/>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black"/>
                </a:solidFill>
                <a:effectLst/>
                <a:uLnTx/>
                <a:uFillTx/>
                <a:latin typeface="Arial"/>
                <a:ea typeface="微软雅黑"/>
                <a:cs typeface="+mn-cs"/>
              </a:rPr>
              <a:t>核心方法：保留这些锚点，其余剪掉，并保留原始位置 </a:t>
            </a:r>
            <a:r>
              <a:rPr kumimoji="0" lang="en-US" altLang="zh-CN" sz="1400" b="0" i="0" u="none" strike="noStrike" kern="1200" cap="none" spc="0" normalizeH="0" baseline="0" noProof="0" dirty="0">
                <a:ln>
                  <a:noFill/>
                </a:ln>
                <a:solidFill>
                  <a:prstClr val="black"/>
                </a:solidFill>
                <a:effectLst/>
                <a:uLnTx/>
                <a:uFillTx/>
                <a:latin typeface="Arial"/>
                <a:ea typeface="微软雅黑"/>
                <a:cs typeface="+mn-cs"/>
              </a:rPr>
              <a:t>ID</a:t>
            </a:r>
            <a:endParaRPr kumimoji="0" lang="zh-CN" altLang="en-US" sz="1400" b="0" i="0" u="none" strike="noStrike" kern="1200" cap="none" spc="0" normalizeH="0" baseline="0" noProof="0" dirty="0">
              <a:ln>
                <a:noFill/>
              </a:ln>
              <a:solidFill>
                <a:prstClr val="black"/>
              </a:solidFill>
              <a:effectLst/>
              <a:uLnTx/>
              <a:uFillTx/>
              <a:latin typeface="Arial"/>
              <a:ea typeface="微软雅黑"/>
              <a:cs typeface="+mn-cs"/>
            </a:endParaRPr>
          </a:p>
        </p:txBody>
      </p:sp>
      <p:pic>
        <p:nvPicPr>
          <p:cNvPr id="21" name="图片 20">
            <a:extLst>
              <a:ext uri="{FF2B5EF4-FFF2-40B4-BE49-F238E27FC236}">
                <a16:creationId xmlns:a16="http://schemas.microsoft.com/office/drawing/2014/main" id="{0B52542C-C388-59DA-0CEC-58707ABCADB0}"/>
              </a:ext>
            </a:extLst>
          </p:cNvPr>
          <p:cNvPicPr>
            <a:picLocks noChangeAspect="1"/>
          </p:cNvPicPr>
          <p:nvPr/>
        </p:nvPicPr>
        <p:blipFill>
          <a:blip r:embed="rId5"/>
          <a:stretch>
            <a:fillRect/>
          </a:stretch>
        </p:blipFill>
        <p:spPr>
          <a:xfrm>
            <a:off x="5616901" y="2094094"/>
            <a:ext cx="6607999" cy="4763906"/>
          </a:xfrm>
          <a:prstGeom prst="rect">
            <a:avLst/>
          </a:prstGeom>
        </p:spPr>
      </p:pic>
    </p:spTree>
    <p:extLst>
      <p:ext uri="{BB962C8B-B14F-4D97-AF65-F5344CB8AC3E}">
        <p14:creationId xmlns:p14="http://schemas.microsoft.com/office/powerpoint/2010/main" val="5758725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a:extLst>
              <a:ext uri="{FF2B5EF4-FFF2-40B4-BE49-F238E27FC236}">
                <a16:creationId xmlns:a16="http://schemas.microsoft.com/office/drawing/2014/main" id="{EF6DF532-37AB-46E2-E50B-715EC2B98438}"/>
              </a:ext>
            </a:extLst>
          </p:cNvPr>
          <p:cNvSpPr>
            <a:spLocks noGrp="1"/>
          </p:cNvSpPr>
          <p:nvPr>
            <p:ph type="title"/>
          </p:nvPr>
        </p:nvSpPr>
        <p:spPr>
          <a:xfrm>
            <a:off x="371475" y="505968"/>
            <a:ext cx="5297861" cy="387798"/>
          </a:xfrm>
        </p:spPr>
        <p:txBody>
          <a:bodyPr/>
          <a:lstStyle/>
          <a:p>
            <a:r>
              <a:rPr lang="zh-CN" altLang="en-US" dirty="0"/>
              <a:t>针对 </a:t>
            </a:r>
            <a:r>
              <a:rPr lang="en-US" altLang="zh-CN" dirty="0" err="1"/>
              <a:t>ViT</a:t>
            </a:r>
            <a:r>
              <a:rPr lang="en-US" altLang="zh-CN" dirty="0"/>
              <a:t> </a:t>
            </a:r>
            <a:r>
              <a:rPr lang="zh-CN" altLang="en-US" dirty="0"/>
              <a:t>或 </a:t>
            </a:r>
            <a:r>
              <a:rPr lang="en-US" altLang="zh-CN" dirty="0"/>
              <a:t>VLM </a:t>
            </a:r>
            <a:r>
              <a:rPr lang="zh-CN" altLang="en-US" dirty="0"/>
              <a:t>结构的一些方法</a:t>
            </a:r>
          </a:p>
        </p:txBody>
      </p:sp>
      <p:sp>
        <p:nvSpPr>
          <p:cNvPr id="4" name="灯片编号占位符 3">
            <a:extLst>
              <a:ext uri="{FF2B5EF4-FFF2-40B4-BE49-F238E27FC236}">
                <a16:creationId xmlns:a16="http://schemas.microsoft.com/office/drawing/2014/main" id="{8C32D68E-2C94-112D-7D8B-134CEC5E8B38}"/>
              </a:ext>
            </a:extLst>
          </p:cNvPr>
          <p:cNvSpPr>
            <a:spLocks noGrp="1"/>
          </p:cNvSpPr>
          <p:nvPr>
            <p:ph type="sldNum" sz="quarter" idx="14"/>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CC471A84-A18C-41AE-AACC-0B3972D6D193}" type="slidenum">
              <a:rPr kumimoji="0" lang="zh-CN" altLang="en-US" sz="1600" b="0" i="0" u="none" strike="noStrike" kern="1200" cap="none" spc="0" normalizeH="0" baseline="0" noProof="0" smtClean="0">
                <a:ln>
                  <a:noFill/>
                </a:ln>
                <a:solidFill>
                  <a:prstClr val="white"/>
                </a:solidFill>
                <a:effectLst/>
                <a:uLnTx/>
                <a:uFillTx/>
                <a:latin typeface="Arial"/>
                <a:ea typeface="微软雅黑"/>
                <a:cs typeface="+mn-cs"/>
              </a:rPr>
              <a:pPr marL="0" marR="0" lvl="0" indent="0" algn="ctr" defTabSz="914400" rtl="0" eaLnBrk="1" fontAlgn="auto" latinLnBrk="0" hangingPunct="1">
                <a:lnSpc>
                  <a:spcPct val="100000"/>
                </a:lnSpc>
                <a:spcBef>
                  <a:spcPts val="0"/>
                </a:spcBef>
                <a:spcAft>
                  <a:spcPts val="0"/>
                </a:spcAft>
                <a:buClrTx/>
                <a:buSzTx/>
                <a:buFontTx/>
                <a:buNone/>
                <a:tabLst/>
                <a:defRPr/>
              </a:pPr>
              <a:t>4</a:t>
            </a:fld>
            <a:endParaRPr kumimoji="0" lang="zh-CN" altLang="en-US" sz="1600" b="0" i="0" u="none" strike="noStrike" kern="1200" cap="none" spc="0" normalizeH="0" baseline="0" noProof="0" dirty="0">
              <a:ln>
                <a:noFill/>
              </a:ln>
              <a:solidFill>
                <a:prstClr val="white"/>
              </a:solidFill>
              <a:effectLst/>
              <a:uLnTx/>
              <a:uFillTx/>
              <a:latin typeface="Arial"/>
              <a:ea typeface="微软雅黑"/>
              <a:cs typeface="+mn-cs"/>
            </a:endParaRPr>
          </a:p>
        </p:txBody>
      </p:sp>
      <p:sp>
        <p:nvSpPr>
          <p:cNvPr id="6" name="文本框 5">
            <a:extLst>
              <a:ext uri="{FF2B5EF4-FFF2-40B4-BE49-F238E27FC236}">
                <a16:creationId xmlns:a16="http://schemas.microsoft.com/office/drawing/2014/main" id="{03C4B800-C796-E591-1D46-C0BA61AB1BAC}"/>
              </a:ext>
            </a:extLst>
          </p:cNvPr>
          <p:cNvSpPr txBox="1"/>
          <p:nvPr/>
        </p:nvSpPr>
        <p:spPr>
          <a:xfrm>
            <a:off x="2107471" y="875587"/>
            <a:ext cx="1604927"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2400" b="1" i="0" u="none" strike="noStrike" kern="1200" cap="none" spc="0" normalizeH="0" baseline="0" noProof="0" dirty="0" err="1">
                <a:ln>
                  <a:noFill/>
                </a:ln>
                <a:solidFill>
                  <a:prstClr val="black"/>
                </a:solidFill>
                <a:effectLst/>
                <a:uLnTx/>
                <a:uFillTx/>
                <a:latin typeface="Arial"/>
                <a:ea typeface="微软雅黑"/>
                <a:cs typeface="+mn-cs"/>
              </a:rPr>
              <a:t>AdaPatch</a:t>
            </a:r>
            <a:endParaRPr kumimoji="0" lang="zh-CN" altLang="en-US" sz="2400" b="1" i="0" u="none" strike="noStrike" kern="1200" cap="none" spc="0" normalizeH="0" baseline="0" noProof="0" dirty="0">
              <a:ln>
                <a:noFill/>
              </a:ln>
              <a:solidFill>
                <a:prstClr val="black"/>
              </a:solidFill>
              <a:effectLst/>
              <a:uLnTx/>
              <a:uFillTx/>
              <a:latin typeface="Arial"/>
              <a:ea typeface="微软雅黑"/>
              <a:cs typeface="+mn-cs"/>
            </a:endParaRPr>
          </a:p>
        </p:txBody>
      </p:sp>
      <p:pic>
        <p:nvPicPr>
          <p:cNvPr id="8" name="图片 7">
            <a:extLst>
              <a:ext uri="{FF2B5EF4-FFF2-40B4-BE49-F238E27FC236}">
                <a16:creationId xmlns:a16="http://schemas.microsoft.com/office/drawing/2014/main" id="{43AA5B43-6EA8-0A15-F863-2FF9B91E7C91}"/>
              </a:ext>
            </a:extLst>
          </p:cNvPr>
          <p:cNvPicPr>
            <a:picLocks noChangeAspect="1"/>
          </p:cNvPicPr>
          <p:nvPr/>
        </p:nvPicPr>
        <p:blipFill>
          <a:blip r:embed="rId2"/>
          <a:stretch>
            <a:fillRect/>
          </a:stretch>
        </p:blipFill>
        <p:spPr>
          <a:xfrm>
            <a:off x="5751371" y="477958"/>
            <a:ext cx="6425485" cy="1827359"/>
          </a:xfrm>
          <a:prstGeom prst="rect">
            <a:avLst/>
          </a:prstGeom>
        </p:spPr>
      </p:pic>
      <p:sp>
        <p:nvSpPr>
          <p:cNvPr id="14" name="文本框 13">
            <a:extLst>
              <a:ext uri="{FF2B5EF4-FFF2-40B4-BE49-F238E27FC236}">
                <a16:creationId xmlns:a16="http://schemas.microsoft.com/office/drawing/2014/main" id="{34B1E1CE-CB05-6B46-AD2C-0E67CD25D892}"/>
              </a:ext>
            </a:extLst>
          </p:cNvPr>
          <p:cNvSpPr txBox="1"/>
          <p:nvPr/>
        </p:nvSpPr>
        <p:spPr>
          <a:xfrm>
            <a:off x="15144" y="1263385"/>
            <a:ext cx="5009882" cy="95410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black"/>
                </a:solidFill>
                <a:effectLst/>
                <a:uLnTx/>
                <a:uFillTx/>
                <a:latin typeface="Arial"/>
                <a:ea typeface="微软雅黑"/>
                <a:cs typeface="+mn-cs"/>
              </a:rPr>
              <a:t>核心洞察：模型在不同分辨率下表现不稳定的主要原因是 </a:t>
            </a:r>
            <a:r>
              <a:rPr kumimoji="0" lang="en-US" altLang="zh-CN" sz="1400" b="0" i="0" u="none" strike="noStrike" kern="1200" cap="none" spc="0" normalizeH="0" baseline="0" noProof="0" dirty="0">
                <a:ln>
                  <a:noFill/>
                </a:ln>
                <a:solidFill>
                  <a:prstClr val="black"/>
                </a:solidFill>
                <a:effectLst/>
                <a:uLnTx/>
                <a:uFillTx/>
                <a:latin typeface="Arial"/>
                <a:ea typeface="微软雅黑"/>
                <a:cs typeface="+mn-cs"/>
              </a:rPr>
              <a:t>patch </a:t>
            </a:r>
            <a:r>
              <a:rPr kumimoji="0" lang="zh-CN" altLang="en-US" sz="1400" b="0" i="0" u="none" strike="noStrike" kern="1200" cap="none" spc="0" normalizeH="0" baseline="0" noProof="0" dirty="0">
                <a:ln>
                  <a:noFill/>
                </a:ln>
                <a:solidFill>
                  <a:prstClr val="black"/>
                </a:solidFill>
                <a:effectLst/>
                <a:uLnTx/>
                <a:uFillTx/>
                <a:latin typeface="Arial"/>
                <a:ea typeface="微软雅黑"/>
                <a:cs typeface="+mn-cs"/>
              </a:rPr>
              <a:t>大小固定，</a:t>
            </a:r>
            <a:r>
              <a:rPr kumimoji="0" lang="en-US" altLang="zh-CN" sz="1400" b="0" i="0" u="none" strike="noStrike" kern="1200" cap="none" spc="0" normalizeH="0" baseline="0" noProof="0" dirty="0">
                <a:ln>
                  <a:noFill/>
                </a:ln>
                <a:solidFill>
                  <a:prstClr val="black"/>
                </a:solidFill>
                <a:effectLst/>
                <a:uLnTx/>
                <a:uFillTx/>
                <a:latin typeface="Arial"/>
                <a:ea typeface="微软雅黑"/>
                <a:cs typeface="+mn-cs"/>
              </a:rPr>
              <a:t>token </a:t>
            </a:r>
            <a:r>
              <a:rPr kumimoji="0" lang="zh-CN" altLang="en-US" sz="1400" b="0" i="0" u="none" strike="noStrike" kern="1200" cap="none" spc="0" normalizeH="0" baseline="0" noProof="0" dirty="0">
                <a:ln>
                  <a:noFill/>
                </a:ln>
                <a:solidFill>
                  <a:prstClr val="black"/>
                </a:solidFill>
                <a:effectLst/>
                <a:uLnTx/>
                <a:uFillTx/>
                <a:latin typeface="Arial"/>
                <a:ea typeface="微软雅黑"/>
                <a:cs typeface="+mn-cs"/>
              </a:rPr>
              <a:t>数应该跟随令牌密度而非分辨率变化</a:t>
            </a:r>
            <a:endParaRPr kumimoji="0" lang="en-US" altLang="zh-CN" sz="1400" b="0" i="0" u="none" strike="noStrike" kern="1200" cap="none" spc="0" normalizeH="0" baseline="0" noProof="0" dirty="0">
              <a:ln>
                <a:noFill/>
              </a:ln>
              <a:solidFill>
                <a:prstClr val="black"/>
              </a:solidFill>
              <a:effectLst/>
              <a:uLnTx/>
              <a:uFillTx/>
              <a:latin typeface="Arial"/>
              <a:ea typeface="微软雅黑"/>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black"/>
                </a:solidFill>
                <a:effectLst/>
                <a:uLnTx/>
                <a:uFillTx/>
                <a:latin typeface="Arial"/>
                <a:ea typeface="微软雅黑"/>
                <a:cs typeface="+mn-cs"/>
              </a:rPr>
              <a:t>核心方法：计算信息密度、选 </a:t>
            </a:r>
            <a:r>
              <a:rPr kumimoji="0" lang="en-US" altLang="zh-CN" sz="1400" b="0" i="0" u="none" strike="noStrike" kern="1200" cap="none" spc="0" normalizeH="0" baseline="0" noProof="0" dirty="0">
                <a:ln>
                  <a:noFill/>
                </a:ln>
                <a:solidFill>
                  <a:prstClr val="black"/>
                </a:solidFill>
                <a:effectLst/>
                <a:uLnTx/>
                <a:uFillTx/>
                <a:latin typeface="Arial"/>
                <a:ea typeface="微软雅黑"/>
                <a:cs typeface="+mn-cs"/>
              </a:rPr>
              <a:t>patch </a:t>
            </a:r>
            <a:r>
              <a:rPr kumimoji="0" lang="zh-CN" altLang="en-US" sz="1400" b="0" i="0" u="none" strike="noStrike" kern="1200" cap="none" spc="0" normalizeH="0" baseline="0" noProof="0" dirty="0">
                <a:ln>
                  <a:noFill/>
                </a:ln>
                <a:solidFill>
                  <a:prstClr val="black"/>
                </a:solidFill>
                <a:effectLst/>
                <a:uLnTx/>
                <a:uFillTx/>
                <a:latin typeface="Arial"/>
                <a:ea typeface="微软雅黑"/>
                <a:cs typeface="+mn-cs"/>
              </a:rPr>
              <a:t>大小、把原 </a:t>
            </a:r>
            <a:r>
              <a:rPr kumimoji="0" lang="en-US" altLang="zh-CN" sz="1400" b="0" i="0" u="none" strike="noStrike" kern="1200" cap="none" spc="0" normalizeH="0" baseline="0" noProof="0" dirty="0">
                <a:ln>
                  <a:noFill/>
                </a:ln>
                <a:solidFill>
                  <a:prstClr val="black"/>
                </a:solidFill>
                <a:effectLst/>
                <a:uLnTx/>
                <a:uFillTx/>
                <a:latin typeface="Arial"/>
                <a:ea typeface="微软雅黑"/>
                <a:cs typeface="+mn-cs"/>
              </a:rPr>
              <a:t>patch embedding </a:t>
            </a:r>
            <a:r>
              <a:rPr kumimoji="0" lang="zh-CN" altLang="en-US" sz="1400" b="0" i="0" u="none" strike="noStrike" kern="1200" cap="none" spc="0" normalizeH="0" baseline="0" noProof="0" dirty="0">
                <a:ln>
                  <a:noFill/>
                </a:ln>
                <a:solidFill>
                  <a:prstClr val="black"/>
                </a:solidFill>
                <a:effectLst/>
                <a:uLnTx/>
                <a:uFillTx/>
                <a:latin typeface="Arial"/>
                <a:ea typeface="微软雅黑"/>
                <a:cs typeface="+mn-cs"/>
              </a:rPr>
              <a:t>权重换算到新的 </a:t>
            </a:r>
            <a:r>
              <a:rPr kumimoji="0" lang="en-US" altLang="zh-CN" sz="1400" b="0" i="0" u="none" strike="noStrike" kern="1200" cap="none" spc="0" normalizeH="0" baseline="0" noProof="0" dirty="0">
                <a:ln>
                  <a:noFill/>
                </a:ln>
                <a:solidFill>
                  <a:prstClr val="black"/>
                </a:solidFill>
                <a:effectLst/>
                <a:uLnTx/>
                <a:uFillTx/>
                <a:latin typeface="Arial"/>
                <a:ea typeface="微软雅黑"/>
                <a:cs typeface="+mn-cs"/>
              </a:rPr>
              <a:t>patch </a:t>
            </a:r>
            <a:r>
              <a:rPr kumimoji="0" lang="zh-CN" altLang="en-US" sz="1400" b="0" i="0" u="none" strike="noStrike" kern="1200" cap="none" spc="0" normalizeH="0" baseline="0" noProof="0" dirty="0">
                <a:ln>
                  <a:noFill/>
                </a:ln>
                <a:solidFill>
                  <a:prstClr val="black"/>
                </a:solidFill>
                <a:effectLst/>
                <a:uLnTx/>
                <a:uFillTx/>
                <a:latin typeface="Arial"/>
                <a:ea typeface="微软雅黑"/>
                <a:cs typeface="+mn-cs"/>
              </a:rPr>
              <a:t>大小</a:t>
            </a:r>
          </a:p>
        </p:txBody>
      </p:sp>
      <p:pic>
        <p:nvPicPr>
          <p:cNvPr id="16" name="图片 15">
            <a:extLst>
              <a:ext uri="{FF2B5EF4-FFF2-40B4-BE49-F238E27FC236}">
                <a16:creationId xmlns:a16="http://schemas.microsoft.com/office/drawing/2014/main" id="{0E090BFC-FA22-0AC4-DCDF-786D495F9E59}"/>
              </a:ext>
            </a:extLst>
          </p:cNvPr>
          <p:cNvPicPr>
            <a:picLocks noChangeAspect="1"/>
          </p:cNvPicPr>
          <p:nvPr/>
        </p:nvPicPr>
        <p:blipFill>
          <a:blip r:embed="rId3"/>
          <a:stretch>
            <a:fillRect/>
          </a:stretch>
        </p:blipFill>
        <p:spPr>
          <a:xfrm>
            <a:off x="85044" y="2212915"/>
            <a:ext cx="4268015" cy="2000218"/>
          </a:xfrm>
          <a:prstGeom prst="rect">
            <a:avLst/>
          </a:prstGeom>
        </p:spPr>
      </p:pic>
      <p:sp>
        <p:nvSpPr>
          <p:cNvPr id="18" name="文本框 17">
            <a:extLst>
              <a:ext uri="{FF2B5EF4-FFF2-40B4-BE49-F238E27FC236}">
                <a16:creationId xmlns:a16="http://schemas.microsoft.com/office/drawing/2014/main" id="{756773A7-5B8E-AEBD-A321-70D08D10F29C}"/>
              </a:ext>
            </a:extLst>
          </p:cNvPr>
          <p:cNvSpPr txBox="1"/>
          <p:nvPr/>
        </p:nvSpPr>
        <p:spPr>
          <a:xfrm>
            <a:off x="8620948" y="80560"/>
            <a:ext cx="800219"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2400" b="1" i="0" u="none" strike="noStrike" kern="1200" cap="none" spc="0" normalizeH="0" baseline="0" noProof="0" dirty="0">
                <a:ln>
                  <a:noFill/>
                </a:ln>
                <a:solidFill>
                  <a:prstClr val="black"/>
                </a:solidFill>
                <a:effectLst/>
                <a:uLnTx/>
                <a:uFillTx/>
                <a:latin typeface="Arial"/>
                <a:ea typeface="微软雅黑"/>
                <a:cs typeface="+mn-cs"/>
              </a:rPr>
              <a:t>APT</a:t>
            </a:r>
            <a:endParaRPr kumimoji="0" lang="zh-CN" altLang="en-US" sz="2400" b="1" i="0" u="none" strike="noStrike" kern="1200" cap="none" spc="0" normalizeH="0" baseline="0" noProof="0" dirty="0">
              <a:ln>
                <a:noFill/>
              </a:ln>
              <a:solidFill>
                <a:prstClr val="black"/>
              </a:solidFill>
              <a:effectLst/>
              <a:uLnTx/>
              <a:uFillTx/>
              <a:latin typeface="Arial"/>
              <a:ea typeface="微软雅黑"/>
              <a:cs typeface="+mn-cs"/>
            </a:endParaRPr>
          </a:p>
        </p:txBody>
      </p:sp>
      <p:sp>
        <p:nvSpPr>
          <p:cNvPr id="20" name="文本框 19">
            <a:extLst>
              <a:ext uri="{FF2B5EF4-FFF2-40B4-BE49-F238E27FC236}">
                <a16:creationId xmlns:a16="http://schemas.microsoft.com/office/drawing/2014/main" id="{306CC406-D072-DD1E-98B3-79BC1C45070A}"/>
              </a:ext>
            </a:extLst>
          </p:cNvPr>
          <p:cNvSpPr txBox="1"/>
          <p:nvPr/>
        </p:nvSpPr>
        <p:spPr>
          <a:xfrm>
            <a:off x="4713668" y="2324528"/>
            <a:ext cx="7463187" cy="95410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black"/>
                </a:solidFill>
                <a:effectLst/>
                <a:uLnTx/>
                <a:uFillTx/>
                <a:latin typeface="Arial"/>
                <a:ea typeface="微软雅黑"/>
                <a:cs typeface="+mn-cs"/>
              </a:rPr>
              <a:t>核心洞察：一张图里不同区域的复杂度差别很大，复杂区域用小 </a:t>
            </a:r>
            <a:r>
              <a:rPr kumimoji="0" lang="en-US" altLang="zh-CN" sz="1400" b="0" i="0" u="none" strike="noStrike" kern="1200" cap="none" spc="0" normalizeH="0" baseline="0" noProof="0" dirty="0">
                <a:ln>
                  <a:noFill/>
                </a:ln>
                <a:solidFill>
                  <a:prstClr val="black"/>
                </a:solidFill>
                <a:effectLst/>
                <a:uLnTx/>
                <a:uFillTx/>
                <a:latin typeface="Arial"/>
                <a:ea typeface="微软雅黑"/>
                <a:cs typeface="+mn-cs"/>
              </a:rPr>
              <a:t>patch</a:t>
            </a:r>
            <a:r>
              <a:rPr kumimoji="0" lang="zh-CN" altLang="en-US" sz="1400" b="0" i="0" u="none" strike="noStrike" kern="1200" cap="none" spc="0" normalizeH="0" baseline="0" noProof="0" dirty="0">
                <a:ln>
                  <a:noFill/>
                </a:ln>
                <a:solidFill>
                  <a:prstClr val="black"/>
                </a:solidFill>
                <a:effectLst/>
                <a:uLnTx/>
                <a:uFillTx/>
                <a:latin typeface="Arial"/>
                <a:ea typeface="微软雅黑"/>
                <a:cs typeface="+mn-cs"/>
              </a:rPr>
              <a:t>，简单区域用大 </a:t>
            </a:r>
            <a:r>
              <a:rPr kumimoji="0" lang="en-US" altLang="zh-CN" sz="1400" b="0" i="0" u="none" strike="noStrike" kern="1200" cap="none" spc="0" normalizeH="0" baseline="0" noProof="0" dirty="0">
                <a:ln>
                  <a:noFill/>
                </a:ln>
                <a:solidFill>
                  <a:prstClr val="black"/>
                </a:solidFill>
                <a:effectLst/>
                <a:uLnTx/>
                <a:uFillTx/>
                <a:latin typeface="Arial"/>
                <a:ea typeface="微软雅黑"/>
                <a:cs typeface="+mn-cs"/>
              </a:rPr>
              <a:t>patch</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black"/>
                </a:solidFill>
                <a:effectLst/>
                <a:uLnTx/>
                <a:uFillTx/>
                <a:latin typeface="Arial"/>
                <a:ea typeface="微软雅黑"/>
                <a:cs typeface="+mn-cs"/>
              </a:rPr>
              <a:t>核心方法：每张图用 </a:t>
            </a:r>
            <a:r>
              <a:rPr kumimoji="0" lang="en-US" altLang="zh-CN" sz="1400" b="0" i="0" u="none" strike="noStrike" kern="1200" cap="none" spc="0" normalizeH="0" baseline="0" noProof="0" dirty="0">
                <a:ln>
                  <a:noFill/>
                </a:ln>
                <a:solidFill>
                  <a:prstClr val="black"/>
                </a:solidFill>
                <a:effectLst/>
                <a:uLnTx/>
                <a:uFillTx/>
                <a:latin typeface="Arial"/>
                <a:ea typeface="微软雅黑"/>
                <a:cs typeface="+mn-cs"/>
              </a:rPr>
              <a:t>3 </a:t>
            </a:r>
            <a:r>
              <a:rPr kumimoji="0" lang="zh-CN" altLang="en-US" sz="1400" b="0" i="0" u="none" strike="noStrike" kern="1200" cap="none" spc="0" normalizeH="0" baseline="0" noProof="0" dirty="0">
                <a:ln>
                  <a:noFill/>
                </a:ln>
                <a:solidFill>
                  <a:prstClr val="black"/>
                </a:solidFill>
                <a:effectLst/>
                <a:uLnTx/>
                <a:uFillTx/>
                <a:latin typeface="Arial"/>
                <a:ea typeface="微软雅黑"/>
                <a:cs typeface="+mn-cs"/>
              </a:rPr>
              <a:t>种 </a:t>
            </a:r>
            <a:r>
              <a:rPr kumimoji="0" lang="en-US" altLang="zh-CN" sz="1400" b="0" i="0" u="none" strike="noStrike" kern="1200" cap="none" spc="0" normalizeH="0" baseline="0" noProof="0" dirty="0">
                <a:ln>
                  <a:noFill/>
                </a:ln>
                <a:solidFill>
                  <a:prstClr val="black"/>
                </a:solidFill>
                <a:effectLst/>
                <a:uLnTx/>
                <a:uFillTx/>
                <a:latin typeface="Arial"/>
                <a:ea typeface="微软雅黑"/>
                <a:cs typeface="+mn-cs"/>
              </a:rPr>
              <a:t>patch </a:t>
            </a:r>
            <a:r>
              <a:rPr kumimoji="0" lang="zh-CN" altLang="en-US" sz="1400" b="0" i="0" u="none" strike="noStrike" kern="1200" cap="none" spc="0" normalizeH="0" baseline="0" noProof="0" dirty="0">
                <a:ln>
                  <a:noFill/>
                </a:ln>
                <a:solidFill>
                  <a:prstClr val="black"/>
                </a:solidFill>
                <a:effectLst/>
                <a:uLnTx/>
                <a:uFillTx/>
                <a:latin typeface="Arial"/>
                <a:ea typeface="微软雅黑"/>
                <a:cs typeface="+mn-cs"/>
              </a:rPr>
              <a:t>大小计算像素熵决定切分，大 </a:t>
            </a:r>
            <a:r>
              <a:rPr kumimoji="0" lang="en-US" altLang="zh-CN" sz="1400" b="0" i="0" u="none" strike="noStrike" kern="1200" cap="none" spc="0" normalizeH="0" baseline="0" noProof="0" dirty="0">
                <a:ln>
                  <a:noFill/>
                </a:ln>
                <a:solidFill>
                  <a:prstClr val="black"/>
                </a:solidFill>
                <a:effectLst/>
                <a:uLnTx/>
                <a:uFillTx/>
                <a:latin typeface="Arial"/>
                <a:ea typeface="微软雅黑"/>
                <a:cs typeface="+mn-cs"/>
              </a:rPr>
              <a:t>patch </a:t>
            </a:r>
            <a:r>
              <a:rPr kumimoji="0" lang="zh-CN" altLang="en-US" sz="1400" b="0" i="0" u="none" strike="noStrike" kern="1200" cap="none" spc="0" normalizeH="0" baseline="0" noProof="0" dirty="0">
                <a:ln>
                  <a:noFill/>
                </a:ln>
                <a:solidFill>
                  <a:prstClr val="black"/>
                </a:solidFill>
                <a:effectLst/>
                <a:uLnTx/>
                <a:uFillTx/>
                <a:latin typeface="Arial"/>
                <a:ea typeface="微软雅黑"/>
                <a:cs typeface="+mn-cs"/>
              </a:rPr>
              <a:t>缩放到标准尺寸后用原来的 </a:t>
            </a:r>
            <a:r>
              <a:rPr kumimoji="0" lang="en-US" altLang="zh-CN" sz="1400" b="0" i="0" u="none" strike="noStrike" kern="1200" cap="none" spc="0" normalizeH="0" baseline="0" noProof="0" dirty="0">
                <a:ln>
                  <a:noFill/>
                </a:ln>
                <a:solidFill>
                  <a:prstClr val="black"/>
                </a:solidFill>
                <a:effectLst/>
                <a:uLnTx/>
                <a:uFillTx/>
                <a:latin typeface="Arial"/>
                <a:ea typeface="微软雅黑"/>
                <a:cs typeface="+mn-cs"/>
              </a:rPr>
              <a:t>patch embedding </a:t>
            </a:r>
            <a:r>
              <a:rPr kumimoji="0" lang="zh-CN" altLang="en-US" sz="1400" b="0" i="0" u="none" strike="noStrike" kern="1200" cap="none" spc="0" normalizeH="0" baseline="0" noProof="0" dirty="0">
                <a:ln>
                  <a:noFill/>
                </a:ln>
                <a:solidFill>
                  <a:prstClr val="black"/>
                </a:solidFill>
                <a:effectLst/>
                <a:uLnTx/>
                <a:uFillTx/>
                <a:latin typeface="Arial"/>
                <a:ea typeface="微软雅黑"/>
                <a:cs typeface="+mn-cs"/>
              </a:rPr>
              <a:t>处理，再通过一个零初始化的小模块注入细节，位置编码从原来的位置编码图上插值采样。有目标检测和语义分割的评测结果</a:t>
            </a:r>
          </a:p>
        </p:txBody>
      </p:sp>
      <p:pic>
        <p:nvPicPr>
          <p:cNvPr id="24" name="图片 23">
            <a:extLst>
              <a:ext uri="{FF2B5EF4-FFF2-40B4-BE49-F238E27FC236}">
                <a16:creationId xmlns:a16="http://schemas.microsoft.com/office/drawing/2014/main" id="{241F816D-3718-693F-2BEF-07E9F51C4C43}"/>
              </a:ext>
            </a:extLst>
          </p:cNvPr>
          <p:cNvPicPr>
            <a:picLocks noChangeAspect="1"/>
          </p:cNvPicPr>
          <p:nvPr/>
        </p:nvPicPr>
        <p:blipFill>
          <a:blip r:embed="rId4"/>
          <a:stretch>
            <a:fillRect/>
          </a:stretch>
        </p:blipFill>
        <p:spPr>
          <a:xfrm>
            <a:off x="5486400" y="3302738"/>
            <a:ext cx="6705600" cy="3656089"/>
          </a:xfrm>
          <a:prstGeom prst="rect">
            <a:avLst/>
          </a:prstGeom>
        </p:spPr>
      </p:pic>
      <p:pic>
        <p:nvPicPr>
          <p:cNvPr id="26" name="图片 25">
            <a:extLst>
              <a:ext uri="{FF2B5EF4-FFF2-40B4-BE49-F238E27FC236}">
                <a16:creationId xmlns:a16="http://schemas.microsoft.com/office/drawing/2014/main" id="{CBC51892-6901-D38E-D51C-18906D7E244B}"/>
              </a:ext>
            </a:extLst>
          </p:cNvPr>
          <p:cNvPicPr>
            <a:picLocks noChangeAspect="1"/>
          </p:cNvPicPr>
          <p:nvPr/>
        </p:nvPicPr>
        <p:blipFill>
          <a:blip r:embed="rId5"/>
          <a:stretch>
            <a:fillRect/>
          </a:stretch>
        </p:blipFill>
        <p:spPr>
          <a:xfrm>
            <a:off x="215549" y="4182386"/>
            <a:ext cx="4508651" cy="2675614"/>
          </a:xfrm>
          <a:prstGeom prst="rect">
            <a:avLst/>
          </a:prstGeom>
        </p:spPr>
      </p:pic>
    </p:spTree>
    <p:extLst>
      <p:ext uri="{BB962C8B-B14F-4D97-AF65-F5344CB8AC3E}">
        <p14:creationId xmlns:p14="http://schemas.microsoft.com/office/powerpoint/2010/main" val="240231410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a:extLst>
              <a:ext uri="{FF2B5EF4-FFF2-40B4-BE49-F238E27FC236}">
                <a16:creationId xmlns:a16="http://schemas.microsoft.com/office/drawing/2014/main" id="{D792698E-9582-269B-AA28-853CE3DA591A}"/>
              </a:ext>
            </a:extLst>
          </p:cNvPr>
          <p:cNvSpPr>
            <a:spLocks noGrp="1"/>
          </p:cNvSpPr>
          <p:nvPr>
            <p:ph type="title"/>
          </p:nvPr>
        </p:nvSpPr>
        <p:spPr>
          <a:xfrm>
            <a:off x="371475" y="505968"/>
            <a:ext cx="8537594" cy="387798"/>
          </a:xfrm>
        </p:spPr>
        <p:txBody>
          <a:bodyPr/>
          <a:lstStyle/>
          <a:p>
            <a:r>
              <a:rPr lang="zh-CN" altLang="en-US" dirty="0"/>
              <a:t>视觉 </a:t>
            </a:r>
            <a:r>
              <a:rPr lang="en-US" altLang="zh-CN" dirty="0"/>
              <a:t>token </a:t>
            </a:r>
            <a:r>
              <a:rPr lang="zh-CN" altLang="en-US" dirty="0"/>
              <a:t>剪枝 </a:t>
            </a:r>
            <a:r>
              <a:rPr lang="en-US" altLang="zh-CN" dirty="0"/>
              <a:t>/ </a:t>
            </a:r>
            <a:r>
              <a:rPr lang="zh-CN" altLang="en-US" dirty="0"/>
              <a:t>缩减在 </a:t>
            </a:r>
            <a:r>
              <a:rPr lang="en-US" altLang="zh-CN" dirty="0"/>
              <a:t>GUI Grounding </a:t>
            </a:r>
            <a:r>
              <a:rPr lang="zh-CN" altLang="en-US" dirty="0"/>
              <a:t>领域的应用</a:t>
            </a:r>
          </a:p>
        </p:txBody>
      </p:sp>
      <p:sp>
        <p:nvSpPr>
          <p:cNvPr id="4" name="灯片编号占位符 3">
            <a:extLst>
              <a:ext uri="{FF2B5EF4-FFF2-40B4-BE49-F238E27FC236}">
                <a16:creationId xmlns:a16="http://schemas.microsoft.com/office/drawing/2014/main" id="{117C43D8-4A67-FC65-5938-3FA856648ECC}"/>
              </a:ext>
            </a:extLst>
          </p:cNvPr>
          <p:cNvSpPr>
            <a:spLocks noGrp="1"/>
          </p:cNvSpPr>
          <p:nvPr>
            <p:ph type="sldNum" sz="quarter" idx="14"/>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CC471A84-A18C-41AE-AACC-0B3972D6D193}" type="slidenum">
              <a:rPr kumimoji="0" lang="zh-CN" altLang="en-US" sz="1600" b="0" i="0" u="none" strike="noStrike" kern="1200" cap="none" spc="0" normalizeH="0" baseline="0" noProof="0" smtClean="0">
                <a:ln>
                  <a:noFill/>
                </a:ln>
                <a:solidFill>
                  <a:prstClr val="white"/>
                </a:solidFill>
                <a:effectLst/>
                <a:uLnTx/>
                <a:uFillTx/>
                <a:latin typeface="Arial"/>
                <a:ea typeface="微软雅黑"/>
                <a:cs typeface="+mn-cs"/>
              </a:rPr>
              <a:pPr marL="0" marR="0" lvl="0" indent="0" algn="ctr" defTabSz="914400" rtl="0" eaLnBrk="1" fontAlgn="auto" latinLnBrk="0" hangingPunct="1">
                <a:lnSpc>
                  <a:spcPct val="100000"/>
                </a:lnSpc>
                <a:spcBef>
                  <a:spcPts val="0"/>
                </a:spcBef>
                <a:spcAft>
                  <a:spcPts val="0"/>
                </a:spcAft>
                <a:buClrTx/>
                <a:buSzTx/>
                <a:buFontTx/>
                <a:buNone/>
                <a:tabLst/>
                <a:defRPr/>
              </a:pPr>
              <a:t>5</a:t>
            </a:fld>
            <a:endParaRPr kumimoji="0" lang="zh-CN" altLang="en-US" sz="1600" b="0" i="0" u="none" strike="noStrike" kern="1200" cap="none" spc="0" normalizeH="0" baseline="0" noProof="0" dirty="0">
              <a:ln>
                <a:noFill/>
              </a:ln>
              <a:solidFill>
                <a:prstClr val="white"/>
              </a:solidFill>
              <a:effectLst/>
              <a:uLnTx/>
              <a:uFillTx/>
              <a:latin typeface="Arial"/>
              <a:ea typeface="微软雅黑"/>
              <a:cs typeface="+mn-cs"/>
            </a:endParaRPr>
          </a:p>
        </p:txBody>
      </p:sp>
      <p:sp>
        <p:nvSpPr>
          <p:cNvPr id="6" name="文本框 5">
            <a:extLst>
              <a:ext uri="{FF2B5EF4-FFF2-40B4-BE49-F238E27FC236}">
                <a16:creationId xmlns:a16="http://schemas.microsoft.com/office/drawing/2014/main" id="{718012DD-3316-695E-D8BA-25033DF7B310}"/>
              </a:ext>
            </a:extLst>
          </p:cNvPr>
          <p:cNvSpPr txBox="1"/>
          <p:nvPr/>
        </p:nvSpPr>
        <p:spPr>
          <a:xfrm>
            <a:off x="2107471" y="875587"/>
            <a:ext cx="1398140"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2400" b="1" i="0" u="none" strike="noStrike" kern="1200" cap="none" spc="0" normalizeH="0" baseline="0" noProof="0" dirty="0" err="1">
                <a:ln>
                  <a:noFill/>
                </a:ln>
                <a:solidFill>
                  <a:prstClr val="black"/>
                </a:solidFill>
                <a:effectLst/>
                <a:uLnTx/>
                <a:uFillTx/>
                <a:latin typeface="Arial"/>
                <a:ea typeface="微软雅黑"/>
                <a:cs typeface="+mn-cs"/>
              </a:rPr>
              <a:t>FocusUI</a:t>
            </a:r>
            <a:endParaRPr kumimoji="0" lang="zh-CN" altLang="en-US" sz="2400" b="1" i="0" u="none" strike="noStrike" kern="1200" cap="none" spc="0" normalizeH="0" baseline="0" noProof="0" dirty="0">
              <a:ln>
                <a:noFill/>
              </a:ln>
              <a:solidFill>
                <a:prstClr val="black"/>
              </a:solidFill>
              <a:effectLst/>
              <a:uLnTx/>
              <a:uFillTx/>
              <a:latin typeface="Arial"/>
              <a:ea typeface="微软雅黑"/>
              <a:cs typeface="+mn-cs"/>
            </a:endParaRPr>
          </a:p>
        </p:txBody>
      </p:sp>
      <p:sp>
        <p:nvSpPr>
          <p:cNvPr id="9" name="文本框 8">
            <a:extLst>
              <a:ext uri="{FF2B5EF4-FFF2-40B4-BE49-F238E27FC236}">
                <a16:creationId xmlns:a16="http://schemas.microsoft.com/office/drawing/2014/main" id="{9B135888-3F43-7A08-6C97-D06E7954E56D}"/>
              </a:ext>
            </a:extLst>
          </p:cNvPr>
          <p:cNvSpPr txBox="1"/>
          <p:nvPr/>
        </p:nvSpPr>
        <p:spPr>
          <a:xfrm>
            <a:off x="0" y="1263385"/>
            <a:ext cx="6096000" cy="116955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black"/>
                </a:solidFill>
                <a:effectLst/>
                <a:uLnTx/>
                <a:uFillTx/>
                <a:latin typeface="Arial"/>
                <a:ea typeface="微软雅黑"/>
                <a:cs typeface="+mn-cs"/>
              </a:rPr>
              <a:t>核心洞察：</a:t>
            </a:r>
            <a:r>
              <a:rPr kumimoji="0" lang="en-US" altLang="zh-CN" sz="1400" b="0" i="0" u="none" strike="noStrike" kern="1200" cap="none" spc="0" normalizeH="0" baseline="0" noProof="0" dirty="0">
                <a:ln>
                  <a:noFill/>
                </a:ln>
                <a:solidFill>
                  <a:prstClr val="black"/>
                </a:solidFill>
                <a:effectLst/>
                <a:uLnTx/>
                <a:uFillTx/>
                <a:latin typeface="Arial"/>
                <a:ea typeface="微软雅黑"/>
                <a:cs typeface="+mn-cs"/>
              </a:rPr>
              <a:t>UI </a:t>
            </a:r>
            <a:r>
              <a:rPr kumimoji="0" lang="zh-CN" altLang="en-US" sz="1400" b="0" i="0" u="none" strike="noStrike" kern="1200" cap="none" spc="0" normalizeH="0" baseline="0" noProof="0" dirty="0">
                <a:ln>
                  <a:noFill/>
                </a:ln>
                <a:solidFill>
                  <a:prstClr val="black"/>
                </a:solidFill>
                <a:effectLst/>
                <a:uLnTx/>
                <a:uFillTx/>
                <a:latin typeface="Arial"/>
                <a:ea typeface="微软雅黑"/>
                <a:cs typeface="+mn-cs"/>
              </a:rPr>
              <a:t>截图分辨率高、视觉 </a:t>
            </a:r>
            <a:r>
              <a:rPr kumimoji="0" lang="en-US" altLang="zh-CN" sz="1400" b="0" i="0" u="none" strike="noStrike" kern="1200" cap="none" spc="0" normalizeH="0" baseline="0" noProof="0" dirty="0">
                <a:ln>
                  <a:noFill/>
                </a:ln>
                <a:solidFill>
                  <a:prstClr val="black"/>
                </a:solidFill>
                <a:effectLst/>
                <a:uLnTx/>
                <a:uFillTx/>
                <a:latin typeface="Arial"/>
                <a:ea typeface="微软雅黑"/>
                <a:cs typeface="+mn-cs"/>
              </a:rPr>
              <a:t>token </a:t>
            </a:r>
            <a:r>
              <a:rPr kumimoji="0" lang="zh-CN" altLang="en-US" sz="1400" b="0" i="0" u="none" strike="noStrike" kern="1200" cap="none" spc="0" normalizeH="0" baseline="0" noProof="0" dirty="0">
                <a:ln>
                  <a:noFill/>
                </a:ln>
                <a:solidFill>
                  <a:prstClr val="black"/>
                </a:solidFill>
                <a:effectLst/>
                <a:uLnTx/>
                <a:uFillTx/>
                <a:latin typeface="Arial"/>
                <a:ea typeface="微软雅黑"/>
                <a:cs typeface="+mn-cs"/>
              </a:rPr>
              <a:t>多但大部分是空白背景，常规剪枝让 </a:t>
            </a:r>
            <a:r>
              <a:rPr kumimoji="0" lang="en-US" altLang="zh-CN" sz="1400" b="0" i="0" u="none" strike="noStrike" kern="1200" cap="none" spc="0" normalizeH="0" baseline="0" noProof="0" dirty="0">
                <a:ln>
                  <a:noFill/>
                </a:ln>
                <a:solidFill>
                  <a:prstClr val="black"/>
                </a:solidFill>
                <a:effectLst/>
                <a:uLnTx/>
                <a:uFillTx/>
                <a:latin typeface="Arial"/>
                <a:ea typeface="微软雅黑"/>
                <a:cs typeface="+mn-cs"/>
              </a:rPr>
              <a:t>M-</a:t>
            </a:r>
            <a:r>
              <a:rPr kumimoji="0" lang="en-US" altLang="zh-CN" sz="1400" b="0" i="0" u="none" strike="noStrike" kern="1200" cap="none" spc="0" normalizeH="0" baseline="0" noProof="0" dirty="0" err="1">
                <a:ln>
                  <a:noFill/>
                </a:ln>
                <a:solidFill>
                  <a:prstClr val="black"/>
                </a:solidFill>
                <a:effectLst/>
                <a:uLnTx/>
                <a:uFillTx/>
                <a:latin typeface="Arial"/>
                <a:ea typeface="微软雅黑"/>
                <a:cs typeface="+mn-cs"/>
              </a:rPr>
              <a:t>RoPE</a:t>
            </a:r>
            <a:r>
              <a:rPr kumimoji="0" lang="en-US" altLang="zh-CN" sz="1400" b="0" i="0" u="none" strike="noStrike" kern="1200" cap="none" spc="0" normalizeH="0" baseline="0" noProof="0" dirty="0">
                <a:ln>
                  <a:noFill/>
                </a:ln>
                <a:solidFill>
                  <a:prstClr val="black"/>
                </a:solidFill>
                <a:effectLst/>
                <a:uLnTx/>
                <a:uFillTx/>
                <a:latin typeface="Arial"/>
                <a:ea typeface="微软雅黑"/>
                <a:cs typeface="+mn-cs"/>
              </a:rPr>
              <a:t> </a:t>
            </a:r>
            <a:r>
              <a:rPr kumimoji="0" lang="zh-CN" altLang="en-US" sz="1400" b="0" i="0" u="none" strike="noStrike" kern="1200" cap="none" spc="0" normalizeH="0" baseline="0" noProof="0" dirty="0">
                <a:ln>
                  <a:noFill/>
                </a:ln>
                <a:solidFill>
                  <a:prstClr val="black"/>
                </a:solidFill>
                <a:effectLst/>
                <a:uLnTx/>
                <a:uFillTx/>
                <a:latin typeface="Arial"/>
                <a:ea typeface="微软雅黑"/>
                <a:cs typeface="+mn-cs"/>
              </a:rPr>
              <a:t>的位置出现跳变影响 </a:t>
            </a:r>
            <a:r>
              <a:rPr kumimoji="0" lang="en-US" altLang="zh-CN" sz="1400" b="0" i="0" u="none" strike="noStrike" kern="1200" cap="none" spc="0" normalizeH="0" baseline="0" noProof="0" dirty="0">
                <a:ln>
                  <a:noFill/>
                </a:ln>
                <a:solidFill>
                  <a:prstClr val="black"/>
                </a:solidFill>
                <a:effectLst/>
                <a:uLnTx/>
                <a:uFillTx/>
                <a:latin typeface="Arial"/>
                <a:ea typeface="微软雅黑"/>
                <a:cs typeface="+mn-cs"/>
              </a:rPr>
              <a:t>grounding</a:t>
            </a:r>
            <a:r>
              <a:rPr kumimoji="0" lang="zh-CN" altLang="en-US" sz="1400" b="0" i="0" u="none" strike="noStrike" kern="1200" cap="none" spc="0" normalizeH="0" baseline="0" noProof="0" dirty="0">
                <a:ln>
                  <a:noFill/>
                </a:ln>
                <a:solidFill>
                  <a:prstClr val="black"/>
                </a:solidFill>
                <a:effectLst/>
                <a:uLnTx/>
                <a:uFillTx/>
                <a:latin typeface="Arial"/>
                <a:ea typeface="微软雅黑"/>
                <a:cs typeface="+mn-cs"/>
              </a:rPr>
              <a:t>，剪枝必须保持位置的连续性</a:t>
            </a:r>
            <a:endParaRPr kumimoji="0" lang="en-US" altLang="zh-CN" sz="1400" b="0" i="0" u="none" strike="noStrike" kern="1200" cap="none" spc="0" normalizeH="0" baseline="0" noProof="0" dirty="0">
              <a:ln>
                <a:noFill/>
              </a:ln>
              <a:solidFill>
                <a:prstClr val="black"/>
              </a:solidFill>
              <a:effectLst/>
              <a:uLnTx/>
              <a:uFillTx/>
              <a:latin typeface="Arial"/>
              <a:ea typeface="微软雅黑"/>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black"/>
                </a:solidFill>
                <a:effectLst/>
                <a:uLnTx/>
                <a:uFillTx/>
                <a:latin typeface="Arial"/>
                <a:ea typeface="微软雅黑"/>
                <a:cs typeface="+mn-cs"/>
              </a:rPr>
              <a:t>核心方法：训练轻量的打分器按指令挑 </a:t>
            </a:r>
            <a:r>
              <a:rPr kumimoji="0" lang="en-US" altLang="zh-CN" sz="1400" b="0" i="0" u="none" strike="noStrike" kern="1200" cap="none" spc="0" normalizeH="0" baseline="0" noProof="0" dirty="0">
                <a:ln>
                  <a:noFill/>
                </a:ln>
                <a:solidFill>
                  <a:prstClr val="black"/>
                </a:solidFill>
                <a:effectLst/>
                <a:uLnTx/>
                <a:uFillTx/>
                <a:latin typeface="Arial"/>
                <a:ea typeface="微软雅黑"/>
                <a:cs typeface="+mn-cs"/>
              </a:rPr>
              <a:t>token</a:t>
            </a:r>
            <a:r>
              <a:rPr kumimoji="0" lang="zh-CN" altLang="en-US" sz="1400" b="0" i="0" u="none" strike="noStrike" kern="1200" cap="none" spc="0" normalizeH="0" baseline="0" noProof="0" dirty="0">
                <a:ln>
                  <a:noFill/>
                </a:ln>
                <a:solidFill>
                  <a:prstClr val="black"/>
                </a:solidFill>
                <a:effectLst/>
                <a:uLnTx/>
                <a:uFillTx/>
                <a:latin typeface="Arial"/>
                <a:ea typeface="微软雅黑"/>
                <a:cs typeface="+mn-cs"/>
              </a:rPr>
              <a:t>，被删的 </a:t>
            </a:r>
            <a:r>
              <a:rPr kumimoji="0" lang="en-US" altLang="zh-CN" sz="1400" b="0" i="0" u="none" strike="noStrike" kern="1200" cap="none" spc="0" normalizeH="0" baseline="0" noProof="0" dirty="0">
                <a:ln>
                  <a:noFill/>
                </a:ln>
                <a:solidFill>
                  <a:prstClr val="black"/>
                </a:solidFill>
                <a:effectLst/>
                <a:uLnTx/>
                <a:uFillTx/>
                <a:latin typeface="Arial"/>
                <a:ea typeface="微软雅黑"/>
                <a:cs typeface="+mn-cs"/>
              </a:rPr>
              <a:t>token </a:t>
            </a:r>
            <a:r>
              <a:rPr kumimoji="0" lang="zh-CN" altLang="en-US" sz="1400" b="0" i="0" u="none" strike="noStrike" kern="1200" cap="none" spc="0" normalizeH="0" baseline="0" noProof="0" dirty="0">
                <a:ln>
                  <a:noFill/>
                </a:ln>
                <a:solidFill>
                  <a:prstClr val="black"/>
                </a:solidFill>
                <a:effectLst/>
                <a:uLnTx/>
                <a:uFillTx/>
                <a:latin typeface="Arial"/>
                <a:ea typeface="微软雅黑"/>
                <a:cs typeface="+mn-cs"/>
              </a:rPr>
              <a:t>用一个可学习的占位 </a:t>
            </a:r>
            <a:r>
              <a:rPr kumimoji="0" lang="en-US" altLang="zh-CN" sz="1400" b="0" i="0" u="none" strike="noStrike" kern="1200" cap="none" spc="0" normalizeH="0" baseline="0" noProof="0" dirty="0">
                <a:ln>
                  <a:noFill/>
                </a:ln>
                <a:solidFill>
                  <a:prstClr val="black"/>
                </a:solidFill>
                <a:effectLst/>
                <a:uLnTx/>
                <a:uFillTx/>
                <a:latin typeface="Arial"/>
                <a:ea typeface="微软雅黑"/>
                <a:cs typeface="+mn-cs"/>
              </a:rPr>
              <a:t>token </a:t>
            </a:r>
            <a:r>
              <a:rPr kumimoji="0" lang="zh-CN" altLang="en-US" sz="1400" b="0" i="0" u="none" strike="noStrike" kern="1200" cap="none" spc="0" normalizeH="0" baseline="0" noProof="0" dirty="0">
                <a:ln>
                  <a:noFill/>
                </a:ln>
                <a:solidFill>
                  <a:prstClr val="black"/>
                </a:solidFill>
                <a:effectLst/>
                <a:uLnTx/>
                <a:uFillTx/>
                <a:latin typeface="Arial"/>
                <a:ea typeface="微软雅黑"/>
                <a:cs typeface="+mn-cs"/>
              </a:rPr>
              <a:t>代替并沿用编号，整体序列变短；生成坐标时用特殊 </a:t>
            </a:r>
            <a:r>
              <a:rPr kumimoji="0" lang="en-US" altLang="zh-CN" sz="1400" b="0" i="0" u="none" strike="noStrike" kern="1200" cap="none" spc="0" normalizeH="0" baseline="0" noProof="0" dirty="0">
                <a:ln>
                  <a:noFill/>
                </a:ln>
                <a:solidFill>
                  <a:prstClr val="black"/>
                </a:solidFill>
                <a:effectLst/>
                <a:uLnTx/>
                <a:uFillTx/>
                <a:latin typeface="Arial"/>
                <a:ea typeface="微软雅黑"/>
                <a:cs typeface="+mn-cs"/>
              </a:rPr>
              <a:t>token </a:t>
            </a:r>
            <a:r>
              <a:rPr kumimoji="0" lang="zh-CN" altLang="en-US" sz="1400" b="0" i="0" u="none" strike="noStrike" kern="1200" cap="none" spc="0" normalizeH="0" baseline="0" noProof="0" dirty="0">
                <a:ln>
                  <a:noFill/>
                </a:ln>
                <a:solidFill>
                  <a:prstClr val="black"/>
                </a:solidFill>
                <a:effectLst/>
                <a:uLnTx/>
                <a:uFillTx/>
                <a:latin typeface="Arial"/>
                <a:ea typeface="微软雅黑"/>
                <a:cs typeface="+mn-cs"/>
              </a:rPr>
              <a:t>对保留下来的 </a:t>
            </a:r>
            <a:r>
              <a:rPr kumimoji="0" lang="en-US" altLang="zh-CN" sz="1400" b="0" i="0" u="none" strike="noStrike" kern="1200" cap="none" spc="0" normalizeH="0" baseline="0" noProof="0" dirty="0">
                <a:ln>
                  <a:noFill/>
                </a:ln>
                <a:solidFill>
                  <a:prstClr val="black"/>
                </a:solidFill>
                <a:effectLst/>
                <a:uLnTx/>
                <a:uFillTx/>
                <a:latin typeface="Arial"/>
                <a:ea typeface="微软雅黑"/>
                <a:cs typeface="+mn-cs"/>
              </a:rPr>
              <a:t>patch </a:t>
            </a:r>
            <a:r>
              <a:rPr kumimoji="0" lang="zh-CN" altLang="en-US" sz="1400" b="0" i="0" u="none" strike="noStrike" kern="1200" cap="none" spc="0" normalizeH="0" baseline="0" noProof="0" dirty="0">
                <a:ln>
                  <a:noFill/>
                </a:ln>
                <a:solidFill>
                  <a:prstClr val="black"/>
                </a:solidFill>
                <a:effectLst/>
                <a:uLnTx/>
                <a:uFillTx/>
                <a:latin typeface="Arial"/>
                <a:ea typeface="微软雅黑"/>
                <a:cs typeface="+mn-cs"/>
              </a:rPr>
              <a:t>做注意力，注意力最高的 </a:t>
            </a:r>
            <a:r>
              <a:rPr kumimoji="0" lang="en-US" altLang="zh-CN" sz="1400" b="0" i="0" u="none" strike="noStrike" kern="1200" cap="none" spc="0" normalizeH="0" baseline="0" noProof="0" dirty="0">
                <a:ln>
                  <a:noFill/>
                </a:ln>
                <a:solidFill>
                  <a:prstClr val="black"/>
                </a:solidFill>
                <a:effectLst/>
                <a:uLnTx/>
                <a:uFillTx/>
                <a:latin typeface="Arial"/>
                <a:ea typeface="微软雅黑"/>
                <a:cs typeface="+mn-cs"/>
              </a:rPr>
              <a:t>patch </a:t>
            </a:r>
            <a:r>
              <a:rPr kumimoji="0" lang="zh-CN" altLang="en-US" sz="1400" b="0" i="0" u="none" strike="noStrike" kern="1200" cap="none" spc="0" normalizeH="0" baseline="0" noProof="0" dirty="0">
                <a:ln>
                  <a:noFill/>
                </a:ln>
                <a:solidFill>
                  <a:prstClr val="black"/>
                </a:solidFill>
                <a:effectLst/>
                <a:uLnTx/>
                <a:uFillTx/>
                <a:latin typeface="Arial"/>
                <a:ea typeface="微软雅黑"/>
                <a:cs typeface="+mn-cs"/>
              </a:rPr>
              <a:t>就是点击位置。</a:t>
            </a:r>
          </a:p>
        </p:txBody>
      </p:sp>
      <p:pic>
        <p:nvPicPr>
          <p:cNvPr id="11" name="图片 10">
            <a:extLst>
              <a:ext uri="{FF2B5EF4-FFF2-40B4-BE49-F238E27FC236}">
                <a16:creationId xmlns:a16="http://schemas.microsoft.com/office/drawing/2014/main" id="{82E42FCB-2D30-2A73-287B-D92D3A02C879}"/>
              </a:ext>
            </a:extLst>
          </p:cNvPr>
          <p:cNvPicPr>
            <a:picLocks noChangeAspect="1"/>
          </p:cNvPicPr>
          <p:nvPr/>
        </p:nvPicPr>
        <p:blipFill>
          <a:blip r:embed="rId2"/>
          <a:stretch>
            <a:fillRect/>
          </a:stretch>
        </p:blipFill>
        <p:spPr>
          <a:xfrm>
            <a:off x="0" y="2432936"/>
            <a:ext cx="5805490" cy="2777291"/>
          </a:xfrm>
          <a:prstGeom prst="rect">
            <a:avLst/>
          </a:prstGeom>
        </p:spPr>
      </p:pic>
      <p:pic>
        <p:nvPicPr>
          <p:cNvPr id="17" name="图片 16">
            <a:extLst>
              <a:ext uri="{FF2B5EF4-FFF2-40B4-BE49-F238E27FC236}">
                <a16:creationId xmlns:a16="http://schemas.microsoft.com/office/drawing/2014/main" id="{BA02B707-1695-BE52-13B0-91F8D2E5EF61}"/>
              </a:ext>
            </a:extLst>
          </p:cNvPr>
          <p:cNvPicPr>
            <a:picLocks noChangeAspect="1"/>
          </p:cNvPicPr>
          <p:nvPr/>
        </p:nvPicPr>
        <p:blipFill>
          <a:blip r:embed="rId3"/>
          <a:stretch>
            <a:fillRect/>
          </a:stretch>
        </p:blipFill>
        <p:spPr>
          <a:xfrm>
            <a:off x="1878225" y="5295082"/>
            <a:ext cx="3902299" cy="1562916"/>
          </a:xfrm>
          <a:prstGeom prst="rect">
            <a:avLst/>
          </a:prstGeom>
        </p:spPr>
      </p:pic>
      <p:pic>
        <p:nvPicPr>
          <p:cNvPr id="19" name="图片 18">
            <a:extLst>
              <a:ext uri="{FF2B5EF4-FFF2-40B4-BE49-F238E27FC236}">
                <a16:creationId xmlns:a16="http://schemas.microsoft.com/office/drawing/2014/main" id="{F29F34DC-7946-5C56-C652-ED093A2C3A35}"/>
              </a:ext>
            </a:extLst>
          </p:cNvPr>
          <p:cNvPicPr>
            <a:picLocks noChangeAspect="1"/>
          </p:cNvPicPr>
          <p:nvPr/>
        </p:nvPicPr>
        <p:blipFill>
          <a:blip r:embed="rId4"/>
          <a:stretch>
            <a:fillRect/>
          </a:stretch>
        </p:blipFill>
        <p:spPr>
          <a:xfrm>
            <a:off x="0" y="5295082"/>
            <a:ext cx="1878225" cy="1562917"/>
          </a:xfrm>
          <a:prstGeom prst="rect">
            <a:avLst/>
          </a:prstGeom>
        </p:spPr>
      </p:pic>
      <p:sp>
        <p:nvSpPr>
          <p:cNvPr id="21" name="文本框 20">
            <a:extLst>
              <a:ext uri="{FF2B5EF4-FFF2-40B4-BE49-F238E27FC236}">
                <a16:creationId xmlns:a16="http://schemas.microsoft.com/office/drawing/2014/main" id="{87315B98-CC7F-4820-330D-EAED1895CABA}"/>
              </a:ext>
            </a:extLst>
          </p:cNvPr>
          <p:cNvSpPr txBox="1"/>
          <p:nvPr/>
        </p:nvSpPr>
        <p:spPr>
          <a:xfrm>
            <a:off x="8203471" y="966679"/>
            <a:ext cx="2970685"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2400" b="1" i="0" u="none" strike="noStrike" kern="1200" cap="none" spc="0" normalizeH="0" baseline="0" noProof="0" dirty="0" err="1">
                <a:ln>
                  <a:noFill/>
                </a:ln>
                <a:solidFill>
                  <a:prstClr val="black"/>
                </a:solidFill>
                <a:effectLst/>
                <a:uLnTx/>
                <a:uFillTx/>
                <a:latin typeface="Arial"/>
                <a:ea typeface="微软雅黑"/>
                <a:cs typeface="+mn-cs"/>
              </a:rPr>
              <a:t>ZoomClick</a:t>
            </a:r>
            <a:r>
              <a:rPr kumimoji="0" lang="en-US" altLang="zh-CN" sz="2400" b="1" i="0" u="none" strike="noStrike" kern="1200" cap="none" spc="0" normalizeH="0" baseline="0" noProof="0" dirty="0">
                <a:ln>
                  <a:noFill/>
                </a:ln>
                <a:solidFill>
                  <a:prstClr val="black"/>
                </a:solidFill>
                <a:effectLst/>
                <a:uLnTx/>
                <a:uFillTx/>
                <a:latin typeface="Arial"/>
                <a:ea typeface="微软雅黑"/>
                <a:cs typeface="+mn-cs"/>
              </a:rPr>
              <a:t> (</a:t>
            </a:r>
            <a:r>
              <a:rPr kumimoji="0" lang="zh-CN" altLang="en-US" sz="2400" b="1" i="0" u="none" strike="noStrike" kern="1200" cap="none" spc="0" normalizeH="0" baseline="0" noProof="0" dirty="0">
                <a:ln>
                  <a:noFill/>
                </a:ln>
                <a:solidFill>
                  <a:prstClr val="black"/>
                </a:solidFill>
                <a:effectLst/>
                <a:uLnTx/>
                <a:uFillTx/>
                <a:latin typeface="Arial"/>
                <a:ea typeface="微软雅黑"/>
                <a:cs typeface="+mn-cs"/>
              </a:rPr>
              <a:t>免训练</a:t>
            </a:r>
            <a:r>
              <a:rPr kumimoji="0" lang="en-US" altLang="zh-CN" sz="2400" b="1" i="0" u="none" strike="noStrike" kern="1200" cap="none" spc="0" normalizeH="0" baseline="0" noProof="0" dirty="0">
                <a:ln>
                  <a:noFill/>
                </a:ln>
                <a:solidFill>
                  <a:prstClr val="black"/>
                </a:solidFill>
                <a:effectLst/>
                <a:uLnTx/>
                <a:uFillTx/>
                <a:latin typeface="Arial"/>
                <a:ea typeface="微软雅黑"/>
                <a:cs typeface="+mn-cs"/>
              </a:rPr>
              <a:t>)</a:t>
            </a:r>
            <a:endParaRPr kumimoji="0" lang="zh-CN" altLang="en-US" sz="2400" b="1" i="0" u="none" strike="noStrike" kern="1200" cap="none" spc="0" normalizeH="0" baseline="0" noProof="0" dirty="0">
              <a:ln>
                <a:noFill/>
              </a:ln>
              <a:solidFill>
                <a:prstClr val="black"/>
              </a:solidFill>
              <a:effectLst/>
              <a:uLnTx/>
              <a:uFillTx/>
              <a:latin typeface="Arial"/>
              <a:ea typeface="微软雅黑"/>
              <a:cs typeface="+mn-cs"/>
            </a:endParaRPr>
          </a:p>
        </p:txBody>
      </p:sp>
      <p:pic>
        <p:nvPicPr>
          <p:cNvPr id="23" name="图片 22">
            <a:extLst>
              <a:ext uri="{FF2B5EF4-FFF2-40B4-BE49-F238E27FC236}">
                <a16:creationId xmlns:a16="http://schemas.microsoft.com/office/drawing/2014/main" id="{C327A218-7ED0-B0A6-A169-D6BB465C2704}"/>
              </a:ext>
            </a:extLst>
          </p:cNvPr>
          <p:cNvPicPr>
            <a:picLocks noChangeAspect="1"/>
          </p:cNvPicPr>
          <p:nvPr/>
        </p:nvPicPr>
        <p:blipFill>
          <a:blip r:embed="rId5"/>
          <a:stretch>
            <a:fillRect/>
          </a:stretch>
        </p:blipFill>
        <p:spPr>
          <a:xfrm>
            <a:off x="5879074" y="2575774"/>
            <a:ext cx="6312926" cy="4282225"/>
          </a:xfrm>
          <a:prstGeom prst="rect">
            <a:avLst/>
          </a:prstGeom>
        </p:spPr>
      </p:pic>
      <p:sp>
        <p:nvSpPr>
          <p:cNvPr id="25" name="文本框 24">
            <a:extLst>
              <a:ext uri="{FF2B5EF4-FFF2-40B4-BE49-F238E27FC236}">
                <a16:creationId xmlns:a16="http://schemas.microsoft.com/office/drawing/2014/main" id="{D672B017-7722-28CC-E5F1-5F25A890F556}"/>
              </a:ext>
            </a:extLst>
          </p:cNvPr>
          <p:cNvSpPr txBox="1"/>
          <p:nvPr/>
        </p:nvSpPr>
        <p:spPr>
          <a:xfrm>
            <a:off x="6958809" y="1450095"/>
            <a:ext cx="4722329" cy="95410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black"/>
                </a:solidFill>
                <a:effectLst/>
                <a:uLnTx/>
                <a:uFillTx/>
                <a:latin typeface="Arial"/>
                <a:ea typeface="微软雅黑"/>
                <a:cs typeface="+mn-cs"/>
              </a:rPr>
              <a:t>核心洞察：放大对于 </a:t>
            </a:r>
            <a:r>
              <a:rPr kumimoji="0" lang="en-US" altLang="zh-CN" sz="1400" b="0" i="0" u="none" strike="noStrike" kern="1200" cap="none" spc="0" normalizeH="0" baseline="0" noProof="0" dirty="0">
                <a:ln>
                  <a:noFill/>
                </a:ln>
                <a:solidFill>
                  <a:prstClr val="black"/>
                </a:solidFill>
                <a:effectLst/>
                <a:uLnTx/>
                <a:uFillTx/>
                <a:latin typeface="Arial"/>
                <a:ea typeface="微软雅黑"/>
                <a:cs typeface="+mn-cs"/>
              </a:rPr>
              <a:t>GUI grounding </a:t>
            </a:r>
            <a:r>
              <a:rPr kumimoji="0" lang="zh-CN" altLang="en-US" sz="1400" b="0" i="0" u="none" strike="noStrike" kern="1200" cap="none" spc="0" normalizeH="0" baseline="0" noProof="0" dirty="0">
                <a:ln>
                  <a:noFill/>
                </a:ln>
                <a:solidFill>
                  <a:prstClr val="black"/>
                </a:solidFill>
                <a:effectLst/>
                <a:uLnTx/>
                <a:uFillTx/>
                <a:latin typeface="Arial"/>
                <a:ea typeface="微软雅黑"/>
                <a:cs typeface="+mn-cs"/>
              </a:rPr>
              <a:t>有效，但现有放大方法容易出现定位不准或放大比例太大影响模型判断的问题</a:t>
            </a:r>
            <a:endParaRPr kumimoji="0" lang="en-US" altLang="zh-CN" sz="1400" b="0" i="0" u="none" strike="noStrike" kern="1200" cap="none" spc="0" normalizeH="0" baseline="0" noProof="0" dirty="0">
              <a:ln>
                <a:noFill/>
              </a:ln>
              <a:solidFill>
                <a:prstClr val="black"/>
              </a:solidFill>
              <a:effectLst/>
              <a:uLnTx/>
              <a:uFillTx/>
              <a:latin typeface="Arial"/>
              <a:ea typeface="微软雅黑"/>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black"/>
                </a:solidFill>
                <a:effectLst/>
                <a:uLnTx/>
                <a:uFillTx/>
                <a:latin typeface="Arial"/>
                <a:ea typeface="微软雅黑"/>
                <a:cs typeface="+mn-cs"/>
              </a:rPr>
              <a:t>核心方法：分析放大轮数的帮助和误导，利用预放大找起点、逐步放大、坐标映射的传统方法对模型进行增强</a:t>
            </a:r>
            <a:endParaRPr kumimoji="0" lang="en-US" altLang="zh-CN" sz="1400" b="0" i="0" u="none" strike="noStrike" kern="1200" cap="none" spc="0" normalizeH="0" baseline="0" noProof="0" dirty="0">
              <a:ln>
                <a:noFill/>
              </a:ln>
              <a:solidFill>
                <a:prstClr val="black"/>
              </a:solidFill>
              <a:effectLst/>
              <a:uLnTx/>
              <a:uFillTx/>
              <a:latin typeface="Arial"/>
              <a:ea typeface="微软雅黑"/>
              <a:cs typeface="+mn-cs"/>
            </a:endParaRPr>
          </a:p>
        </p:txBody>
      </p:sp>
    </p:spTree>
    <p:extLst>
      <p:ext uri="{BB962C8B-B14F-4D97-AF65-F5344CB8AC3E}">
        <p14:creationId xmlns:p14="http://schemas.microsoft.com/office/powerpoint/2010/main" val="1508336242"/>
      </p:ext>
    </p:extLst>
  </p:cSld>
  <p:clrMapOvr>
    <a:masterClrMapping/>
  </p:clrMapOvr>
</p:sld>
</file>

<file path=ppt/theme/theme1.xml><?xml version="1.0" encoding="utf-8"?>
<a:theme xmlns:a="http://schemas.openxmlformats.org/drawingml/2006/main" name="主题3">
  <a:themeElements>
    <a:clrScheme name="自定义 7">
      <a:dk1>
        <a:sysClr val="windowText" lastClr="000000"/>
      </a:dk1>
      <a:lt1>
        <a:sysClr val="window" lastClr="FFFFFF"/>
      </a:lt1>
      <a:dk2>
        <a:srgbClr val="005AD2"/>
      </a:dk2>
      <a:lt2>
        <a:srgbClr val="21307F"/>
      </a:lt2>
      <a:accent1>
        <a:srgbClr val="005AD2"/>
      </a:accent1>
      <a:accent2>
        <a:srgbClr val="21307F"/>
      </a:accent2>
      <a:accent3>
        <a:srgbClr val="C00000"/>
      </a:accent3>
      <a:accent4>
        <a:srgbClr val="FFCF01"/>
      </a:accent4>
      <a:accent5>
        <a:srgbClr val="4472C4"/>
      </a:accent5>
      <a:accent6>
        <a:srgbClr val="70AD47"/>
      </a:accent6>
      <a:hlink>
        <a:srgbClr val="0563C1"/>
      </a:hlink>
      <a:folHlink>
        <a:srgbClr val="954F72"/>
      </a:folHlink>
    </a:clrScheme>
    <a:fontScheme name="zgy2os0z">
      <a:majorFont>
        <a:latin typeface="Arial"/>
        <a:ea typeface="微软雅黑"/>
        <a:cs typeface=""/>
      </a:majorFont>
      <a:minorFont>
        <a:latin typeface="Arial"/>
        <a:ea typeface="微软雅黑"/>
        <a:cs typeface=""/>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924</Words>
  <Application>Microsoft Office PowerPoint</Application>
  <PresentationFormat>宽屏</PresentationFormat>
  <Paragraphs>38</Paragraphs>
  <Slides>5</Slides>
  <Notes>0</Notes>
  <HiddenSlides>0</HiddenSlides>
  <MMClips>0</MMClips>
  <ScaleCrop>false</ScaleCrop>
  <HeadingPairs>
    <vt:vector size="6" baseType="variant">
      <vt:variant>
        <vt:lpstr>已用的字体</vt:lpstr>
      </vt:variant>
      <vt:variant>
        <vt:i4>5</vt:i4>
      </vt:variant>
      <vt:variant>
        <vt:lpstr>主题</vt:lpstr>
      </vt:variant>
      <vt:variant>
        <vt:i4>1</vt:i4>
      </vt:variant>
      <vt:variant>
        <vt:lpstr>幻灯片标题</vt:lpstr>
      </vt:variant>
      <vt:variant>
        <vt:i4>5</vt:i4>
      </vt:variant>
    </vt:vector>
  </HeadingPairs>
  <TitlesOfParts>
    <vt:vector size="11" baseType="lpstr">
      <vt:lpstr>微软雅黑</vt:lpstr>
      <vt:lpstr>微软雅黑</vt:lpstr>
      <vt:lpstr>Arial</vt:lpstr>
      <vt:lpstr>Times New Roman</vt:lpstr>
      <vt:lpstr>Wingdings</vt:lpstr>
      <vt:lpstr>主题3</vt:lpstr>
      <vt:lpstr>面向Grounding的 视觉 Token 缩减</vt:lpstr>
      <vt:lpstr>视觉剪枝：节约上下文与降低推理成本</vt:lpstr>
      <vt:lpstr>图像 Token 影响 Grounding 类任务的表现</vt:lpstr>
      <vt:lpstr>针对 ViT 或 VLM 结构的一些方法</vt:lpstr>
      <vt:lpstr>视觉 token 剪枝 / 缩减在 GUI Grounding 领域的应用</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Quickemu</dc:creator>
  <cp:lastModifiedBy>Quickemu</cp:lastModifiedBy>
  <cp:revision>1</cp:revision>
  <dcterms:created xsi:type="dcterms:W3CDTF">2026-10-14T11:24:25Z</dcterms:created>
  <dcterms:modified xsi:type="dcterms:W3CDTF">2026-10-14T11:24:58Z</dcterms:modified>
</cp:coreProperties>
</file>