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532" r:id="rId2"/>
    <p:sldId id="528" r:id="rId3"/>
    <p:sldId id="533" r:id="rId4"/>
    <p:sldId id="539" r:id="rId5"/>
    <p:sldId id="540" r:id="rId6"/>
    <p:sldId id="541" r:id="rId7"/>
    <p:sldId id="537" r:id="rId8"/>
    <p:sldId id="542" r:id="rId9"/>
    <p:sldId id="543" r:id="rId10"/>
    <p:sldId id="544" r:id="rId11"/>
    <p:sldId id="545" r:id="rId12"/>
    <p:sldId id="538" r:id="rId13"/>
    <p:sldId id="546" r:id="rId14"/>
    <p:sldId id="547" r:id="rId15"/>
    <p:sldId id="548" r:id="rId16"/>
    <p:sldId id="549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6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360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shunhong" userId="01d2e405-8653-4bb5-a81b-a674c1e29169" providerId="ADAL" clId="{C258CEEE-B312-4028-ADF4-D53073804052}"/>
    <pc:docChg chg="undo custSel addSld delSld modSld modMainMaster">
      <pc:chgData name="wangshunhong" userId="01d2e405-8653-4bb5-a81b-a674c1e29169" providerId="ADAL" clId="{C258CEEE-B312-4028-ADF4-D53073804052}" dt="2022-05-12T09:07:00.684" v="8302" actId="207"/>
      <pc:docMkLst>
        <pc:docMk/>
      </pc:docMkLst>
      <pc:sldChg chg="delSp modSp add del modTransition">
        <pc:chgData name="wangshunhong" userId="01d2e405-8653-4bb5-a81b-a674c1e29169" providerId="ADAL" clId="{C258CEEE-B312-4028-ADF4-D53073804052}" dt="2022-05-12T06:05:20.166" v="4478"/>
        <pc:sldMkLst>
          <pc:docMk/>
          <pc:sldMk cId="3020017255" sldId="528"/>
        </pc:sldMkLst>
        <pc:spChg chg="mod">
          <ac:chgData name="wangshunhong" userId="01d2e405-8653-4bb5-a81b-a674c1e29169" providerId="ADAL" clId="{C258CEEE-B312-4028-ADF4-D53073804052}" dt="2022-05-12T04:51:46.859" v="657" actId="20577"/>
          <ac:spMkLst>
            <pc:docMk/>
            <pc:sldMk cId="3020017255" sldId="528"/>
            <ac:spMk id="3" creationId="{F519C9AD-1D37-403D-B197-6D74C6C114A8}"/>
          </ac:spMkLst>
        </pc:spChg>
        <pc:picChg chg="del">
          <ac:chgData name="wangshunhong" userId="01d2e405-8653-4bb5-a81b-a674c1e29169" providerId="ADAL" clId="{C258CEEE-B312-4028-ADF4-D53073804052}" dt="2022-05-12T04:43:28.553" v="19" actId="478"/>
          <ac:picMkLst>
            <pc:docMk/>
            <pc:sldMk cId="3020017255" sldId="528"/>
            <ac:picMk id="5" creationId="{CE3EDC98-F92B-40AB-86BF-7DC52A13F0A5}"/>
          </ac:picMkLst>
        </pc:picChg>
      </pc:sldChg>
      <pc:sldChg chg="del">
        <pc:chgData name="wangshunhong" userId="01d2e405-8653-4bb5-a81b-a674c1e29169" providerId="ADAL" clId="{C258CEEE-B312-4028-ADF4-D53073804052}" dt="2022-05-12T05:36:03.887" v="3216" actId="2696"/>
        <pc:sldMkLst>
          <pc:docMk/>
          <pc:sldMk cId="68863740" sldId="529"/>
        </pc:sldMkLst>
      </pc:sldChg>
      <pc:sldChg chg="del">
        <pc:chgData name="wangshunhong" userId="01d2e405-8653-4bb5-a81b-a674c1e29169" providerId="ADAL" clId="{C258CEEE-B312-4028-ADF4-D53073804052}" dt="2022-05-12T05:36:05.323" v="3218" actId="2696"/>
        <pc:sldMkLst>
          <pc:docMk/>
          <pc:sldMk cId="1779491368" sldId="530"/>
        </pc:sldMkLst>
      </pc:sldChg>
      <pc:sldChg chg="addSp delSp modSp modTransition">
        <pc:chgData name="wangshunhong" userId="01d2e405-8653-4bb5-a81b-a674c1e29169" providerId="ADAL" clId="{C258CEEE-B312-4028-ADF4-D53073804052}" dt="2022-05-12T06:05:20.166" v="4478"/>
        <pc:sldMkLst>
          <pc:docMk/>
          <pc:sldMk cId="352769346" sldId="532"/>
        </pc:sldMkLst>
        <pc:spChg chg="mod">
          <ac:chgData name="wangshunhong" userId="01d2e405-8653-4bb5-a81b-a674c1e29169" providerId="ADAL" clId="{C258CEEE-B312-4028-ADF4-D53073804052}" dt="2022-05-12T04:35:55.786" v="1"/>
          <ac:spMkLst>
            <pc:docMk/>
            <pc:sldMk cId="352769346" sldId="532"/>
            <ac:spMk id="6" creationId="{EBB61916-B1BC-478E-B945-46C52FA8CE31}"/>
          </ac:spMkLst>
        </pc:spChg>
        <pc:spChg chg="mod">
          <ac:chgData name="wangshunhong" userId="01d2e405-8653-4bb5-a81b-a674c1e29169" providerId="ADAL" clId="{C258CEEE-B312-4028-ADF4-D53073804052}" dt="2022-05-12T04:37:45.768" v="9" actId="20577"/>
          <ac:spMkLst>
            <pc:docMk/>
            <pc:sldMk cId="352769346" sldId="532"/>
            <ac:spMk id="7" creationId="{64D1B580-6430-4969-8C42-EF62A6026F3A}"/>
          </ac:spMkLst>
        </pc:spChg>
        <pc:picChg chg="add mod">
          <ac:chgData name="wangshunhong" userId="01d2e405-8653-4bb5-a81b-a674c1e29169" providerId="ADAL" clId="{C258CEEE-B312-4028-ADF4-D53073804052}" dt="2022-05-12T04:38:27.137" v="16" actId="1076"/>
          <ac:picMkLst>
            <pc:docMk/>
            <pc:sldMk cId="352769346" sldId="532"/>
            <ac:picMk id="2" creationId="{69079905-0EE3-4D75-943C-639704F8DF36}"/>
          </ac:picMkLst>
        </pc:picChg>
        <pc:picChg chg="del">
          <ac:chgData name="wangshunhong" userId="01d2e405-8653-4bb5-a81b-a674c1e29169" providerId="ADAL" clId="{C258CEEE-B312-4028-ADF4-D53073804052}" dt="2022-05-12T04:38:14.453" v="10" actId="478"/>
          <ac:picMkLst>
            <pc:docMk/>
            <pc:sldMk cId="352769346" sldId="532"/>
            <ac:picMk id="9" creationId="{EA94F77C-93CF-4B91-8427-087BE79F22FF}"/>
          </ac:picMkLst>
        </pc:picChg>
      </pc:sldChg>
      <pc:sldChg chg="addSp delSp modSp modTransition">
        <pc:chgData name="wangshunhong" userId="01d2e405-8653-4bb5-a81b-a674c1e29169" providerId="ADAL" clId="{C258CEEE-B312-4028-ADF4-D53073804052}" dt="2022-05-12T08:57:56.693" v="7911"/>
        <pc:sldMkLst>
          <pc:docMk/>
          <pc:sldMk cId="2222025493" sldId="533"/>
        </pc:sldMkLst>
        <pc:spChg chg="mod">
          <ac:chgData name="wangshunhong" userId="01d2e405-8653-4bb5-a81b-a674c1e29169" providerId="ADAL" clId="{C258CEEE-B312-4028-ADF4-D53073804052}" dt="2022-05-12T04:58:54.859" v="1324" actId="20577"/>
          <ac:spMkLst>
            <pc:docMk/>
            <pc:sldMk cId="2222025493" sldId="533"/>
            <ac:spMk id="2" creationId="{E65B7818-9F33-4409-9654-837D6C39DE6D}"/>
          </ac:spMkLst>
        </pc:spChg>
        <pc:spChg chg="add mod">
          <ac:chgData name="wangshunhong" userId="01d2e405-8653-4bb5-a81b-a674c1e29169" providerId="ADAL" clId="{C258CEEE-B312-4028-ADF4-D53073804052}" dt="2022-05-12T08:57:21.817" v="7893" actId="20577"/>
          <ac:spMkLst>
            <pc:docMk/>
            <pc:sldMk cId="2222025493" sldId="533"/>
            <ac:spMk id="4" creationId="{D843C748-83FF-455E-9285-9FC57362A54A}"/>
          </ac:spMkLst>
        </pc:spChg>
        <pc:spChg chg="add mod">
          <ac:chgData name="wangshunhong" userId="01d2e405-8653-4bb5-a81b-a674c1e29169" providerId="ADAL" clId="{C258CEEE-B312-4028-ADF4-D53073804052}" dt="2022-05-12T08:56:56.356" v="7877" actId="20577"/>
          <ac:spMkLst>
            <pc:docMk/>
            <pc:sldMk cId="2222025493" sldId="533"/>
            <ac:spMk id="5" creationId="{E16D4004-5900-4A77-93DA-3F32028E9EE4}"/>
          </ac:spMkLst>
        </pc:spChg>
        <pc:spChg chg="add mod">
          <ac:chgData name="wangshunhong" userId="01d2e405-8653-4bb5-a81b-a674c1e29169" providerId="ADAL" clId="{C258CEEE-B312-4028-ADF4-D53073804052}" dt="2022-05-12T08:57:02.352" v="7882" actId="20577"/>
          <ac:spMkLst>
            <pc:docMk/>
            <pc:sldMk cId="2222025493" sldId="533"/>
            <ac:spMk id="6" creationId="{187F3E69-7B3C-4F16-8B03-D86DC2FD85BD}"/>
          </ac:spMkLst>
        </pc:spChg>
        <pc:spChg chg="add mod">
          <ac:chgData name="wangshunhong" userId="01d2e405-8653-4bb5-a81b-a674c1e29169" providerId="ADAL" clId="{C258CEEE-B312-4028-ADF4-D53073804052}" dt="2022-05-12T08:57:08.357" v="7885" actId="20577"/>
          <ac:spMkLst>
            <pc:docMk/>
            <pc:sldMk cId="2222025493" sldId="533"/>
            <ac:spMk id="7" creationId="{2002CBAF-FCFF-4A39-9E7F-A6ABDDA68DE4}"/>
          </ac:spMkLst>
        </pc:spChg>
        <pc:spChg chg="add mod">
          <ac:chgData name="wangshunhong" userId="01d2e405-8653-4bb5-a81b-a674c1e29169" providerId="ADAL" clId="{C258CEEE-B312-4028-ADF4-D53073804052}" dt="2022-05-12T08:57:13.624" v="7888" actId="20577"/>
          <ac:spMkLst>
            <pc:docMk/>
            <pc:sldMk cId="2222025493" sldId="533"/>
            <ac:spMk id="8" creationId="{1DA7CEF7-048D-4109-9D0C-EAE92B6322B6}"/>
          </ac:spMkLst>
        </pc:spChg>
        <pc:spChg chg="add mod ord">
          <ac:chgData name="wangshunhong" userId="01d2e405-8653-4bb5-a81b-a674c1e29169" providerId="ADAL" clId="{C258CEEE-B312-4028-ADF4-D53073804052}" dt="2022-05-12T08:56:08.053" v="7850" actId="14100"/>
          <ac:spMkLst>
            <pc:docMk/>
            <pc:sldMk cId="2222025493" sldId="533"/>
            <ac:spMk id="9" creationId="{52BF2C04-9C57-428F-8B87-A5C437EEE11B}"/>
          </ac:spMkLst>
        </pc:spChg>
        <pc:spChg chg="add mod">
          <ac:chgData name="wangshunhong" userId="01d2e405-8653-4bb5-a81b-a674c1e29169" providerId="ADAL" clId="{C258CEEE-B312-4028-ADF4-D53073804052}" dt="2022-05-12T05:10:09.731" v="1522" actId="1076"/>
          <ac:spMkLst>
            <pc:docMk/>
            <pc:sldMk cId="2222025493" sldId="533"/>
            <ac:spMk id="10" creationId="{BF5368F7-B309-441B-AB89-E0B069BC3011}"/>
          </ac:spMkLst>
        </pc:spChg>
        <pc:spChg chg="add mod">
          <ac:chgData name="wangshunhong" userId="01d2e405-8653-4bb5-a81b-a674c1e29169" providerId="ADAL" clId="{C258CEEE-B312-4028-ADF4-D53073804052}" dt="2022-05-12T08:56:22.885" v="7856" actId="14100"/>
          <ac:spMkLst>
            <pc:docMk/>
            <pc:sldMk cId="2222025493" sldId="533"/>
            <ac:spMk id="11" creationId="{C9D0B14F-254C-4A24-8523-E8EB027D2120}"/>
          </ac:spMkLst>
        </pc:spChg>
        <pc:spChg chg="add mod">
          <ac:chgData name="wangshunhong" userId="01d2e405-8653-4bb5-a81b-a674c1e29169" providerId="ADAL" clId="{C258CEEE-B312-4028-ADF4-D53073804052}" dt="2022-05-12T05:06:29.132" v="1455" actId="14100"/>
          <ac:spMkLst>
            <pc:docMk/>
            <pc:sldMk cId="2222025493" sldId="533"/>
            <ac:spMk id="12" creationId="{E18BB36A-F997-476C-9103-5366D973FF9E}"/>
          </ac:spMkLst>
        </pc:spChg>
        <pc:spChg chg="add mod">
          <ac:chgData name="wangshunhong" userId="01d2e405-8653-4bb5-a81b-a674c1e29169" providerId="ADAL" clId="{C258CEEE-B312-4028-ADF4-D53073804052}" dt="2022-05-12T05:06:29.132" v="1455" actId="14100"/>
          <ac:spMkLst>
            <pc:docMk/>
            <pc:sldMk cId="2222025493" sldId="533"/>
            <ac:spMk id="13" creationId="{D4032150-D0D4-44BB-B177-B555F85E8C5F}"/>
          </ac:spMkLst>
        </pc:spChg>
        <pc:spChg chg="add mod">
          <ac:chgData name="wangshunhong" userId="01d2e405-8653-4bb5-a81b-a674c1e29169" providerId="ADAL" clId="{C258CEEE-B312-4028-ADF4-D53073804052}" dt="2022-05-12T05:06:29.132" v="1455" actId="14100"/>
          <ac:spMkLst>
            <pc:docMk/>
            <pc:sldMk cId="2222025493" sldId="533"/>
            <ac:spMk id="14" creationId="{C5CBD1F2-D3C2-480E-9582-7EDFAC8A9A3E}"/>
          </ac:spMkLst>
        </pc:spChg>
        <pc:spChg chg="add mod">
          <ac:chgData name="wangshunhong" userId="01d2e405-8653-4bb5-a81b-a674c1e29169" providerId="ADAL" clId="{C258CEEE-B312-4028-ADF4-D53073804052}" dt="2022-05-12T05:06:29.132" v="1455" actId="14100"/>
          <ac:spMkLst>
            <pc:docMk/>
            <pc:sldMk cId="2222025493" sldId="533"/>
            <ac:spMk id="15" creationId="{AA263CCE-CB4E-4B38-B900-505F91DC36E5}"/>
          </ac:spMkLst>
        </pc:spChg>
        <pc:spChg chg="add mod">
          <ac:chgData name="wangshunhong" userId="01d2e405-8653-4bb5-a81b-a674c1e29169" providerId="ADAL" clId="{C258CEEE-B312-4028-ADF4-D53073804052}" dt="2022-05-12T05:04:42.541" v="1417" actId="1076"/>
          <ac:spMkLst>
            <pc:docMk/>
            <pc:sldMk cId="2222025493" sldId="533"/>
            <ac:spMk id="16" creationId="{CD233417-DF62-41D9-BE11-22FFB9A15EF5}"/>
          </ac:spMkLst>
        </pc:spChg>
        <pc:spChg chg="add mod">
          <ac:chgData name="wangshunhong" userId="01d2e405-8653-4bb5-a81b-a674c1e29169" providerId="ADAL" clId="{C258CEEE-B312-4028-ADF4-D53073804052}" dt="2022-05-12T08:57:26.705" v="7896" actId="20577"/>
          <ac:spMkLst>
            <pc:docMk/>
            <pc:sldMk cId="2222025493" sldId="533"/>
            <ac:spMk id="17" creationId="{E9D898A6-3CA0-445C-BB20-B8754F4E5625}"/>
          </ac:spMkLst>
        </pc:spChg>
        <pc:spChg chg="add del">
          <ac:chgData name="wangshunhong" userId="01d2e405-8653-4bb5-a81b-a674c1e29169" providerId="ADAL" clId="{C258CEEE-B312-4028-ADF4-D53073804052}" dt="2022-05-12T05:05:42.697" v="1443"/>
          <ac:spMkLst>
            <pc:docMk/>
            <pc:sldMk cId="2222025493" sldId="533"/>
            <ac:spMk id="18" creationId="{47B2B542-C624-4B41-8D21-8E7F4A6BC6A5}"/>
          </ac:spMkLst>
        </pc:spChg>
        <pc:spChg chg="add mod">
          <ac:chgData name="wangshunhong" userId="01d2e405-8653-4bb5-a81b-a674c1e29169" providerId="ADAL" clId="{C258CEEE-B312-4028-ADF4-D53073804052}" dt="2022-05-12T05:08:11.804" v="1493" actId="1076"/>
          <ac:spMkLst>
            <pc:docMk/>
            <pc:sldMk cId="2222025493" sldId="533"/>
            <ac:spMk id="19" creationId="{A9AE2CEA-97D9-461E-959D-D5A91269BD68}"/>
          </ac:spMkLst>
        </pc:spChg>
        <pc:spChg chg="add mod">
          <ac:chgData name="wangshunhong" userId="01d2e405-8653-4bb5-a81b-a674c1e29169" providerId="ADAL" clId="{C258CEEE-B312-4028-ADF4-D53073804052}" dt="2022-05-12T05:08:16.917" v="1494" actId="1076"/>
          <ac:spMkLst>
            <pc:docMk/>
            <pc:sldMk cId="2222025493" sldId="533"/>
            <ac:spMk id="20" creationId="{A9FF2109-D9CD-4A6E-90E8-91A1857E31F4}"/>
          </ac:spMkLst>
        </pc:spChg>
        <pc:spChg chg="add mod">
          <ac:chgData name="wangshunhong" userId="01d2e405-8653-4bb5-a81b-a674c1e29169" providerId="ADAL" clId="{C258CEEE-B312-4028-ADF4-D53073804052}" dt="2022-05-12T08:57:56.693" v="7911"/>
          <ac:spMkLst>
            <pc:docMk/>
            <pc:sldMk cId="2222025493" sldId="533"/>
            <ac:spMk id="21" creationId="{C0FC692C-07DD-4E9A-A7A7-E13242781DC3}"/>
          </ac:spMkLst>
        </pc:spChg>
        <pc:spChg chg="add mod">
          <ac:chgData name="wangshunhong" userId="01d2e405-8653-4bb5-a81b-a674c1e29169" providerId="ADAL" clId="{C258CEEE-B312-4028-ADF4-D53073804052}" dt="2022-05-12T08:57:54.509" v="7910" actId="20577"/>
          <ac:spMkLst>
            <pc:docMk/>
            <pc:sldMk cId="2222025493" sldId="533"/>
            <ac:spMk id="22" creationId="{B180DE43-A7B5-46CF-A9B6-96B0E2F19DC0}"/>
          </ac:spMkLst>
        </pc:spChg>
        <pc:spChg chg="add mod">
          <ac:chgData name="wangshunhong" userId="01d2e405-8653-4bb5-a81b-a674c1e29169" providerId="ADAL" clId="{C258CEEE-B312-4028-ADF4-D53073804052}" dt="2022-05-12T08:57:50.633" v="7906"/>
          <ac:spMkLst>
            <pc:docMk/>
            <pc:sldMk cId="2222025493" sldId="533"/>
            <ac:spMk id="23" creationId="{1E4CB13B-83C8-4D52-A96E-9847D921705D}"/>
          </ac:spMkLst>
        </pc:spChg>
        <pc:spChg chg="add mod">
          <ac:chgData name="wangshunhong" userId="01d2e405-8653-4bb5-a81b-a674c1e29169" providerId="ADAL" clId="{C258CEEE-B312-4028-ADF4-D53073804052}" dt="2022-05-12T05:10:12.704" v="1524" actId="20577"/>
          <ac:spMkLst>
            <pc:docMk/>
            <pc:sldMk cId="2222025493" sldId="533"/>
            <ac:spMk id="24" creationId="{B6792168-6B23-48BA-B13E-FB526030D66B}"/>
          </ac:spMkLst>
        </pc:spChg>
        <pc:spChg chg="add mod">
          <ac:chgData name="wangshunhong" userId="01d2e405-8653-4bb5-a81b-a674c1e29169" providerId="ADAL" clId="{C258CEEE-B312-4028-ADF4-D53073804052}" dt="2022-05-12T08:57:34.336" v="7899" actId="20577"/>
          <ac:spMkLst>
            <pc:docMk/>
            <pc:sldMk cId="2222025493" sldId="533"/>
            <ac:spMk id="25" creationId="{8484DFE8-BD34-455B-A44F-12BC27B39E8C}"/>
          </ac:spMkLst>
        </pc:spChg>
        <pc:spChg chg="add mod">
          <ac:chgData name="wangshunhong" userId="01d2e405-8653-4bb5-a81b-a674c1e29169" providerId="ADAL" clId="{C258CEEE-B312-4028-ADF4-D53073804052}" dt="2022-05-12T08:57:39.877" v="7902" actId="20577"/>
          <ac:spMkLst>
            <pc:docMk/>
            <pc:sldMk cId="2222025493" sldId="533"/>
            <ac:spMk id="26" creationId="{50AA9B21-2528-4C82-9771-C4C269D21EC9}"/>
          </ac:spMkLst>
        </pc:spChg>
        <pc:spChg chg="add mod">
          <ac:chgData name="wangshunhong" userId="01d2e405-8653-4bb5-a81b-a674c1e29169" providerId="ADAL" clId="{C258CEEE-B312-4028-ADF4-D53073804052}" dt="2022-05-12T08:57:44.219" v="7905" actId="20577"/>
          <ac:spMkLst>
            <pc:docMk/>
            <pc:sldMk cId="2222025493" sldId="533"/>
            <ac:spMk id="27" creationId="{81D83244-628F-4944-AFF8-BB5F48596123}"/>
          </ac:spMkLst>
        </pc:spChg>
        <pc:spChg chg="add mod">
          <ac:chgData name="wangshunhong" userId="01d2e405-8653-4bb5-a81b-a674c1e29169" providerId="ADAL" clId="{C258CEEE-B312-4028-ADF4-D53073804052}" dt="2022-05-12T08:56:51.249" v="7874" actId="20577"/>
          <ac:spMkLst>
            <pc:docMk/>
            <pc:sldMk cId="2222025493" sldId="533"/>
            <ac:spMk id="38" creationId="{1BFF48D1-DC80-46E4-A1D2-6551642A6293}"/>
          </ac:spMkLst>
        </pc:spChg>
        <pc:spChg chg="add mod">
          <ac:chgData name="wangshunhong" userId="01d2e405-8653-4bb5-a81b-a674c1e29169" providerId="ADAL" clId="{C258CEEE-B312-4028-ADF4-D53073804052}" dt="2022-05-12T08:56:44.430" v="7871" actId="20577"/>
          <ac:spMkLst>
            <pc:docMk/>
            <pc:sldMk cId="2222025493" sldId="533"/>
            <ac:spMk id="39" creationId="{32A54083-9302-4074-A4BB-06845BBD6E3E}"/>
          </ac:spMkLst>
        </pc:spChg>
        <pc:cxnChg chg="add mod">
          <ac:chgData name="wangshunhong" userId="01d2e405-8653-4bb5-a81b-a674c1e29169" providerId="ADAL" clId="{C258CEEE-B312-4028-ADF4-D53073804052}" dt="2022-05-12T05:10:21.428" v="1525" actId="11529"/>
          <ac:cxnSpMkLst>
            <pc:docMk/>
            <pc:sldMk cId="2222025493" sldId="533"/>
            <ac:cxnSpMk id="29" creationId="{A0495DCB-1798-4028-ABB5-618183D3857C}"/>
          </ac:cxnSpMkLst>
        </pc:cxnChg>
        <pc:cxnChg chg="add mod">
          <ac:chgData name="wangshunhong" userId="01d2e405-8653-4bb5-a81b-a674c1e29169" providerId="ADAL" clId="{C258CEEE-B312-4028-ADF4-D53073804052}" dt="2022-05-12T05:10:26.021" v="1528" actId="14100"/>
          <ac:cxnSpMkLst>
            <pc:docMk/>
            <pc:sldMk cId="2222025493" sldId="533"/>
            <ac:cxnSpMk id="30" creationId="{D0BAE72F-9124-41F5-83F2-6C1459CAF6E0}"/>
          </ac:cxnSpMkLst>
        </pc:cxnChg>
        <pc:cxnChg chg="add mod">
          <ac:chgData name="wangshunhong" userId="01d2e405-8653-4bb5-a81b-a674c1e29169" providerId="ADAL" clId="{C258CEEE-B312-4028-ADF4-D53073804052}" dt="2022-05-12T05:10:37.476" v="1529" actId="11529"/>
          <ac:cxnSpMkLst>
            <pc:docMk/>
            <pc:sldMk cId="2222025493" sldId="533"/>
            <ac:cxnSpMk id="34" creationId="{39407F6D-DA81-4C26-B07A-18600E93AEAB}"/>
          </ac:cxnSpMkLst>
        </pc:cxnChg>
        <pc:cxnChg chg="add mod">
          <ac:chgData name="wangshunhong" userId="01d2e405-8653-4bb5-a81b-a674c1e29169" providerId="ADAL" clId="{C258CEEE-B312-4028-ADF4-D53073804052}" dt="2022-05-12T05:10:42.981" v="1532" actId="14100"/>
          <ac:cxnSpMkLst>
            <pc:docMk/>
            <pc:sldMk cId="2222025493" sldId="533"/>
            <ac:cxnSpMk id="35" creationId="{B5899D11-B43E-4636-8161-88CB82A00D97}"/>
          </ac:cxnSpMkLst>
        </pc:cxnChg>
      </pc:sldChg>
      <pc:sldChg chg="del">
        <pc:chgData name="wangshunhong" userId="01d2e405-8653-4bb5-a81b-a674c1e29169" providerId="ADAL" clId="{C258CEEE-B312-4028-ADF4-D53073804052}" dt="2022-05-12T05:36:04.554" v="3217" actId="2696"/>
        <pc:sldMkLst>
          <pc:docMk/>
          <pc:sldMk cId="3490283746" sldId="534"/>
        </pc:sldMkLst>
      </pc:sldChg>
      <pc:sldChg chg="del">
        <pc:chgData name="wangshunhong" userId="01d2e405-8653-4bb5-a81b-a674c1e29169" providerId="ADAL" clId="{C258CEEE-B312-4028-ADF4-D53073804052}" dt="2022-05-12T05:36:07.310" v="3219" actId="2696"/>
        <pc:sldMkLst>
          <pc:docMk/>
          <pc:sldMk cId="3646605807" sldId="535"/>
        </pc:sldMkLst>
      </pc:sldChg>
      <pc:sldChg chg="del">
        <pc:chgData name="wangshunhong" userId="01d2e405-8653-4bb5-a81b-a674c1e29169" providerId="ADAL" clId="{C258CEEE-B312-4028-ADF4-D53073804052}" dt="2022-05-12T05:36:08.060" v="3220" actId="2696"/>
        <pc:sldMkLst>
          <pc:docMk/>
          <pc:sldMk cId="598520545" sldId="536"/>
        </pc:sldMkLst>
      </pc:sldChg>
      <pc:sldChg chg="addSp delSp modSp add del modTransition">
        <pc:chgData name="wangshunhong" userId="01d2e405-8653-4bb5-a81b-a674c1e29169" providerId="ADAL" clId="{C258CEEE-B312-4028-ADF4-D53073804052}" dt="2022-05-12T06:05:20.166" v="4478"/>
        <pc:sldMkLst>
          <pc:docMk/>
          <pc:sldMk cId="3419553136" sldId="537"/>
        </pc:sldMkLst>
        <pc:spChg chg="mod">
          <ac:chgData name="wangshunhong" userId="01d2e405-8653-4bb5-a81b-a674c1e29169" providerId="ADAL" clId="{C258CEEE-B312-4028-ADF4-D53073804052}" dt="2022-05-12T06:01:27.586" v="4385" actId="20577"/>
          <ac:spMkLst>
            <pc:docMk/>
            <pc:sldMk cId="3419553136" sldId="537"/>
            <ac:spMk id="2" creationId="{86AA1C07-B0DD-4B95-A158-1164FEE19895}"/>
          </ac:spMkLst>
        </pc:spChg>
        <pc:spChg chg="mod">
          <ac:chgData name="wangshunhong" userId="01d2e405-8653-4bb5-a81b-a674c1e29169" providerId="ADAL" clId="{C258CEEE-B312-4028-ADF4-D53073804052}" dt="2022-05-12T05:56:45.726" v="4172" actId="20577"/>
          <ac:spMkLst>
            <pc:docMk/>
            <pc:sldMk cId="3419553136" sldId="537"/>
            <ac:spMk id="3" creationId="{DF3B568D-D2CD-40EF-A8D8-6F51C20C72D7}"/>
          </ac:spMkLst>
        </pc:spChg>
        <pc:picChg chg="del">
          <ac:chgData name="wangshunhong" userId="01d2e405-8653-4bb5-a81b-a674c1e29169" providerId="ADAL" clId="{C258CEEE-B312-4028-ADF4-D53073804052}" dt="2022-05-12T05:36:12.501" v="3223" actId="478"/>
          <ac:picMkLst>
            <pc:docMk/>
            <pc:sldMk cId="3419553136" sldId="537"/>
            <ac:picMk id="4" creationId="{69D84F04-DA54-4FF8-8F6E-D9519F937542}"/>
          </ac:picMkLst>
        </pc:picChg>
        <pc:picChg chg="add mod">
          <ac:chgData name="wangshunhong" userId="01d2e405-8653-4bb5-a81b-a674c1e29169" providerId="ADAL" clId="{C258CEEE-B312-4028-ADF4-D53073804052}" dt="2022-05-12T06:04:16.500" v="4391" actId="1076"/>
          <ac:picMkLst>
            <pc:docMk/>
            <pc:sldMk cId="3419553136" sldId="537"/>
            <ac:picMk id="5" creationId="{27E6305D-4A4E-4EB3-AB15-8922F77EE3B8}"/>
          </ac:picMkLst>
        </pc:picChg>
      </pc:sldChg>
      <pc:sldChg chg="delSp modSp modTransition">
        <pc:chgData name="wangshunhong" userId="01d2e405-8653-4bb5-a81b-a674c1e29169" providerId="ADAL" clId="{C258CEEE-B312-4028-ADF4-D53073804052}" dt="2022-05-12T07:04:16.477" v="6864"/>
        <pc:sldMkLst>
          <pc:docMk/>
          <pc:sldMk cId="2061269654" sldId="538"/>
        </pc:sldMkLst>
        <pc:spChg chg="mod">
          <ac:chgData name="wangshunhong" userId="01d2e405-8653-4bb5-a81b-a674c1e29169" providerId="ADAL" clId="{C258CEEE-B312-4028-ADF4-D53073804052}" dt="2022-05-12T07:04:16.477" v="6864"/>
          <ac:spMkLst>
            <pc:docMk/>
            <pc:sldMk cId="2061269654" sldId="538"/>
            <ac:spMk id="2" creationId="{AE6A0228-32A8-4BFC-9E70-2F265B70C516}"/>
          </ac:spMkLst>
        </pc:spChg>
        <pc:spChg chg="mod">
          <ac:chgData name="wangshunhong" userId="01d2e405-8653-4bb5-a81b-a674c1e29169" providerId="ADAL" clId="{C258CEEE-B312-4028-ADF4-D53073804052}" dt="2022-05-12T06:51:06.684" v="6000" actId="20577"/>
          <ac:spMkLst>
            <pc:docMk/>
            <pc:sldMk cId="2061269654" sldId="538"/>
            <ac:spMk id="3" creationId="{1CC47C99-4422-48F9-9FE6-1EED5FAF0FC9}"/>
          </ac:spMkLst>
        </pc:spChg>
        <pc:picChg chg="del">
          <ac:chgData name="wangshunhong" userId="01d2e405-8653-4bb5-a81b-a674c1e29169" providerId="ADAL" clId="{C258CEEE-B312-4028-ADF4-D53073804052}" dt="2022-05-12T05:36:13.958" v="3224" actId="478"/>
          <ac:picMkLst>
            <pc:docMk/>
            <pc:sldMk cId="2061269654" sldId="538"/>
            <ac:picMk id="4" creationId="{D94B9DDA-AEA5-4864-B5E3-026FDB282674}"/>
          </ac:picMkLst>
        </pc:picChg>
      </pc:sldChg>
      <pc:sldChg chg="addSp modSp add modTransition">
        <pc:chgData name="wangshunhong" userId="01d2e405-8653-4bb5-a81b-a674c1e29169" providerId="ADAL" clId="{C258CEEE-B312-4028-ADF4-D53073804052}" dt="2022-05-12T06:05:20.166" v="4478"/>
        <pc:sldMkLst>
          <pc:docMk/>
          <pc:sldMk cId="3517991009" sldId="539"/>
        </pc:sldMkLst>
        <pc:spChg chg="mod">
          <ac:chgData name="wangshunhong" userId="01d2e405-8653-4bb5-a81b-a674c1e29169" providerId="ADAL" clId="{C258CEEE-B312-4028-ADF4-D53073804052}" dt="2022-05-12T05:22:44.197" v="2164" actId="20577"/>
          <ac:spMkLst>
            <pc:docMk/>
            <pc:sldMk cId="3517991009" sldId="539"/>
            <ac:spMk id="2" creationId="{757DB324-287F-4AEB-997F-5C19B2C21259}"/>
          </ac:spMkLst>
        </pc:spChg>
        <pc:spChg chg="mod">
          <ac:chgData name="wangshunhong" userId="01d2e405-8653-4bb5-a81b-a674c1e29169" providerId="ADAL" clId="{C258CEEE-B312-4028-ADF4-D53073804052}" dt="2022-05-12T05:12:34.385" v="1537"/>
          <ac:spMkLst>
            <pc:docMk/>
            <pc:sldMk cId="3517991009" sldId="539"/>
            <ac:spMk id="3" creationId="{60323F16-2163-45C2-871F-5D208DF90AA1}"/>
          </ac:spMkLst>
        </pc:spChg>
        <pc:picChg chg="add mod">
          <ac:chgData name="wangshunhong" userId="01d2e405-8653-4bb5-a81b-a674c1e29169" providerId="ADAL" clId="{C258CEEE-B312-4028-ADF4-D53073804052}" dt="2022-05-12T05:17:24.571" v="1946" actId="14100"/>
          <ac:picMkLst>
            <pc:docMk/>
            <pc:sldMk cId="3517991009" sldId="539"/>
            <ac:picMk id="1026" creationId="{EF0D0EEF-9270-4ADF-A294-176A3497D240}"/>
          </ac:picMkLst>
        </pc:picChg>
      </pc:sldChg>
      <pc:sldChg chg="modSp add modTransition">
        <pc:chgData name="wangshunhong" userId="01d2e405-8653-4bb5-a81b-a674c1e29169" providerId="ADAL" clId="{C258CEEE-B312-4028-ADF4-D53073804052}" dt="2022-05-12T06:05:20.166" v="4478"/>
        <pc:sldMkLst>
          <pc:docMk/>
          <pc:sldMk cId="832629774" sldId="540"/>
        </pc:sldMkLst>
        <pc:spChg chg="mod">
          <ac:chgData name="wangshunhong" userId="01d2e405-8653-4bb5-a81b-a674c1e29169" providerId="ADAL" clId="{C258CEEE-B312-4028-ADF4-D53073804052}" dt="2022-05-12T05:35:52.216" v="3215" actId="27636"/>
          <ac:spMkLst>
            <pc:docMk/>
            <pc:sldMk cId="832629774" sldId="540"/>
            <ac:spMk id="2" creationId="{B08A8471-A9F5-47CD-AFC7-A2CC0FEF32F3}"/>
          </ac:spMkLst>
        </pc:spChg>
        <pc:spChg chg="mod">
          <ac:chgData name="wangshunhong" userId="01d2e405-8653-4bb5-a81b-a674c1e29169" providerId="ADAL" clId="{C258CEEE-B312-4028-ADF4-D53073804052}" dt="2022-05-12T05:24:38.143" v="2171" actId="20577"/>
          <ac:spMkLst>
            <pc:docMk/>
            <pc:sldMk cId="832629774" sldId="540"/>
            <ac:spMk id="3" creationId="{15B7A18B-E175-4DD1-9057-E17C8EA88823}"/>
          </ac:spMkLst>
        </pc:spChg>
      </pc:sldChg>
      <pc:sldChg chg="modSp add modTransition">
        <pc:chgData name="wangshunhong" userId="01d2e405-8653-4bb5-a81b-a674c1e29169" providerId="ADAL" clId="{C258CEEE-B312-4028-ADF4-D53073804052}" dt="2022-05-12T06:05:20.166" v="4478"/>
        <pc:sldMkLst>
          <pc:docMk/>
          <pc:sldMk cId="2263257712" sldId="541"/>
        </pc:sldMkLst>
        <pc:spChg chg="mod">
          <ac:chgData name="wangshunhong" userId="01d2e405-8653-4bb5-a81b-a674c1e29169" providerId="ADAL" clId="{C258CEEE-B312-4028-ADF4-D53073804052}" dt="2022-05-12T05:56:18.375" v="4140" actId="20577"/>
          <ac:spMkLst>
            <pc:docMk/>
            <pc:sldMk cId="2263257712" sldId="541"/>
            <ac:spMk id="2" creationId="{08168C64-A889-45D6-9611-AA5156216FBA}"/>
          </ac:spMkLst>
        </pc:spChg>
        <pc:spChg chg="mod">
          <ac:chgData name="wangshunhong" userId="01d2e405-8653-4bb5-a81b-a674c1e29169" providerId="ADAL" clId="{C258CEEE-B312-4028-ADF4-D53073804052}" dt="2022-05-12T05:37:02.521" v="3236" actId="20577"/>
          <ac:spMkLst>
            <pc:docMk/>
            <pc:sldMk cId="2263257712" sldId="541"/>
            <ac:spMk id="3" creationId="{CC5DF6B2-EA7A-43CB-B7A8-EFCD2FE0AAFA}"/>
          </ac:spMkLst>
        </pc:spChg>
      </pc:sldChg>
      <pc:sldChg chg="add del">
        <pc:chgData name="wangshunhong" userId="01d2e405-8653-4bb5-a81b-a674c1e29169" providerId="ADAL" clId="{C258CEEE-B312-4028-ADF4-D53073804052}" dt="2022-05-12T06:04:20.474" v="4393"/>
        <pc:sldMkLst>
          <pc:docMk/>
          <pc:sldMk cId="1977730767" sldId="542"/>
        </pc:sldMkLst>
      </pc:sldChg>
      <pc:sldChg chg="add del">
        <pc:chgData name="wangshunhong" userId="01d2e405-8653-4bb5-a81b-a674c1e29169" providerId="ADAL" clId="{C258CEEE-B312-4028-ADF4-D53073804052}" dt="2022-05-12T06:04:23.025" v="4395"/>
        <pc:sldMkLst>
          <pc:docMk/>
          <pc:sldMk cId="2579417163" sldId="542"/>
        </pc:sldMkLst>
      </pc:sldChg>
      <pc:sldChg chg="addSp delSp modSp add modTransition">
        <pc:chgData name="wangshunhong" userId="01d2e405-8653-4bb5-a81b-a674c1e29169" providerId="ADAL" clId="{C258CEEE-B312-4028-ADF4-D53073804052}" dt="2022-05-12T09:00:07.060" v="7915" actId="1076"/>
        <pc:sldMkLst>
          <pc:docMk/>
          <pc:sldMk cId="3411117335" sldId="542"/>
        </pc:sldMkLst>
        <pc:spChg chg="mod">
          <ac:chgData name="wangshunhong" userId="01d2e405-8653-4bb5-a81b-a674c1e29169" providerId="ADAL" clId="{C258CEEE-B312-4028-ADF4-D53073804052}" dt="2022-05-12T08:59:37.629" v="7913" actId="2710"/>
          <ac:spMkLst>
            <pc:docMk/>
            <pc:sldMk cId="3411117335" sldId="542"/>
            <ac:spMk id="2" creationId="{86AA1C07-B0DD-4B95-A158-1164FEE19895}"/>
          </ac:spMkLst>
        </pc:spChg>
        <pc:picChg chg="del">
          <ac:chgData name="wangshunhong" userId="01d2e405-8653-4bb5-a81b-a674c1e29169" providerId="ADAL" clId="{C258CEEE-B312-4028-ADF4-D53073804052}" dt="2022-05-12T06:04:26.226" v="4397" actId="478"/>
          <ac:picMkLst>
            <pc:docMk/>
            <pc:sldMk cId="3411117335" sldId="542"/>
            <ac:picMk id="5" creationId="{27E6305D-4A4E-4EB3-AB15-8922F77EE3B8}"/>
          </ac:picMkLst>
        </pc:picChg>
        <pc:picChg chg="add mod">
          <ac:chgData name="wangshunhong" userId="01d2e405-8653-4bb5-a81b-a674c1e29169" providerId="ADAL" clId="{C258CEEE-B312-4028-ADF4-D53073804052}" dt="2022-05-12T09:00:07.060" v="7915" actId="1076"/>
          <ac:picMkLst>
            <pc:docMk/>
            <pc:sldMk cId="3411117335" sldId="542"/>
            <ac:picMk id="6" creationId="{45DF233D-05B4-4FDF-8706-FA030DA674A5}"/>
          </ac:picMkLst>
        </pc:picChg>
      </pc:sldChg>
      <pc:sldChg chg="addSp modSp add">
        <pc:chgData name="wangshunhong" userId="01d2e405-8653-4bb5-a81b-a674c1e29169" providerId="ADAL" clId="{C258CEEE-B312-4028-ADF4-D53073804052}" dt="2022-05-12T06:20:20.306" v="5583" actId="1076"/>
        <pc:sldMkLst>
          <pc:docMk/>
          <pc:sldMk cId="3017940229" sldId="543"/>
        </pc:sldMkLst>
        <pc:spChg chg="mod">
          <ac:chgData name="wangshunhong" userId="01d2e405-8653-4bb5-a81b-a674c1e29169" providerId="ADAL" clId="{C258CEEE-B312-4028-ADF4-D53073804052}" dt="2022-05-12T06:20:15.178" v="5581" actId="20577"/>
          <ac:spMkLst>
            <pc:docMk/>
            <pc:sldMk cId="3017940229" sldId="543"/>
            <ac:spMk id="2" creationId="{86AA1C07-B0DD-4B95-A158-1164FEE19895}"/>
          </ac:spMkLst>
        </pc:spChg>
        <pc:picChg chg="add mod">
          <ac:chgData name="wangshunhong" userId="01d2e405-8653-4bb5-a81b-a674c1e29169" providerId="ADAL" clId="{C258CEEE-B312-4028-ADF4-D53073804052}" dt="2022-05-12T06:20:20.306" v="5583" actId="1076"/>
          <ac:picMkLst>
            <pc:docMk/>
            <pc:sldMk cId="3017940229" sldId="543"/>
            <ac:picMk id="4" creationId="{F7E727EB-BD30-42D1-9C1F-63008F86EB81}"/>
          </ac:picMkLst>
        </pc:picChg>
      </pc:sldChg>
      <pc:sldChg chg="addSp modSp add">
        <pc:chgData name="wangshunhong" userId="01d2e405-8653-4bb5-a81b-a674c1e29169" providerId="ADAL" clId="{C258CEEE-B312-4028-ADF4-D53073804052}" dt="2022-05-12T06:50:08.919" v="5962" actId="1076"/>
        <pc:sldMkLst>
          <pc:docMk/>
          <pc:sldMk cId="4023534652" sldId="544"/>
        </pc:sldMkLst>
        <pc:spChg chg="mod">
          <ac:chgData name="wangshunhong" userId="01d2e405-8653-4bb5-a81b-a674c1e29169" providerId="ADAL" clId="{C258CEEE-B312-4028-ADF4-D53073804052}" dt="2022-05-12T06:49:55.701" v="5957" actId="14100"/>
          <ac:spMkLst>
            <pc:docMk/>
            <pc:sldMk cId="4023534652" sldId="544"/>
            <ac:spMk id="2" creationId="{E69F81FB-84B6-499D-A94F-1D1FE9FC9A9C}"/>
          </ac:spMkLst>
        </pc:spChg>
        <pc:spChg chg="mod">
          <ac:chgData name="wangshunhong" userId="01d2e405-8653-4bb5-a81b-a674c1e29169" providerId="ADAL" clId="{C258CEEE-B312-4028-ADF4-D53073804052}" dt="2022-05-12T06:20:39.630" v="5599" actId="20577"/>
          <ac:spMkLst>
            <pc:docMk/>
            <pc:sldMk cId="4023534652" sldId="544"/>
            <ac:spMk id="3" creationId="{67A507DE-161F-45CC-8A4D-B6A7997830D7}"/>
          </ac:spMkLst>
        </pc:spChg>
        <pc:picChg chg="add mod">
          <ac:chgData name="wangshunhong" userId="01d2e405-8653-4bb5-a81b-a674c1e29169" providerId="ADAL" clId="{C258CEEE-B312-4028-ADF4-D53073804052}" dt="2022-05-12T06:49:57.719" v="5958" actId="1076"/>
          <ac:picMkLst>
            <pc:docMk/>
            <pc:sldMk cId="4023534652" sldId="544"/>
            <ac:picMk id="4" creationId="{D4744C0F-85B5-413C-9FA2-76BB0EAB4F39}"/>
          </ac:picMkLst>
        </pc:picChg>
        <pc:picChg chg="add mod">
          <ac:chgData name="wangshunhong" userId="01d2e405-8653-4bb5-a81b-a674c1e29169" providerId="ADAL" clId="{C258CEEE-B312-4028-ADF4-D53073804052}" dt="2022-05-12T06:50:08.919" v="5962" actId="1076"/>
          <ac:picMkLst>
            <pc:docMk/>
            <pc:sldMk cId="4023534652" sldId="544"/>
            <ac:picMk id="5" creationId="{46F3C1DB-EA26-4052-8152-C30ED797938C}"/>
          </ac:picMkLst>
        </pc:picChg>
      </pc:sldChg>
      <pc:sldChg chg="addSp delSp modSp add">
        <pc:chgData name="wangshunhong" userId="01d2e405-8653-4bb5-a81b-a674c1e29169" providerId="ADAL" clId="{C258CEEE-B312-4028-ADF4-D53073804052}" dt="2022-05-12T09:07:00.684" v="8302" actId="207"/>
        <pc:sldMkLst>
          <pc:docMk/>
          <pc:sldMk cId="1547176969" sldId="545"/>
        </pc:sldMkLst>
        <pc:spChg chg="mod">
          <ac:chgData name="wangshunhong" userId="01d2e405-8653-4bb5-a81b-a674c1e29169" providerId="ADAL" clId="{C258CEEE-B312-4028-ADF4-D53073804052}" dt="2022-05-12T09:07:00.684" v="8302" actId="207"/>
          <ac:spMkLst>
            <pc:docMk/>
            <pc:sldMk cId="1547176969" sldId="545"/>
            <ac:spMk id="2" creationId="{E69F81FB-84B6-499D-A94F-1D1FE9FC9A9C}"/>
          </ac:spMkLst>
        </pc:spChg>
        <pc:spChg chg="add del mod">
          <ac:chgData name="wangshunhong" userId="01d2e405-8653-4bb5-a81b-a674c1e29169" providerId="ADAL" clId="{C258CEEE-B312-4028-ADF4-D53073804052}" dt="2022-05-12T06:50:14.750" v="5965"/>
          <ac:spMkLst>
            <pc:docMk/>
            <pc:sldMk cId="1547176969" sldId="545"/>
            <ac:spMk id="6" creationId="{58E0ED9B-81B3-4BEB-8DCE-9C1AD6B32B4E}"/>
          </ac:spMkLst>
        </pc:spChg>
        <pc:spChg chg="add del mod">
          <ac:chgData name="wangshunhong" userId="01d2e405-8653-4bb5-a81b-a674c1e29169" providerId="ADAL" clId="{C258CEEE-B312-4028-ADF4-D53073804052}" dt="2022-05-12T06:50:14.750" v="5965"/>
          <ac:spMkLst>
            <pc:docMk/>
            <pc:sldMk cId="1547176969" sldId="545"/>
            <ac:spMk id="7" creationId="{75BB365D-BE6A-461D-9A38-0B7B25C3D048}"/>
          </ac:spMkLst>
        </pc:spChg>
        <pc:picChg chg="del mod">
          <ac:chgData name="wangshunhong" userId="01d2e405-8653-4bb5-a81b-a674c1e29169" providerId="ADAL" clId="{C258CEEE-B312-4028-ADF4-D53073804052}" dt="2022-05-12T06:50:11.297" v="5963" actId="478"/>
          <ac:picMkLst>
            <pc:docMk/>
            <pc:sldMk cId="1547176969" sldId="545"/>
            <ac:picMk id="4" creationId="{D4744C0F-85B5-413C-9FA2-76BB0EAB4F39}"/>
          </ac:picMkLst>
        </pc:picChg>
        <pc:picChg chg="add del mod">
          <ac:chgData name="wangshunhong" userId="01d2e405-8653-4bb5-a81b-a674c1e29169" providerId="ADAL" clId="{C258CEEE-B312-4028-ADF4-D53073804052}" dt="2022-05-12T06:50:11.702" v="5964" actId="478"/>
          <ac:picMkLst>
            <pc:docMk/>
            <pc:sldMk cId="1547176969" sldId="545"/>
            <ac:picMk id="5" creationId="{5CE9C5BB-C996-4542-AEC6-A1A03AC69C66}"/>
          </ac:picMkLst>
        </pc:picChg>
      </pc:sldChg>
      <pc:sldChg chg="addSp modSp add">
        <pc:chgData name="wangshunhong" userId="01d2e405-8653-4bb5-a81b-a674c1e29169" providerId="ADAL" clId="{C258CEEE-B312-4028-ADF4-D53073804052}" dt="2022-05-12T07:35:06.256" v="6948" actId="1076"/>
        <pc:sldMkLst>
          <pc:docMk/>
          <pc:sldMk cId="3410987816" sldId="546"/>
        </pc:sldMkLst>
        <pc:spChg chg="mod">
          <ac:chgData name="wangshunhong" userId="01d2e405-8653-4bb5-a81b-a674c1e29169" providerId="ADAL" clId="{C258CEEE-B312-4028-ADF4-D53073804052}" dt="2022-05-12T07:34:52.352" v="6944" actId="14100"/>
          <ac:spMkLst>
            <pc:docMk/>
            <pc:sldMk cId="3410987816" sldId="546"/>
            <ac:spMk id="2" creationId="{AE6A0228-32A8-4BFC-9E70-2F265B70C516}"/>
          </ac:spMkLst>
        </pc:spChg>
        <pc:spChg chg="mod">
          <ac:chgData name="wangshunhong" userId="01d2e405-8653-4bb5-a81b-a674c1e29169" providerId="ADAL" clId="{C258CEEE-B312-4028-ADF4-D53073804052}" dt="2022-05-12T07:32:30.521" v="6913" actId="20577"/>
          <ac:spMkLst>
            <pc:docMk/>
            <pc:sldMk cId="3410987816" sldId="546"/>
            <ac:spMk id="3" creationId="{1CC47C99-4422-48F9-9FE6-1EED5FAF0FC9}"/>
          </ac:spMkLst>
        </pc:spChg>
        <pc:picChg chg="add mod">
          <ac:chgData name="wangshunhong" userId="01d2e405-8653-4bb5-a81b-a674c1e29169" providerId="ADAL" clId="{C258CEEE-B312-4028-ADF4-D53073804052}" dt="2022-05-12T07:35:06.256" v="6948" actId="1076"/>
          <ac:picMkLst>
            <pc:docMk/>
            <pc:sldMk cId="3410987816" sldId="546"/>
            <ac:picMk id="4" creationId="{603A6E8E-555E-480D-AA57-DD15661546B0}"/>
          </ac:picMkLst>
        </pc:picChg>
        <pc:picChg chg="add mod">
          <ac:chgData name="wangshunhong" userId="01d2e405-8653-4bb5-a81b-a674c1e29169" providerId="ADAL" clId="{C258CEEE-B312-4028-ADF4-D53073804052}" dt="2022-05-12T07:34:55.753" v="6945" actId="1076"/>
          <ac:picMkLst>
            <pc:docMk/>
            <pc:sldMk cId="3410987816" sldId="546"/>
            <ac:picMk id="5" creationId="{4F7FD662-C010-43B2-8329-B7623489940B}"/>
          </ac:picMkLst>
        </pc:picChg>
      </pc:sldChg>
      <pc:sldChg chg="addSp modSp add">
        <pc:chgData name="wangshunhong" userId="01d2e405-8653-4bb5-a81b-a674c1e29169" providerId="ADAL" clId="{C258CEEE-B312-4028-ADF4-D53073804052}" dt="2022-05-12T07:45:50.814" v="6956"/>
        <pc:sldMkLst>
          <pc:docMk/>
          <pc:sldMk cId="1682678111" sldId="547"/>
        </pc:sldMkLst>
        <pc:spChg chg="mod">
          <ac:chgData name="wangshunhong" userId="01d2e405-8653-4bb5-a81b-a674c1e29169" providerId="ADAL" clId="{C258CEEE-B312-4028-ADF4-D53073804052}" dt="2022-05-12T07:45:50.814" v="6956"/>
          <ac:spMkLst>
            <pc:docMk/>
            <pc:sldMk cId="1682678111" sldId="547"/>
            <ac:spMk id="3" creationId="{38862E4C-283D-4CA8-B0BF-B22B4C233DB1}"/>
          </ac:spMkLst>
        </pc:spChg>
        <pc:picChg chg="add mod">
          <ac:chgData name="wangshunhong" userId="01d2e405-8653-4bb5-a81b-a674c1e29169" providerId="ADAL" clId="{C258CEEE-B312-4028-ADF4-D53073804052}" dt="2022-05-12T07:38:16.816" v="6954" actId="14100"/>
          <ac:picMkLst>
            <pc:docMk/>
            <pc:sldMk cId="1682678111" sldId="547"/>
            <ac:picMk id="4" creationId="{408CDEC4-1836-4806-BF4A-D1188738BFF2}"/>
          </ac:picMkLst>
        </pc:picChg>
      </pc:sldChg>
      <pc:sldChg chg="addSp modSp add">
        <pc:chgData name="wangshunhong" userId="01d2e405-8653-4bb5-a81b-a674c1e29169" providerId="ADAL" clId="{C258CEEE-B312-4028-ADF4-D53073804052}" dt="2022-05-12T07:46:34.119" v="6993" actId="1076"/>
        <pc:sldMkLst>
          <pc:docMk/>
          <pc:sldMk cId="3517367211" sldId="548"/>
        </pc:sldMkLst>
        <pc:spChg chg="mod">
          <ac:chgData name="wangshunhong" userId="01d2e405-8653-4bb5-a81b-a674c1e29169" providerId="ADAL" clId="{C258CEEE-B312-4028-ADF4-D53073804052}" dt="2022-05-12T07:46:00.619" v="6987" actId="20577"/>
          <ac:spMkLst>
            <pc:docMk/>
            <pc:sldMk cId="3517367211" sldId="548"/>
            <ac:spMk id="3" creationId="{3AA4E5DA-6ED8-4876-A743-D5299A14921D}"/>
          </ac:spMkLst>
        </pc:spChg>
        <pc:picChg chg="add mod">
          <ac:chgData name="wangshunhong" userId="01d2e405-8653-4bb5-a81b-a674c1e29169" providerId="ADAL" clId="{C258CEEE-B312-4028-ADF4-D53073804052}" dt="2022-05-12T07:46:26.621" v="6991" actId="1076"/>
          <ac:picMkLst>
            <pc:docMk/>
            <pc:sldMk cId="3517367211" sldId="548"/>
            <ac:picMk id="4" creationId="{7B5800F4-47AF-4073-B769-DE4838F74AC6}"/>
          </ac:picMkLst>
        </pc:picChg>
        <pc:picChg chg="add mod">
          <ac:chgData name="wangshunhong" userId="01d2e405-8653-4bb5-a81b-a674c1e29169" providerId="ADAL" clId="{C258CEEE-B312-4028-ADF4-D53073804052}" dt="2022-05-12T07:46:34.119" v="6993" actId="1076"/>
          <ac:picMkLst>
            <pc:docMk/>
            <pc:sldMk cId="3517367211" sldId="548"/>
            <ac:picMk id="5" creationId="{F41AEC00-FE46-475A-9DA7-4BABE69C8258}"/>
          </ac:picMkLst>
        </pc:picChg>
      </pc:sldChg>
      <pc:sldChg chg="addSp modSp add">
        <pc:chgData name="wangshunhong" userId="01d2e405-8653-4bb5-a81b-a674c1e29169" providerId="ADAL" clId="{C258CEEE-B312-4028-ADF4-D53073804052}" dt="2022-05-12T08:55:25.814" v="7838" actId="1076"/>
        <pc:sldMkLst>
          <pc:docMk/>
          <pc:sldMk cId="2109853185" sldId="549"/>
        </pc:sldMkLst>
        <pc:spChg chg="mod">
          <ac:chgData name="wangshunhong" userId="01d2e405-8653-4bb5-a81b-a674c1e29169" providerId="ADAL" clId="{C258CEEE-B312-4028-ADF4-D53073804052}" dt="2022-05-12T08:55:21.610" v="7837" actId="20577"/>
          <ac:spMkLst>
            <pc:docMk/>
            <pc:sldMk cId="2109853185" sldId="549"/>
            <ac:spMk id="2" creationId="{220AD9C8-C6B8-4BD1-807B-62E942A0D8BF}"/>
          </ac:spMkLst>
        </pc:spChg>
        <pc:spChg chg="mod">
          <ac:chgData name="wangshunhong" userId="01d2e405-8653-4bb5-a81b-a674c1e29169" providerId="ADAL" clId="{C258CEEE-B312-4028-ADF4-D53073804052}" dt="2022-05-12T08:37:52.936" v="7031" actId="20577"/>
          <ac:spMkLst>
            <pc:docMk/>
            <pc:sldMk cId="2109853185" sldId="549"/>
            <ac:spMk id="3" creationId="{BA62580F-A7A2-4B73-9B8D-9759EE1291A3}"/>
          </ac:spMkLst>
        </pc:spChg>
        <pc:spChg chg="add mod">
          <ac:chgData name="wangshunhong" userId="01d2e405-8653-4bb5-a81b-a674c1e29169" providerId="ADAL" clId="{C258CEEE-B312-4028-ADF4-D53073804052}" dt="2022-05-12T08:55:25.814" v="7838" actId="1076"/>
          <ac:spMkLst>
            <pc:docMk/>
            <pc:sldMk cId="2109853185" sldId="549"/>
            <ac:spMk id="4" creationId="{A22B062F-1593-47F0-B6C5-1C1AAA3D4F77}"/>
          </ac:spMkLst>
        </pc:spChg>
        <pc:picChg chg="add mod">
          <ac:chgData name="wangshunhong" userId="01d2e405-8653-4bb5-a81b-a674c1e29169" providerId="ADAL" clId="{C258CEEE-B312-4028-ADF4-D53073804052}" dt="2022-05-12T08:53:22.142" v="7811" actId="1076"/>
          <ac:picMkLst>
            <pc:docMk/>
            <pc:sldMk cId="2109853185" sldId="549"/>
            <ac:picMk id="5" creationId="{E1B9B132-7F06-40DF-B428-1D12CCA1FD95}"/>
          </ac:picMkLst>
        </pc:picChg>
        <pc:picChg chg="add mod">
          <ac:chgData name="wangshunhong" userId="01d2e405-8653-4bb5-a81b-a674c1e29169" providerId="ADAL" clId="{C258CEEE-B312-4028-ADF4-D53073804052}" dt="2022-05-12T08:53:15.797" v="7809" actId="1076"/>
          <ac:picMkLst>
            <pc:docMk/>
            <pc:sldMk cId="2109853185" sldId="549"/>
            <ac:picMk id="6" creationId="{F5154A09-8200-445C-9DDC-C8E214B3405B}"/>
          </ac:picMkLst>
        </pc:picChg>
      </pc:sldChg>
      <pc:sldMasterChg chg="modTransition modSldLayout">
        <pc:chgData name="wangshunhong" userId="01d2e405-8653-4bb5-a81b-a674c1e29169" providerId="ADAL" clId="{C258CEEE-B312-4028-ADF4-D53073804052}" dt="2022-05-12T06:05:20.166" v="4478"/>
        <pc:sldMasterMkLst>
          <pc:docMk/>
          <pc:sldMasterMk cId="2061245380" sldId="2147483660"/>
        </pc:sldMasterMkLst>
        <pc:sldLayoutChg chg="modTransition">
          <pc:chgData name="wangshunhong" userId="01d2e405-8653-4bb5-a81b-a674c1e29169" providerId="ADAL" clId="{C258CEEE-B312-4028-ADF4-D53073804052}" dt="2022-05-12T06:05:20.166" v="4478"/>
          <pc:sldLayoutMkLst>
            <pc:docMk/>
            <pc:sldMasterMk cId="2061245380" sldId="2147483660"/>
            <pc:sldLayoutMk cId="1145610988" sldId="2147483661"/>
          </pc:sldLayoutMkLst>
        </pc:sldLayoutChg>
        <pc:sldLayoutChg chg="modTransition">
          <pc:chgData name="wangshunhong" userId="01d2e405-8653-4bb5-a81b-a674c1e29169" providerId="ADAL" clId="{C258CEEE-B312-4028-ADF4-D53073804052}" dt="2022-05-12T06:05:20.166" v="4478"/>
          <pc:sldLayoutMkLst>
            <pc:docMk/>
            <pc:sldMasterMk cId="2061245380" sldId="2147483660"/>
            <pc:sldLayoutMk cId="2060964921" sldId="2147483662"/>
          </pc:sldLayoutMkLst>
        </pc:sldLayoutChg>
        <pc:sldLayoutChg chg="modTransition">
          <pc:chgData name="wangshunhong" userId="01d2e405-8653-4bb5-a81b-a674c1e29169" providerId="ADAL" clId="{C258CEEE-B312-4028-ADF4-D53073804052}" dt="2022-05-12T06:05:20.166" v="4478"/>
          <pc:sldLayoutMkLst>
            <pc:docMk/>
            <pc:sldMasterMk cId="2061245380" sldId="2147483660"/>
            <pc:sldLayoutMk cId="3299775311" sldId="2147483663"/>
          </pc:sldLayoutMkLst>
        </pc:sldLayoutChg>
        <pc:sldLayoutChg chg="modTransition">
          <pc:chgData name="wangshunhong" userId="01d2e405-8653-4bb5-a81b-a674c1e29169" providerId="ADAL" clId="{C258CEEE-B312-4028-ADF4-D53073804052}" dt="2022-05-12T06:05:20.166" v="4478"/>
          <pc:sldLayoutMkLst>
            <pc:docMk/>
            <pc:sldMasterMk cId="2061245380" sldId="2147483660"/>
            <pc:sldLayoutMk cId="3831148022" sldId="2147483665"/>
          </pc:sldLayoutMkLst>
        </pc:sldLayoutChg>
        <pc:sldLayoutChg chg="modTransition">
          <pc:chgData name="wangshunhong" userId="01d2e405-8653-4bb5-a81b-a674c1e29169" providerId="ADAL" clId="{C258CEEE-B312-4028-ADF4-D53073804052}" dt="2022-05-12T06:05:20.166" v="4478"/>
          <pc:sldLayoutMkLst>
            <pc:docMk/>
            <pc:sldMasterMk cId="2061245380" sldId="2147483660"/>
            <pc:sldLayoutMk cId="3786473876" sldId="214748366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AE3A9-A392-42B8-B439-DCCE27F003D4}" type="datetimeFigureOut">
              <a:rPr lang="zh-CN" altLang="en-US" smtClean="0"/>
              <a:t>2022/5/12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3D427-FC38-4162-A89D-488A8FEBBB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927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56109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609649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97753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</p:spPr>
        <p:txBody>
          <a:bodyPr/>
          <a:lstStyle>
            <a:lvl1pPr algn="ctr"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lang="zh-CN" altLang="en-US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64738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11480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4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5" r:id="rId5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document/9718419" TargetMode="External"/><Relationship Id="rId2" Type="http://schemas.openxmlformats.org/officeDocument/2006/relationships/hyperlink" Target="https://doi.org/10.1145/3406538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EBB61916-B1BC-478E-B945-46C52FA8C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altLang="zh-CN" sz="3200" dirty="0"/>
              <a:t>Enabling and Exploiting Flexible Task Assignment on GPU through SM-Centric Program Transformations</a:t>
            </a:r>
            <a:endParaRPr lang="zh-CN" altLang="en-US" sz="3200" dirty="0"/>
          </a:p>
        </p:txBody>
      </p:sp>
      <p:sp>
        <p:nvSpPr>
          <p:cNvPr id="7" name="副标题 6">
            <a:extLst>
              <a:ext uri="{FF2B5EF4-FFF2-40B4-BE49-F238E27FC236}">
                <a16:creationId xmlns:a16="http://schemas.microsoft.com/office/drawing/2014/main" id="{64D1B580-6430-4969-8C42-EF62A6026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3" y="3301981"/>
            <a:ext cx="8585847" cy="415962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ICS 2015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9079905-0EE3-4D75-943C-639704F8D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457" y="3841807"/>
            <a:ext cx="7973419" cy="124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93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19C9AD-1D37-403D-B197-6D74C6C114A8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GPU</a:t>
            </a:r>
            <a:r>
              <a:rPr lang="zh-CN" altLang="en-US" dirty="0"/>
              <a:t>可以提供大规模的并行</a:t>
            </a:r>
            <a:endParaRPr lang="en-US" altLang="zh-CN" dirty="0"/>
          </a:p>
          <a:p>
            <a:pPr lvl="1"/>
            <a:r>
              <a:rPr lang="zh-CN" altLang="en-US" dirty="0"/>
              <a:t>集成大量计算核</a:t>
            </a:r>
            <a:endParaRPr lang="en-US" altLang="zh-CN" dirty="0"/>
          </a:p>
          <a:p>
            <a:pPr lvl="1"/>
            <a:r>
              <a:rPr lang="zh-CN" altLang="en-US" dirty="0"/>
              <a:t>在运行时</a:t>
            </a:r>
            <a:r>
              <a:rPr lang="en-US" altLang="zh-CN" dirty="0"/>
              <a:t>GPU</a:t>
            </a:r>
            <a:r>
              <a:rPr lang="zh-CN" altLang="en-US" dirty="0"/>
              <a:t>会创建大量线程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线程的管理和调度是一个挑战</a:t>
            </a:r>
            <a:endParaRPr lang="en-US" altLang="zh-CN" dirty="0"/>
          </a:p>
          <a:p>
            <a:pPr lvl="1"/>
            <a:r>
              <a:rPr lang="en-US" altLang="zh-CN" dirty="0"/>
              <a:t>CPU</a:t>
            </a:r>
            <a:r>
              <a:rPr lang="zh-CN" altLang="en-US" dirty="0"/>
              <a:t>上，线程调度通过系统完成</a:t>
            </a:r>
            <a:endParaRPr lang="en-US" altLang="zh-CN" dirty="0"/>
          </a:p>
          <a:p>
            <a:pPr lvl="1"/>
            <a:r>
              <a:rPr lang="en-US" altLang="zh-CN" dirty="0"/>
              <a:t>GPU</a:t>
            </a:r>
            <a:r>
              <a:rPr lang="zh-CN" altLang="en-US" dirty="0"/>
              <a:t>上，为了在很短时间内调度大量线程，直接由硬件完成调度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en-US" altLang="zh-CN" dirty="0"/>
              <a:t>GPU</a:t>
            </a:r>
            <a:r>
              <a:rPr lang="zh-CN" altLang="en-US" dirty="0"/>
              <a:t>上进行调度的困难</a:t>
            </a:r>
            <a:endParaRPr lang="en-US" altLang="zh-CN" dirty="0"/>
          </a:p>
          <a:p>
            <a:pPr lvl="1"/>
            <a:r>
              <a:rPr lang="zh-CN" altLang="en-US" dirty="0"/>
              <a:t>缺乏对调度的软件级控制</a:t>
            </a:r>
            <a:endParaRPr lang="en-US" altLang="zh-CN" dirty="0"/>
          </a:p>
          <a:p>
            <a:pPr lvl="1"/>
            <a:r>
              <a:rPr lang="zh-CN" altLang="en-US" dirty="0"/>
              <a:t>现有的</a:t>
            </a:r>
            <a:r>
              <a:rPr lang="en-US" altLang="zh-CN" dirty="0"/>
              <a:t>GPU</a:t>
            </a:r>
            <a:r>
              <a:rPr lang="zh-CN" altLang="en-US" dirty="0"/>
              <a:t>硬件和运行时调度算法都未公开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00EE3D3-256E-401E-B541-B931608E3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00172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>
            <a:extLst>
              <a:ext uri="{FF2B5EF4-FFF2-40B4-BE49-F238E27FC236}">
                <a16:creationId xmlns:a16="http://schemas.microsoft.com/office/drawing/2014/main" id="{52BF2C04-9C57-428F-8B87-A5C437EEE11B}"/>
              </a:ext>
            </a:extLst>
          </p:cNvPr>
          <p:cNvSpPr/>
          <p:nvPr/>
        </p:nvSpPr>
        <p:spPr>
          <a:xfrm>
            <a:off x="121855" y="3568174"/>
            <a:ext cx="4845562" cy="9665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65B7818-9F33-4409-9654-837D6C39DE6D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一些研究采用持久线程的想法来解决硬件调度问题</a:t>
            </a:r>
            <a:endParaRPr lang="en-US" altLang="zh-CN" dirty="0"/>
          </a:p>
          <a:p>
            <a:pPr lvl="1"/>
            <a:r>
              <a:rPr lang="zh-CN" altLang="en-US" dirty="0"/>
              <a:t>使用少量可以同时在</a:t>
            </a:r>
            <a:r>
              <a:rPr lang="en-US" altLang="zh-CN" dirty="0"/>
              <a:t>GPU</a:t>
            </a:r>
            <a:r>
              <a:rPr lang="zh-CN" altLang="en-US" dirty="0"/>
              <a:t>上运行的线程</a:t>
            </a:r>
            <a:endParaRPr lang="en-US" altLang="zh-CN" dirty="0"/>
          </a:p>
          <a:p>
            <a:pPr lvl="1"/>
            <a:r>
              <a:rPr lang="zh-CN" altLang="en-US" dirty="0"/>
              <a:t>为每个线程创建一个任务队列，完成对应所有任务后才退出</a:t>
            </a:r>
            <a:endParaRPr lang="en-US" altLang="zh-CN" dirty="0"/>
          </a:p>
          <a:p>
            <a:pPr lvl="1"/>
            <a:r>
              <a:rPr lang="zh-CN" altLang="en-US" dirty="0"/>
              <a:t>可以支持一定的任务调度，但这种支持是有限的</a:t>
            </a:r>
            <a:endParaRPr lang="en-US" altLang="zh-CN" dirty="0"/>
          </a:p>
          <a:p>
            <a:pPr lvl="2"/>
            <a:r>
              <a:rPr lang="zh-CN" altLang="en-US" dirty="0"/>
              <a:t>确定同一队列内任务的执行顺序，以及映射到的线程</a:t>
            </a:r>
            <a:endParaRPr lang="en-US" altLang="zh-CN" dirty="0"/>
          </a:p>
          <a:p>
            <a:pPr lvl="2"/>
            <a:r>
              <a:rPr lang="zh-CN" altLang="en-US" dirty="0"/>
              <a:t>不支持确定任务在哪个特定硬件上执行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CA76C69-30CD-4767-A3DD-A7748052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矩形: 圆角 3">
                <a:extLst>
                  <a:ext uri="{FF2B5EF4-FFF2-40B4-BE49-F238E27FC236}">
                    <a16:creationId xmlns:a16="http://schemas.microsoft.com/office/drawing/2014/main" id="{D843C748-83FF-455E-9285-9FC57362A54A}"/>
                  </a:ext>
                </a:extLst>
              </p:cNvPr>
              <p:cNvSpPr/>
              <p:nvPr/>
            </p:nvSpPr>
            <p:spPr>
              <a:xfrm>
                <a:off x="5410200" y="3732781"/>
                <a:ext cx="1371600" cy="709424"/>
              </a:xfrm>
              <a:prstGeom prst="roundRect">
                <a:avLst/>
              </a:prstGeom>
              <a:solidFill>
                <a:schemeClr val="accent6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latin typeface="Cambria Math" panose="02040503050406030204" pitchFamily="18" charset="0"/>
                          <a:ea typeface="微软雅黑" pitchFamily="34" charset="-122"/>
                        </a:rPr>
                        <m:t>𝑇h𝑟𝑒𝑎</m:t>
                      </m:r>
                      <m:sSub>
                        <m:sSubPr>
                          <m:ctrlPr>
                            <a:rPr lang="en-US" altLang="zh-CN" b="0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𝑑</m:t>
                          </m:r>
                        </m:e>
                        <m:sub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4" name="矩形: 圆角 3">
                <a:extLst>
                  <a:ext uri="{FF2B5EF4-FFF2-40B4-BE49-F238E27FC236}">
                    <a16:creationId xmlns:a16="http://schemas.microsoft.com/office/drawing/2014/main" id="{D843C748-83FF-455E-9285-9FC57362A5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3732781"/>
                <a:ext cx="1371600" cy="70942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: 圆角 4">
                <a:extLst>
                  <a:ext uri="{FF2B5EF4-FFF2-40B4-BE49-F238E27FC236}">
                    <a16:creationId xmlns:a16="http://schemas.microsoft.com/office/drawing/2014/main" id="{E16D4004-5900-4A77-93DA-3F32028E9EE4}"/>
                  </a:ext>
                </a:extLst>
              </p:cNvPr>
              <p:cNvSpPr/>
              <p:nvPr/>
            </p:nvSpPr>
            <p:spPr>
              <a:xfrm>
                <a:off x="634313" y="3811762"/>
                <a:ext cx="848498" cy="479370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itchFamily="34" charset="-122"/>
                        </a:rPr>
                        <m:t>𝑡𝑎𝑠</m:t>
                      </m:r>
                      <m:sSub>
                        <m:sSubPr>
                          <m:ctrlPr>
                            <a:rPr lang="en-US" altLang="zh-CN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𝑘</m:t>
                          </m:r>
                        </m:e>
                        <m:sub>
                          <m:r>
                            <a:rPr lang="en-US" altLang="zh-CN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5" name="矩形: 圆角 4">
                <a:extLst>
                  <a:ext uri="{FF2B5EF4-FFF2-40B4-BE49-F238E27FC236}">
                    <a16:creationId xmlns:a16="http://schemas.microsoft.com/office/drawing/2014/main" id="{E16D4004-5900-4A77-93DA-3F32028E9E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313" y="3811762"/>
                <a:ext cx="848498" cy="479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矩形: 圆角 5">
                <a:extLst>
                  <a:ext uri="{FF2B5EF4-FFF2-40B4-BE49-F238E27FC236}">
                    <a16:creationId xmlns:a16="http://schemas.microsoft.com/office/drawing/2014/main" id="{187F3E69-7B3C-4F16-8B03-D86DC2FD85BD}"/>
                  </a:ext>
                </a:extLst>
              </p:cNvPr>
              <p:cNvSpPr/>
              <p:nvPr/>
            </p:nvSpPr>
            <p:spPr>
              <a:xfrm>
                <a:off x="1705232" y="3811762"/>
                <a:ext cx="848498" cy="479370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itchFamily="34" charset="-122"/>
                        </a:rPr>
                        <m:t>𝑡𝑎𝑠</m:t>
                      </m:r>
                      <m:sSub>
                        <m:sSubPr>
                          <m:ctrlPr>
                            <a:rPr lang="en-US" altLang="zh-CN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𝑘</m:t>
                          </m:r>
                        </m:e>
                        <m:sub>
                          <m:r>
                            <a:rPr lang="en-US" altLang="zh-CN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6" name="矩形: 圆角 5">
                <a:extLst>
                  <a:ext uri="{FF2B5EF4-FFF2-40B4-BE49-F238E27FC236}">
                    <a16:creationId xmlns:a16="http://schemas.microsoft.com/office/drawing/2014/main" id="{187F3E69-7B3C-4F16-8B03-D86DC2FD85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232" y="3811762"/>
                <a:ext cx="848498" cy="47937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: 圆角 6">
                <a:extLst>
                  <a:ext uri="{FF2B5EF4-FFF2-40B4-BE49-F238E27FC236}">
                    <a16:creationId xmlns:a16="http://schemas.microsoft.com/office/drawing/2014/main" id="{2002CBAF-FCFF-4A39-9E7F-A6ABDDA68DE4}"/>
                  </a:ext>
                </a:extLst>
              </p:cNvPr>
              <p:cNvSpPr/>
              <p:nvPr/>
            </p:nvSpPr>
            <p:spPr>
              <a:xfrm>
                <a:off x="2776151" y="3811762"/>
                <a:ext cx="848498" cy="479370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itchFamily="34" charset="-122"/>
                        </a:rPr>
                        <m:t>𝑡𝑎𝑠</m:t>
                      </m:r>
                      <m:sSub>
                        <m:sSubPr>
                          <m:ctrlPr>
                            <a:rPr lang="en-US" altLang="zh-CN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𝑘</m:t>
                          </m:r>
                        </m:e>
                        <m:sub>
                          <m:r>
                            <a:rPr lang="en-US" altLang="zh-CN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7" name="矩形: 圆角 6">
                <a:extLst>
                  <a:ext uri="{FF2B5EF4-FFF2-40B4-BE49-F238E27FC236}">
                    <a16:creationId xmlns:a16="http://schemas.microsoft.com/office/drawing/2014/main" id="{2002CBAF-FCFF-4A39-9E7F-A6ABDDA68D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151" y="3811762"/>
                <a:ext cx="848498" cy="47937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1DA7CEF7-048D-4109-9D0C-EAE92B6322B6}"/>
                  </a:ext>
                </a:extLst>
              </p:cNvPr>
              <p:cNvSpPr/>
              <p:nvPr/>
            </p:nvSpPr>
            <p:spPr>
              <a:xfrm>
                <a:off x="3847070" y="3811762"/>
                <a:ext cx="848498" cy="479370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itchFamily="34" charset="-122"/>
                        </a:rPr>
                        <m:t>𝑡𝑎𝑠</m:t>
                      </m:r>
                      <m:sSub>
                        <m:sSubPr>
                          <m:ctrlPr>
                            <a:rPr lang="en-US" altLang="zh-CN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𝑘</m:t>
                          </m:r>
                        </m:e>
                        <m:sub>
                          <m:r>
                            <a:rPr lang="en-US" altLang="zh-CN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1DA7CEF7-048D-4109-9D0C-EAE92B6322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7070" y="3811762"/>
                <a:ext cx="848498" cy="47937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F5368F7-B309-441B-AB89-E0B069BC3011}"/>
              </a:ext>
            </a:extLst>
          </p:cNvPr>
          <p:cNvSpPr/>
          <p:nvPr/>
        </p:nvSpPr>
        <p:spPr>
          <a:xfrm>
            <a:off x="9730711" y="779495"/>
            <a:ext cx="1633473" cy="3032267"/>
          </a:xfrm>
          <a:prstGeom prst="roundRect">
            <a:avLst/>
          </a:prstGeom>
          <a:solidFill>
            <a:schemeClr val="accent5"/>
          </a:solidFill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SM1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C9D0B14F-254C-4A24-8523-E8EB027D2120}"/>
              </a:ext>
            </a:extLst>
          </p:cNvPr>
          <p:cNvSpPr/>
          <p:nvPr/>
        </p:nvSpPr>
        <p:spPr>
          <a:xfrm>
            <a:off x="107951" y="5624511"/>
            <a:ext cx="4859466" cy="9665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E18BB36A-F997-476C-9103-5366D973FF9E}"/>
                  </a:ext>
                </a:extLst>
              </p:cNvPr>
              <p:cNvSpPr/>
              <p:nvPr/>
            </p:nvSpPr>
            <p:spPr>
              <a:xfrm>
                <a:off x="634313" y="5868099"/>
                <a:ext cx="848498" cy="479370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itchFamily="34" charset="-122"/>
                        </a:rPr>
                        <m:t>𝑡𝑎𝑠</m:t>
                      </m:r>
                      <m:sSub>
                        <m:sSubPr>
                          <m:ctrlPr>
                            <a:rPr lang="en-US" altLang="zh-CN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𝑘</m:t>
                          </m:r>
                        </m:e>
                        <m:sub>
                          <m:r>
                            <a:rPr lang="en-US" altLang="zh-CN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𝑖</m:t>
                          </m:r>
                          <m:r>
                            <a:rPr lang="en-US" altLang="zh-CN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+3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E18BB36A-F997-476C-9103-5366D973FF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313" y="5868099"/>
                <a:ext cx="848498" cy="479370"/>
              </a:xfrm>
              <a:prstGeom prst="roundRect">
                <a:avLst/>
              </a:prstGeom>
              <a:blipFill>
                <a:blip r:embed="rId7"/>
                <a:stretch>
                  <a:fillRect l="-71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D4032150-D0D4-44BB-B177-B555F85E8C5F}"/>
                  </a:ext>
                </a:extLst>
              </p:cNvPr>
              <p:cNvSpPr/>
              <p:nvPr/>
            </p:nvSpPr>
            <p:spPr>
              <a:xfrm>
                <a:off x="1705232" y="5868099"/>
                <a:ext cx="848498" cy="479370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itchFamily="34" charset="-122"/>
                        </a:rPr>
                        <m:t>𝑡𝑎𝑠</m:t>
                      </m:r>
                      <m:sSub>
                        <m:sSubPr>
                          <m:ctrlPr>
                            <a:rPr lang="en-US" altLang="zh-CN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𝑘</m:t>
                          </m:r>
                        </m:e>
                        <m:sub>
                          <m:r>
                            <a:rPr lang="en-US" altLang="zh-CN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𝑖</m:t>
                          </m:r>
                          <m:r>
                            <a:rPr lang="en-US" altLang="zh-CN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+2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D4032150-D0D4-44BB-B177-B555F85E8C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232" y="5868099"/>
                <a:ext cx="848498" cy="479370"/>
              </a:xfrm>
              <a:prstGeom prst="roundRect">
                <a:avLst/>
              </a:prstGeom>
              <a:blipFill>
                <a:blip r:embed="rId8"/>
                <a:stretch>
                  <a:fillRect l="-71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id="{C5CBD1F2-D3C2-480E-9582-7EDFAC8A9A3E}"/>
                  </a:ext>
                </a:extLst>
              </p:cNvPr>
              <p:cNvSpPr/>
              <p:nvPr/>
            </p:nvSpPr>
            <p:spPr>
              <a:xfrm>
                <a:off x="2776151" y="5868099"/>
                <a:ext cx="848498" cy="479370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itchFamily="34" charset="-122"/>
                        </a:rPr>
                        <m:t>𝑡𝑎𝑠</m:t>
                      </m:r>
                      <m:sSub>
                        <m:sSubPr>
                          <m:ctrlPr>
                            <a:rPr lang="en-US" altLang="zh-CN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𝑘</m:t>
                          </m:r>
                        </m:e>
                        <m:sub>
                          <m:r>
                            <a:rPr lang="en-US" altLang="zh-CN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𝑖</m:t>
                          </m:r>
                          <m:r>
                            <a:rPr lang="en-US" altLang="zh-CN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id="{C5CBD1F2-D3C2-480E-9582-7EDFAC8A9A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151" y="5868099"/>
                <a:ext cx="848498" cy="479370"/>
              </a:xfrm>
              <a:prstGeom prst="roundRect">
                <a:avLst/>
              </a:prstGeom>
              <a:blipFill>
                <a:blip r:embed="rId9"/>
                <a:stretch>
                  <a:fillRect l="-6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AA263CCE-CB4E-4B38-B900-505F91DC36E5}"/>
                  </a:ext>
                </a:extLst>
              </p:cNvPr>
              <p:cNvSpPr/>
              <p:nvPr/>
            </p:nvSpPr>
            <p:spPr>
              <a:xfrm>
                <a:off x="3847070" y="5868099"/>
                <a:ext cx="848498" cy="479370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itchFamily="34" charset="-122"/>
                        </a:rPr>
                        <m:t>𝑡𝑎𝑠</m:t>
                      </m:r>
                      <m:sSub>
                        <m:sSubPr>
                          <m:ctrlPr>
                            <a:rPr lang="en-US" altLang="zh-CN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𝑘</m:t>
                          </m:r>
                        </m:e>
                        <m:sub>
                          <m:r>
                            <a:rPr lang="en-US" altLang="zh-CN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AA263CCE-CB4E-4B38-B900-505F91DC36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7070" y="5868099"/>
                <a:ext cx="848498" cy="47937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CD233417-DF62-41D9-BE11-22FFB9A15EF5}"/>
                  </a:ext>
                </a:extLst>
              </p:cNvPr>
              <p:cNvSpPr txBox="1"/>
              <p:nvPr/>
            </p:nvSpPr>
            <p:spPr>
              <a:xfrm>
                <a:off x="2347784" y="4778309"/>
                <a:ext cx="64793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sz="3200" b="1" dirty="0"/>
              </a:p>
            </p:txBody>
          </p:sp>
        </mc:Choice>
        <mc:Fallback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CD233417-DF62-41D9-BE11-22FFB9A15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784" y="4778309"/>
                <a:ext cx="647934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E9D898A6-3CA0-445C-BB20-B8754F4E5625}"/>
                  </a:ext>
                </a:extLst>
              </p:cNvPr>
              <p:cNvSpPr/>
              <p:nvPr/>
            </p:nvSpPr>
            <p:spPr>
              <a:xfrm>
                <a:off x="5410200" y="5789118"/>
                <a:ext cx="1371600" cy="709424"/>
              </a:xfrm>
              <a:prstGeom prst="roundRect">
                <a:avLst/>
              </a:prstGeom>
              <a:solidFill>
                <a:schemeClr val="accent6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latin typeface="Cambria Math" panose="02040503050406030204" pitchFamily="18" charset="0"/>
                          <a:ea typeface="微软雅黑" pitchFamily="34" charset="-122"/>
                        </a:rPr>
                        <m:t>𝑇h𝑟𝑒𝑎</m:t>
                      </m:r>
                      <m:sSub>
                        <m:sSubPr>
                          <m:ctrlPr>
                            <a:rPr lang="en-US" altLang="zh-CN" b="0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𝑑</m:t>
                          </m:r>
                        </m:e>
                        <m:sub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E9D898A6-3CA0-445C-BB20-B8754F4E56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5789118"/>
                <a:ext cx="1371600" cy="70942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A9AE2CEA-97D9-461E-959D-D5A91269BD68}"/>
                  </a:ext>
                </a:extLst>
              </p:cNvPr>
              <p:cNvSpPr txBox="1"/>
              <p:nvPr/>
            </p:nvSpPr>
            <p:spPr>
              <a:xfrm>
                <a:off x="5772033" y="4842655"/>
                <a:ext cx="64793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sz="3200" b="1" dirty="0"/>
              </a:p>
            </p:txBody>
          </p:sp>
        </mc:Choice>
        <mc:Fallback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A9AE2CEA-97D9-461E-959D-D5A91269BD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033" y="4842655"/>
                <a:ext cx="647934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A9FF2109-D9CD-4A6E-90E8-91A1857E31F4}"/>
              </a:ext>
            </a:extLst>
          </p:cNvPr>
          <p:cNvSpPr/>
          <p:nvPr/>
        </p:nvSpPr>
        <p:spPr>
          <a:xfrm>
            <a:off x="7264619" y="4106814"/>
            <a:ext cx="1504785" cy="2051390"/>
          </a:xfrm>
          <a:prstGeom prst="roundRect">
            <a:avLst/>
          </a:prstGeom>
          <a:solidFill>
            <a:schemeClr val="accent4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Scheduler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C0FC692C-07DD-4E9A-A7A7-E13242781DC3}"/>
                  </a:ext>
                </a:extLst>
              </p:cNvPr>
              <p:cNvSpPr/>
              <p:nvPr/>
            </p:nvSpPr>
            <p:spPr>
              <a:xfrm>
                <a:off x="9861648" y="1260981"/>
                <a:ext cx="1371600" cy="709424"/>
              </a:xfrm>
              <a:prstGeom prst="roundRect">
                <a:avLst/>
              </a:prstGeom>
              <a:solidFill>
                <a:schemeClr val="accent6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>
                          <a:latin typeface="Cambria Math" panose="02040503050406030204" pitchFamily="18" charset="0"/>
                          <a:ea typeface="微软雅黑" pitchFamily="34" charset="-122"/>
                        </a:rPr>
                        <m:t>𝑇h𝑟𝑒𝑎</m:t>
                      </m:r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𝑑</m:t>
                          </m:r>
                        </m:e>
                        <m:sub>
                          <m:r>
                            <a:rPr lang="zh-CN" altLang="en-US" i="1" dirty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？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C0FC692C-07DD-4E9A-A7A7-E13242781D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1648" y="1260981"/>
                <a:ext cx="1371600" cy="70942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矩形: 圆角 21">
                <a:extLst>
                  <a:ext uri="{FF2B5EF4-FFF2-40B4-BE49-F238E27FC236}">
                    <a16:creationId xmlns:a16="http://schemas.microsoft.com/office/drawing/2014/main" id="{B180DE43-A7B5-46CF-A9B6-96B0E2F19DC0}"/>
                  </a:ext>
                </a:extLst>
              </p:cNvPr>
              <p:cNvSpPr/>
              <p:nvPr/>
            </p:nvSpPr>
            <p:spPr>
              <a:xfrm>
                <a:off x="9861648" y="2093515"/>
                <a:ext cx="1371600" cy="709424"/>
              </a:xfrm>
              <a:prstGeom prst="roundRect">
                <a:avLst/>
              </a:prstGeom>
              <a:solidFill>
                <a:schemeClr val="accent6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>
                          <a:latin typeface="Cambria Math" panose="02040503050406030204" pitchFamily="18" charset="0"/>
                          <a:ea typeface="微软雅黑" pitchFamily="34" charset="-122"/>
                        </a:rPr>
                        <m:t>𝑇h𝑟𝑒𝑎</m:t>
                      </m:r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𝑑</m:t>
                          </m:r>
                        </m:e>
                        <m:sub>
                          <m:r>
                            <a:rPr lang="zh-CN" altLang="en-US" i="1" dirty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？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22" name="矩形: 圆角 21">
                <a:extLst>
                  <a:ext uri="{FF2B5EF4-FFF2-40B4-BE49-F238E27FC236}">
                    <a16:creationId xmlns:a16="http://schemas.microsoft.com/office/drawing/2014/main" id="{B180DE43-A7B5-46CF-A9B6-96B0E2F19D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1648" y="2093515"/>
                <a:ext cx="1371600" cy="70942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矩形: 圆角 22">
                <a:extLst>
                  <a:ext uri="{FF2B5EF4-FFF2-40B4-BE49-F238E27FC236}">
                    <a16:creationId xmlns:a16="http://schemas.microsoft.com/office/drawing/2014/main" id="{1E4CB13B-83C8-4D52-A96E-9847D921705D}"/>
                  </a:ext>
                </a:extLst>
              </p:cNvPr>
              <p:cNvSpPr/>
              <p:nvPr/>
            </p:nvSpPr>
            <p:spPr>
              <a:xfrm>
                <a:off x="9861648" y="3002196"/>
                <a:ext cx="1371600" cy="709424"/>
              </a:xfrm>
              <a:prstGeom prst="roundRect">
                <a:avLst/>
              </a:prstGeom>
              <a:solidFill>
                <a:schemeClr val="accent6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>
                          <a:latin typeface="Cambria Math" panose="02040503050406030204" pitchFamily="18" charset="0"/>
                          <a:ea typeface="微软雅黑" pitchFamily="34" charset="-122"/>
                        </a:rPr>
                        <m:t>𝑇h𝑟𝑒𝑎</m:t>
                      </m:r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𝑑</m:t>
                          </m:r>
                        </m:e>
                        <m:sub>
                          <m:r>
                            <a:rPr lang="zh-CN" altLang="en-US" i="1" dirty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？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23" name="矩形: 圆角 22">
                <a:extLst>
                  <a:ext uri="{FF2B5EF4-FFF2-40B4-BE49-F238E27FC236}">
                    <a16:creationId xmlns:a16="http://schemas.microsoft.com/office/drawing/2014/main" id="{1E4CB13B-83C8-4D52-A96E-9847D92170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1648" y="3002196"/>
                <a:ext cx="1371600" cy="709424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B6792168-6B23-48BA-B13E-FB526030D66B}"/>
              </a:ext>
            </a:extLst>
          </p:cNvPr>
          <p:cNvSpPr/>
          <p:nvPr/>
        </p:nvSpPr>
        <p:spPr>
          <a:xfrm>
            <a:off x="9730711" y="3846950"/>
            <a:ext cx="1633473" cy="3032267"/>
          </a:xfrm>
          <a:prstGeom prst="roundRect">
            <a:avLst/>
          </a:prstGeom>
          <a:solidFill>
            <a:schemeClr val="accent5"/>
          </a:solidFill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SM2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矩形: 圆角 24">
                <a:extLst>
                  <a:ext uri="{FF2B5EF4-FFF2-40B4-BE49-F238E27FC236}">
                    <a16:creationId xmlns:a16="http://schemas.microsoft.com/office/drawing/2014/main" id="{8484DFE8-BD34-455B-A44F-12BC27B39E8C}"/>
                  </a:ext>
                </a:extLst>
              </p:cNvPr>
              <p:cNvSpPr/>
              <p:nvPr/>
            </p:nvSpPr>
            <p:spPr>
              <a:xfrm>
                <a:off x="9861648" y="4328436"/>
                <a:ext cx="1371600" cy="709424"/>
              </a:xfrm>
              <a:prstGeom prst="roundRect">
                <a:avLst/>
              </a:prstGeom>
              <a:solidFill>
                <a:schemeClr val="accent6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latin typeface="Cambria Math" panose="02040503050406030204" pitchFamily="18" charset="0"/>
                          <a:ea typeface="微软雅黑" pitchFamily="34" charset="-122"/>
                        </a:rPr>
                        <m:t>𝑇h𝑟𝑒𝑎</m:t>
                      </m:r>
                      <m:sSub>
                        <m:sSubPr>
                          <m:ctrlPr>
                            <a:rPr lang="en-US" altLang="zh-CN" b="0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𝑑</m:t>
                          </m:r>
                        </m:e>
                        <m:sub>
                          <m:r>
                            <a:rPr lang="zh-CN" altLang="en-US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？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25" name="矩形: 圆角 24">
                <a:extLst>
                  <a:ext uri="{FF2B5EF4-FFF2-40B4-BE49-F238E27FC236}">
                    <a16:creationId xmlns:a16="http://schemas.microsoft.com/office/drawing/2014/main" id="{8484DFE8-BD34-455B-A44F-12BC27B39E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1648" y="4328436"/>
                <a:ext cx="1371600" cy="709424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矩形: 圆角 25">
                <a:extLst>
                  <a:ext uri="{FF2B5EF4-FFF2-40B4-BE49-F238E27FC236}">
                    <a16:creationId xmlns:a16="http://schemas.microsoft.com/office/drawing/2014/main" id="{50AA9B21-2528-4C82-9771-C4C269D21EC9}"/>
                  </a:ext>
                </a:extLst>
              </p:cNvPr>
              <p:cNvSpPr/>
              <p:nvPr/>
            </p:nvSpPr>
            <p:spPr>
              <a:xfrm>
                <a:off x="9861648" y="5160970"/>
                <a:ext cx="1371600" cy="709424"/>
              </a:xfrm>
              <a:prstGeom prst="roundRect">
                <a:avLst/>
              </a:prstGeom>
              <a:solidFill>
                <a:schemeClr val="accent6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latin typeface="Cambria Math" panose="02040503050406030204" pitchFamily="18" charset="0"/>
                          <a:ea typeface="微软雅黑" pitchFamily="34" charset="-122"/>
                        </a:rPr>
                        <m:t>𝑇h𝑟𝑒𝑎</m:t>
                      </m:r>
                      <m:sSub>
                        <m:sSubPr>
                          <m:ctrlPr>
                            <a:rPr lang="en-US" altLang="zh-CN" b="0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𝑑</m:t>
                          </m:r>
                        </m:e>
                        <m:sub>
                          <m:r>
                            <a:rPr lang="zh-CN" altLang="en-US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？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26" name="矩形: 圆角 25">
                <a:extLst>
                  <a:ext uri="{FF2B5EF4-FFF2-40B4-BE49-F238E27FC236}">
                    <a16:creationId xmlns:a16="http://schemas.microsoft.com/office/drawing/2014/main" id="{50AA9B21-2528-4C82-9771-C4C269D21E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1648" y="5160970"/>
                <a:ext cx="1371600" cy="709424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矩形: 圆角 26">
                <a:extLst>
                  <a:ext uri="{FF2B5EF4-FFF2-40B4-BE49-F238E27FC236}">
                    <a16:creationId xmlns:a16="http://schemas.microsoft.com/office/drawing/2014/main" id="{81D83244-628F-4944-AFF8-BB5F48596123}"/>
                  </a:ext>
                </a:extLst>
              </p:cNvPr>
              <p:cNvSpPr/>
              <p:nvPr/>
            </p:nvSpPr>
            <p:spPr>
              <a:xfrm>
                <a:off x="9861648" y="6069651"/>
                <a:ext cx="1371600" cy="709424"/>
              </a:xfrm>
              <a:prstGeom prst="roundRect">
                <a:avLst/>
              </a:prstGeom>
              <a:solidFill>
                <a:schemeClr val="accent6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latin typeface="Cambria Math" panose="02040503050406030204" pitchFamily="18" charset="0"/>
                          <a:ea typeface="微软雅黑" pitchFamily="34" charset="-122"/>
                        </a:rPr>
                        <m:t>𝑇h𝑟𝑒𝑎</m:t>
                      </m:r>
                      <m:sSub>
                        <m:sSubPr>
                          <m:ctrlPr>
                            <a:rPr lang="en-US" altLang="zh-CN" b="0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</m:ctrlPr>
                        </m:sSubPr>
                        <m:e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𝑑</m:t>
                          </m:r>
                        </m:e>
                        <m:sub>
                          <m:r>
                            <a:rPr lang="zh-CN" altLang="en-US" i="1" dirty="0" smtClean="0">
                              <a:latin typeface="Cambria Math" panose="02040503050406030204" pitchFamily="18" charset="0"/>
                              <a:ea typeface="微软雅黑" pitchFamily="34" charset="-122"/>
                            </a:rPr>
                            <m:t>？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27" name="矩形: 圆角 26">
                <a:extLst>
                  <a:ext uri="{FF2B5EF4-FFF2-40B4-BE49-F238E27FC236}">
                    <a16:creationId xmlns:a16="http://schemas.microsoft.com/office/drawing/2014/main" id="{81D83244-628F-4944-AFF8-BB5F485961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1648" y="6069651"/>
                <a:ext cx="1371600" cy="709424"/>
              </a:xfrm>
              <a:prstGeom prst="round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A0495DCB-1798-4028-ABB5-618183D3857C}"/>
              </a:ext>
            </a:extLst>
          </p:cNvPr>
          <p:cNvCxnSpPr>
            <a:stCxn id="4" idx="3"/>
            <a:endCxn id="20" idx="1"/>
          </p:cNvCxnSpPr>
          <p:nvPr/>
        </p:nvCxnSpPr>
        <p:spPr>
          <a:xfrm>
            <a:off x="6781800" y="4087493"/>
            <a:ext cx="482819" cy="1045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D0BAE72F-9124-41F5-83F2-6C1459CAF6E0}"/>
              </a:ext>
            </a:extLst>
          </p:cNvPr>
          <p:cNvCxnSpPr>
            <a:cxnSpLocks/>
            <a:stCxn id="17" idx="3"/>
            <a:endCxn id="20" idx="1"/>
          </p:cNvCxnSpPr>
          <p:nvPr/>
        </p:nvCxnSpPr>
        <p:spPr>
          <a:xfrm flipV="1">
            <a:off x="6781800" y="5132509"/>
            <a:ext cx="482819" cy="10113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39407F6D-DA81-4C26-B07A-18600E93AEAB}"/>
              </a:ext>
            </a:extLst>
          </p:cNvPr>
          <p:cNvCxnSpPr>
            <a:stCxn id="20" idx="3"/>
            <a:endCxn id="10" idx="1"/>
          </p:cNvCxnSpPr>
          <p:nvPr/>
        </p:nvCxnSpPr>
        <p:spPr>
          <a:xfrm flipV="1">
            <a:off x="8769404" y="2295629"/>
            <a:ext cx="961307" cy="2836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B5899D11-B43E-4636-8161-88CB82A00D97}"/>
              </a:ext>
            </a:extLst>
          </p:cNvPr>
          <p:cNvCxnSpPr>
            <a:cxnSpLocks/>
            <a:stCxn id="20" idx="3"/>
            <a:endCxn id="24" idx="1"/>
          </p:cNvCxnSpPr>
          <p:nvPr/>
        </p:nvCxnSpPr>
        <p:spPr>
          <a:xfrm>
            <a:off x="8769404" y="5132509"/>
            <a:ext cx="961307" cy="230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1BFF48D1-DC80-46E4-A1D2-6551642A6293}"/>
                  </a:ext>
                </a:extLst>
              </p:cNvPr>
              <p:cNvSpPr txBox="1"/>
              <p:nvPr/>
            </p:nvSpPr>
            <p:spPr>
              <a:xfrm>
                <a:off x="142448" y="3846950"/>
                <a:ext cx="5324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1" i="1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b="1" i="1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𝑸</m:t>
                          </m:r>
                        </m:e>
                        <m:sub>
                          <m:r>
                            <a:rPr lang="en-US" altLang="zh-CN" b="1" i="1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1BFF48D1-DC80-46E4-A1D2-6551642A6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448" y="3846950"/>
                <a:ext cx="532453" cy="369332"/>
              </a:xfrm>
              <a:prstGeom prst="rect">
                <a:avLst/>
              </a:prstGeom>
              <a:blipFill>
                <a:blip r:embed="rId20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32A54083-9302-4074-A4BB-06845BBD6E3E}"/>
                  </a:ext>
                </a:extLst>
              </p:cNvPr>
              <p:cNvSpPr txBox="1"/>
              <p:nvPr/>
            </p:nvSpPr>
            <p:spPr>
              <a:xfrm>
                <a:off x="121855" y="5959164"/>
                <a:ext cx="5597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𝑸</m:t>
                          </m:r>
                        </m:e>
                        <m:sub>
                          <m:r>
                            <a:rPr lang="en-US" altLang="zh-CN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𝑵</m:t>
                          </m:r>
                        </m:sub>
                      </m:sSub>
                    </m:oMath>
                  </m:oMathPara>
                </a14:m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32A54083-9302-4074-A4BB-06845BBD6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55" y="5959164"/>
                <a:ext cx="559705" cy="369332"/>
              </a:xfrm>
              <a:prstGeom prst="rect">
                <a:avLst/>
              </a:prstGeom>
              <a:blipFill>
                <a:blip r:embed="rId21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20254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57DB324-287F-4AEB-997F-5C19B2C21259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GPU</a:t>
            </a:r>
            <a:r>
              <a:rPr lang="zh-CN" altLang="en-US" dirty="0"/>
              <a:t>上对任务存在调度优化空间</a:t>
            </a:r>
            <a:endParaRPr lang="en-US" altLang="zh-CN" dirty="0"/>
          </a:p>
          <a:p>
            <a:pPr lvl="1"/>
            <a:r>
              <a:rPr lang="en-US" altLang="zh-CN" dirty="0"/>
              <a:t>SM</a:t>
            </a:r>
            <a:r>
              <a:rPr lang="zh-CN" altLang="en-US" dirty="0"/>
              <a:t>中的线程共享</a:t>
            </a:r>
            <a:r>
              <a:rPr lang="en-US" altLang="zh-CN" dirty="0"/>
              <a:t>Texture/L1 cache</a:t>
            </a:r>
          </a:p>
          <a:p>
            <a:pPr lvl="2"/>
            <a:r>
              <a:rPr lang="zh-CN" altLang="en-US" dirty="0"/>
              <a:t>共享数据的任务在同一个</a:t>
            </a:r>
            <a:r>
              <a:rPr lang="en-US" altLang="zh-CN" dirty="0"/>
              <a:t>SM</a:t>
            </a:r>
            <a:r>
              <a:rPr lang="zh-CN" altLang="en-US" dirty="0"/>
              <a:t>上执行能够提升</a:t>
            </a:r>
            <a:r>
              <a:rPr lang="en-US" altLang="zh-CN" dirty="0"/>
              <a:t>cache</a:t>
            </a:r>
            <a:r>
              <a:rPr lang="zh-CN" altLang="en-US" dirty="0"/>
              <a:t>利用率</a:t>
            </a:r>
            <a:endParaRPr lang="en-US" altLang="zh-CN" dirty="0"/>
          </a:p>
          <a:p>
            <a:pPr lvl="2"/>
            <a:r>
              <a:rPr lang="zh-CN" altLang="en-US" dirty="0"/>
              <a:t>对非均匀数据共享的任务有益（如</a:t>
            </a:r>
            <a:r>
              <a:rPr lang="en-US" altLang="zh-CN" dirty="0"/>
              <a:t>N </a:t>
            </a:r>
            <a:r>
              <a:rPr lang="zh-CN" altLang="en-US" dirty="0"/>
              <a:t>体模拟）</a:t>
            </a:r>
            <a:endParaRPr lang="en-US" altLang="zh-CN" dirty="0"/>
          </a:p>
          <a:p>
            <a:pPr lvl="1"/>
            <a:r>
              <a:rPr lang="zh-CN" altLang="en-US" dirty="0"/>
              <a:t>未来</a:t>
            </a:r>
            <a:r>
              <a:rPr lang="en-US" altLang="zh-CN" dirty="0"/>
              <a:t>SM</a:t>
            </a:r>
            <a:r>
              <a:rPr lang="zh-CN" altLang="en-US" dirty="0"/>
              <a:t>之间可能存在频率缩放的功能</a:t>
            </a:r>
            <a:endParaRPr lang="en-US" altLang="zh-CN" dirty="0"/>
          </a:p>
          <a:p>
            <a:pPr lvl="2"/>
            <a:r>
              <a:rPr lang="zh-CN" altLang="en-US" dirty="0"/>
              <a:t>可以调整任务到合适的</a:t>
            </a:r>
            <a:r>
              <a:rPr lang="en-US" altLang="zh-CN" dirty="0"/>
              <a:t>SM</a:t>
            </a:r>
            <a:r>
              <a:rPr lang="zh-CN" altLang="en-US" dirty="0"/>
              <a:t>上执行</a:t>
            </a:r>
            <a:endParaRPr lang="en-US" altLang="zh-CN" dirty="0"/>
          </a:p>
          <a:p>
            <a:pPr lvl="2"/>
            <a:r>
              <a:rPr lang="en-US" altLang="zh-CN" dirty="0"/>
              <a:t>(</a:t>
            </a:r>
            <a:r>
              <a:rPr lang="zh-CN" altLang="en-US" dirty="0"/>
              <a:t>目前似乎还没有实现</a:t>
            </a:r>
            <a:r>
              <a:rPr lang="en-US" altLang="zh-CN" dirty="0"/>
              <a:t>)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0323F16-2163-45C2-871F-5D208DF90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</a:t>
            </a:r>
            <a:endParaRPr lang="zh-CN" altLang="en-US" dirty="0"/>
          </a:p>
        </p:txBody>
      </p:sp>
      <p:pic>
        <p:nvPicPr>
          <p:cNvPr id="1026" name="Picture 2" descr="https://img-blog.csdn.net/20180525110906547?watermark/2/text/aHR0cHM6Ly9ibG9nLmNzZG4ubmV0L2FzYXNhc2FhYmFiYWI=/font/5a6L5L2T/fontsize/400/fill/I0JBQkFCMA==/dissolve/70">
            <a:extLst>
              <a:ext uri="{FF2B5EF4-FFF2-40B4-BE49-F238E27FC236}">
                <a16:creationId xmlns:a16="http://schemas.microsoft.com/office/drawing/2014/main" id="{EF0D0EEF-9270-4ADF-A294-176A3497D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855" y="2073597"/>
            <a:ext cx="5649617" cy="414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9910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08A8471-A9F5-47CD-AFC7-A2CC0FEF32F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包括两项基本技术</a:t>
            </a:r>
            <a:endParaRPr lang="en-US" altLang="zh-CN" dirty="0"/>
          </a:p>
          <a:p>
            <a:pPr lvl="1"/>
            <a:r>
              <a:rPr lang="en-US" altLang="zh-CN" i="1" dirty="0"/>
              <a:t>SM-based task selection</a:t>
            </a:r>
            <a:r>
              <a:rPr lang="en-US" altLang="zh-CN" dirty="0"/>
              <a:t> </a:t>
            </a:r>
          </a:p>
          <a:p>
            <a:pPr lvl="2"/>
            <a:r>
              <a:rPr lang="en-US" altLang="zh-CN" dirty="0"/>
              <a:t>GPU</a:t>
            </a:r>
            <a:r>
              <a:rPr lang="zh-CN" altLang="en-US" dirty="0"/>
              <a:t>内核执行时，一般通过线程</a:t>
            </a:r>
            <a:r>
              <a:rPr lang="en-US" altLang="zh-CN" dirty="0"/>
              <a:t>ID</a:t>
            </a:r>
            <a:r>
              <a:rPr lang="zh-CN" altLang="en-US" dirty="0"/>
              <a:t>决定执行的任务，而线程到对应的</a:t>
            </a:r>
            <a:r>
              <a:rPr lang="en-US" altLang="zh-CN" dirty="0"/>
              <a:t>SM</a:t>
            </a:r>
            <a:r>
              <a:rPr lang="zh-CN" altLang="en-US" dirty="0"/>
              <a:t>的映射由</a:t>
            </a:r>
            <a:r>
              <a:rPr lang="en-US" altLang="zh-CN" dirty="0"/>
              <a:t>GPU</a:t>
            </a:r>
            <a:r>
              <a:rPr lang="zh-CN" altLang="en-US" dirty="0"/>
              <a:t>决定</a:t>
            </a:r>
            <a:endParaRPr lang="en-US" altLang="zh-CN" dirty="0"/>
          </a:p>
          <a:p>
            <a:pPr lvl="2"/>
            <a:r>
              <a:rPr lang="zh-CN" altLang="en-US" dirty="0"/>
              <a:t>通过转换，使得任务由线程所在</a:t>
            </a:r>
            <a:r>
              <a:rPr lang="en-US" altLang="zh-CN" dirty="0"/>
              <a:t>SM ID</a:t>
            </a:r>
            <a:r>
              <a:rPr lang="zh-CN" altLang="en-US" dirty="0"/>
              <a:t>决定，使得直接、精确地控制</a:t>
            </a:r>
            <a:r>
              <a:rPr lang="en-US" altLang="zh-CN" dirty="0"/>
              <a:t>SM</a:t>
            </a:r>
            <a:r>
              <a:rPr lang="zh-CN" altLang="en-US" dirty="0"/>
              <a:t>上的任务放置</a:t>
            </a:r>
            <a:br>
              <a:rPr lang="en-US" altLang="zh-CN" dirty="0"/>
            </a:br>
            <a:endParaRPr lang="en-US" altLang="zh-CN" dirty="0"/>
          </a:p>
          <a:p>
            <a:pPr lvl="1"/>
            <a:r>
              <a:rPr lang="en-US" altLang="zh-CN" i="1" dirty="0"/>
              <a:t>filling-retreating scheme</a:t>
            </a:r>
            <a:r>
              <a:rPr lang="en-US" altLang="zh-CN" dirty="0"/>
              <a:t> </a:t>
            </a:r>
          </a:p>
          <a:p>
            <a:pPr lvl="2"/>
            <a:r>
              <a:rPr lang="zh-CN" altLang="en-US" dirty="0"/>
              <a:t>可对</a:t>
            </a:r>
            <a:r>
              <a:rPr lang="en-US" altLang="zh-CN" dirty="0"/>
              <a:t>SM</a:t>
            </a:r>
            <a:r>
              <a:rPr lang="zh-CN" altLang="en-US" dirty="0"/>
              <a:t>上活动线程的数量进行灵活控制</a:t>
            </a:r>
            <a:endParaRPr lang="en-US" altLang="zh-CN" dirty="0"/>
          </a:p>
          <a:p>
            <a:pPr lvl="2"/>
            <a:endParaRPr lang="en-US" altLang="zh-CN" dirty="0"/>
          </a:p>
          <a:p>
            <a:r>
              <a:rPr lang="en-US" altLang="zh-CN" dirty="0"/>
              <a:t>Contributions</a:t>
            </a:r>
          </a:p>
          <a:p>
            <a:pPr lvl="1"/>
            <a:r>
              <a:rPr lang="zh-CN" altLang="en-US" dirty="0"/>
              <a:t>提出了</a:t>
            </a:r>
            <a:r>
              <a:rPr lang="en-US" altLang="zh-CN" dirty="0"/>
              <a:t>SM-centric transformation</a:t>
            </a:r>
            <a:r>
              <a:rPr lang="zh-CN" altLang="en-US" dirty="0"/>
              <a:t>，实现了</a:t>
            </a:r>
            <a:r>
              <a:rPr lang="en-US" altLang="zh-CN" dirty="0"/>
              <a:t>GPU</a:t>
            </a:r>
            <a:r>
              <a:rPr lang="zh-CN" altLang="en-US" dirty="0"/>
              <a:t>任务的精确空间调度</a:t>
            </a:r>
            <a:endParaRPr lang="en-US" altLang="zh-CN" dirty="0"/>
          </a:p>
          <a:p>
            <a:pPr lvl="1"/>
            <a:r>
              <a:rPr lang="zh-CN" altLang="en-US" dirty="0"/>
              <a:t>揭示了单内核运行和多内核同时执行时调度控制的潜力</a:t>
            </a:r>
            <a:endParaRPr lang="en-US" altLang="zh-CN" dirty="0"/>
          </a:p>
          <a:p>
            <a:pPr lvl="1"/>
            <a:r>
              <a:rPr lang="zh-CN" altLang="en-US" dirty="0"/>
              <a:t>揭示了</a:t>
            </a:r>
            <a:r>
              <a:rPr lang="en-US" altLang="zh-CN" dirty="0"/>
              <a:t>GPU</a:t>
            </a:r>
            <a:r>
              <a:rPr lang="zh-CN" altLang="en-US" dirty="0"/>
              <a:t>上利用空间调度的一些主要挑战，并开发了一套实用的解决方案</a:t>
            </a:r>
            <a:br>
              <a:rPr lang="en-US" altLang="zh-CN" dirty="0"/>
            </a:b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5B7A18B-E175-4DD1-9057-E17C8EA88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26297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8168C64-A889-45D6-9611-AA5156216FB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814734"/>
          </a:xfrm>
        </p:spPr>
        <p:txBody>
          <a:bodyPr>
            <a:normAutofit/>
          </a:bodyPr>
          <a:lstStyle/>
          <a:p>
            <a:r>
              <a:rPr lang="en-US" altLang="zh-CN" dirty="0"/>
              <a:t>Organization of Cores and Threads</a:t>
            </a:r>
          </a:p>
          <a:p>
            <a:pPr lvl="1"/>
            <a:r>
              <a:rPr lang="en-US" altLang="zh-CN" dirty="0"/>
              <a:t>GPU</a:t>
            </a:r>
            <a:r>
              <a:rPr lang="zh-CN" altLang="en-US" dirty="0"/>
              <a:t>包含多个</a:t>
            </a:r>
            <a:r>
              <a:rPr lang="en-US" altLang="zh-CN" dirty="0"/>
              <a:t>SM</a:t>
            </a:r>
            <a:r>
              <a:rPr lang="zh-CN" altLang="en-US" dirty="0"/>
              <a:t>、每个</a:t>
            </a:r>
            <a:r>
              <a:rPr lang="en-US" altLang="zh-CN" dirty="0"/>
              <a:t>SM</a:t>
            </a:r>
            <a:r>
              <a:rPr lang="zh-CN" altLang="en-US" dirty="0"/>
              <a:t>包含多个内核</a:t>
            </a:r>
            <a:endParaRPr lang="en-US" altLang="zh-CN" dirty="0"/>
          </a:p>
          <a:p>
            <a:pPr lvl="1"/>
            <a:r>
              <a:rPr lang="en-US" altLang="zh-CN" dirty="0"/>
              <a:t>32</a:t>
            </a:r>
            <a:r>
              <a:rPr lang="zh-CN" altLang="en-US" dirty="0"/>
              <a:t>个线程组成一个</a:t>
            </a:r>
            <a:r>
              <a:rPr lang="en-US" altLang="zh-CN" dirty="0"/>
              <a:t>warp</a:t>
            </a:r>
            <a:r>
              <a:rPr lang="zh-CN" altLang="en-US" dirty="0"/>
              <a:t>，许多线程组成一个线程块（</a:t>
            </a:r>
            <a:r>
              <a:rPr lang="en-US" altLang="zh-CN" dirty="0"/>
              <a:t>Thread Block</a:t>
            </a:r>
            <a:r>
              <a:rPr lang="zh-CN" altLang="en-US" dirty="0"/>
              <a:t>）或称为协作线程数组（</a:t>
            </a:r>
            <a:r>
              <a:rPr lang="en-US" altLang="zh-CN" dirty="0"/>
              <a:t>CTA</a:t>
            </a:r>
            <a:r>
              <a:rPr lang="zh-CN" altLang="en-US" dirty="0"/>
              <a:t>），许多线程块又组成一个</a:t>
            </a:r>
            <a:r>
              <a:rPr lang="en-US" altLang="zh-CN" dirty="0"/>
              <a:t>Grid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Spatial Scheduling</a:t>
            </a:r>
          </a:p>
          <a:p>
            <a:pPr lvl="1"/>
            <a:r>
              <a:rPr lang="zh-CN" altLang="en-US" dirty="0"/>
              <a:t>运行时，</a:t>
            </a:r>
            <a:r>
              <a:rPr lang="en-US" altLang="zh-CN" dirty="0"/>
              <a:t>GPU</a:t>
            </a:r>
            <a:r>
              <a:rPr lang="zh-CN" altLang="en-US" dirty="0"/>
              <a:t>会将线程块调度到</a:t>
            </a:r>
            <a:r>
              <a:rPr lang="en-US" altLang="zh-CN" dirty="0"/>
              <a:t>SM</a:t>
            </a:r>
            <a:r>
              <a:rPr lang="zh-CN" altLang="en-US" dirty="0"/>
              <a:t>上，而调度算法并不公开</a:t>
            </a:r>
            <a:endParaRPr lang="en-US" altLang="zh-CN" dirty="0"/>
          </a:p>
          <a:p>
            <a:r>
              <a:rPr lang="en-US" altLang="zh-CN" dirty="0"/>
              <a:t>Temporal Scheduling</a:t>
            </a:r>
          </a:p>
          <a:p>
            <a:pPr lvl="1"/>
            <a:r>
              <a:rPr lang="zh-CN" altLang="en-US" dirty="0"/>
              <a:t>以</a:t>
            </a:r>
            <a:r>
              <a:rPr lang="en-US" altLang="zh-CN" dirty="0"/>
              <a:t>warp</a:t>
            </a:r>
            <a:r>
              <a:rPr lang="zh-CN" altLang="en-US" dirty="0"/>
              <a:t>为单位，</a:t>
            </a:r>
            <a:r>
              <a:rPr lang="en-US" altLang="zh-CN" dirty="0"/>
              <a:t>warp</a:t>
            </a:r>
            <a:r>
              <a:rPr lang="zh-CN" altLang="en-US" dirty="0"/>
              <a:t>内的线程同步执行</a:t>
            </a:r>
            <a:endParaRPr lang="en-US" altLang="zh-CN" dirty="0"/>
          </a:p>
          <a:p>
            <a:r>
              <a:rPr lang="en-US" altLang="zh-CN" dirty="0"/>
              <a:t>Non-Uniformity on</a:t>
            </a:r>
            <a:r>
              <a:rPr lang="zh-CN" altLang="en-US" dirty="0"/>
              <a:t> </a:t>
            </a:r>
            <a:r>
              <a:rPr lang="en-US" altLang="zh-CN" dirty="0"/>
              <a:t>GPU</a:t>
            </a:r>
          </a:p>
          <a:p>
            <a:pPr lvl="1"/>
            <a:r>
              <a:rPr lang="en-US" altLang="zh-CN" dirty="0"/>
              <a:t>SM</a:t>
            </a:r>
            <a:r>
              <a:rPr lang="zh-CN" altLang="en-US" dirty="0"/>
              <a:t>内部线程共享部分缓存</a:t>
            </a:r>
            <a:endParaRPr lang="en-US" altLang="zh-CN" dirty="0"/>
          </a:p>
          <a:p>
            <a:pPr lvl="1"/>
            <a:r>
              <a:rPr lang="zh-CN" altLang="en-US" dirty="0"/>
              <a:t>不同的线程块计算数据大小可能不一致</a:t>
            </a:r>
            <a:endParaRPr lang="en-US" altLang="zh-CN" dirty="0"/>
          </a:p>
          <a:p>
            <a:pPr lvl="1"/>
            <a:r>
              <a:rPr lang="zh-CN" altLang="en-US" dirty="0"/>
              <a:t>多个内核的不同线程块之间存在指令和数据不均匀性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C5DF6B2-EA7A-43CB-B7A8-EFCD2FE0A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32577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6AA1C07-B0DD-4B95-A158-1164FEE1989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SM-Centric Task Selection</a:t>
            </a:r>
          </a:p>
          <a:p>
            <a:pPr lvl="1"/>
            <a:r>
              <a:rPr lang="en-US" altLang="zh-CN" dirty="0"/>
              <a:t>Basic Idea</a:t>
            </a:r>
          </a:p>
          <a:p>
            <a:pPr lvl="2"/>
            <a:r>
              <a:rPr lang="zh-CN" altLang="en-US" dirty="0"/>
              <a:t>在</a:t>
            </a:r>
            <a:r>
              <a:rPr lang="en-US" altLang="zh-CN" dirty="0"/>
              <a:t>CPU</a:t>
            </a:r>
            <a:r>
              <a:rPr lang="zh-CN" altLang="en-US" dirty="0"/>
              <a:t>上建立好</a:t>
            </a:r>
            <a:r>
              <a:rPr lang="en-US" altLang="zh-CN" dirty="0"/>
              <a:t>SM</a:t>
            </a:r>
            <a:r>
              <a:rPr lang="zh-CN" altLang="en-US" dirty="0"/>
              <a:t>对应的任务队列</a:t>
            </a:r>
            <a:endParaRPr lang="en-US" altLang="zh-CN" dirty="0"/>
          </a:p>
          <a:p>
            <a:pPr lvl="2"/>
            <a:r>
              <a:rPr lang="zh-CN" altLang="en-US" dirty="0"/>
              <a:t>线程通过获取</a:t>
            </a:r>
            <a:r>
              <a:rPr lang="en-US" altLang="zh-CN" dirty="0"/>
              <a:t>SM ID</a:t>
            </a:r>
            <a:r>
              <a:rPr lang="zh-CN" altLang="en-US" dirty="0"/>
              <a:t>来确定自己执行的任务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F3B568D-D2CD-40EF-A8D8-6F51C20C7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SM-Centric Transformation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7E6305D-4A4E-4EB3-AB15-8922F77EE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219" y="3077271"/>
            <a:ext cx="9745562" cy="268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5531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6AA1C07-B0DD-4B95-A158-1164FEE1989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SM-Centric Task Selection</a:t>
            </a:r>
          </a:p>
          <a:p>
            <a:pPr lvl="1"/>
            <a:r>
              <a:rPr lang="en-US" altLang="zh-CN" dirty="0"/>
              <a:t>Correctness Issues by Hardware Schedulers</a:t>
            </a:r>
          </a:p>
          <a:p>
            <a:pPr lvl="2">
              <a:lnSpc>
                <a:spcPct val="100000"/>
              </a:lnSpc>
            </a:pPr>
            <a:r>
              <a:rPr lang="en-US" altLang="zh-CN" dirty="0"/>
              <a:t>Figure 1(c)</a:t>
            </a:r>
            <a:r>
              <a:rPr lang="zh-CN" altLang="en-US" dirty="0"/>
              <a:t>中的伪代码需要满足分配给</a:t>
            </a:r>
            <a:r>
              <a:rPr lang="en-US" altLang="zh-CN" dirty="0"/>
              <a:t>SM</a:t>
            </a:r>
            <a:r>
              <a:rPr lang="zh-CN" altLang="en-US" dirty="0"/>
              <a:t>的线程数量不少于分配给</a:t>
            </a:r>
            <a:r>
              <a:rPr lang="en-US" altLang="zh-CN" dirty="0"/>
              <a:t>SM</a:t>
            </a:r>
            <a:r>
              <a:rPr lang="zh-CN" altLang="en-US" dirty="0"/>
              <a:t>的任务数量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每个</a:t>
            </a:r>
            <a:r>
              <a:rPr lang="en-US" altLang="zh-CN" dirty="0"/>
              <a:t>SM</a:t>
            </a:r>
            <a:r>
              <a:rPr lang="zh-CN" altLang="en-US" dirty="0"/>
              <a:t>上执行的线程数量由硬件调度器决定，通常不可预测</a:t>
            </a:r>
            <a:endParaRPr lang="en-US" altLang="zh-CN" dirty="0"/>
          </a:p>
          <a:p>
            <a:pPr lvl="2">
              <a:lnSpc>
                <a:spcPct val="100000"/>
              </a:lnSpc>
            </a:pPr>
            <a:r>
              <a:rPr lang="zh-CN" altLang="en-US" dirty="0"/>
              <a:t>动态任务窃取？</a:t>
            </a:r>
            <a:endParaRPr lang="en-US" altLang="zh-CN" dirty="0"/>
          </a:p>
          <a:p>
            <a:pPr lvl="3">
              <a:lnSpc>
                <a:spcPct val="100000"/>
              </a:lnSpc>
            </a:pPr>
            <a:r>
              <a:rPr lang="zh-CN" altLang="en-US" dirty="0"/>
              <a:t>增加插入代码的复杂性</a:t>
            </a:r>
            <a:endParaRPr lang="en-US" altLang="zh-CN" dirty="0"/>
          </a:p>
          <a:p>
            <a:pPr lvl="3">
              <a:lnSpc>
                <a:spcPct val="100000"/>
              </a:lnSpc>
            </a:pPr>
            <a:r>
              <a:rPr lang="zh-CN" altLang="en-US" dirty="0"/>
              <a:t>改变了预期的任务到</a:t>
            </a:r>
            <a:r>
              <a:rPr lang="en-US" altLang="zh-CN" dirty="0"/>
              <a:t>SM</a:t>
            </a:r>
            <a:r>
              <a:rPr lang="zh-CN" altLang="en-US" dirty="0"/>
              <a:t>的映射关系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F3B568D-D2CD-40EF-A8D8-6F51C20C7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SM-Centric Transformation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5DF233D-05B4-4FDF-8706-FA030DA67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219" y="3803781"/>
            <a:ext cx="9745562" cy="268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1173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6AA1C07-B0DD-4B95-A158-1164FEE1989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Filling-Retreating Scheme </a:t>
            </a:r>
          </a:p>
          <a:p>
            <a:pPr lvl="1"/>
            <a:r>
              <a:rPr lang="en-US" altLang="zh-CN" dirty="0"/>
              <a:t>GPU</a:t>
            </a:r>
            <a:r>
              <a:rPr lang="zh-CN" altLang="en-US" dirty="0"/>
              <a:t>调度时倾向于最大化同时执行的线程数</a:t>
            </a:r>
            <a:endParaRPr lang="en-US" altLang="zh-CN" dirty="0"/>
          </a:p>
          <a:p>
            <a:pPr lvl="1"/>
            <a:r>
              <a:rPr lang="zh-CN" altLang="en-US" dirty="0"/>
              <a:t>发射多于</a:t>
            </a:r>
            <a:r>
              <a:rPr lang="en-US" altLang="zh-CN" dirty="0"/>
              <a:t>GPU</a:t>
            </a:r>
            <a:r>
              <a:rPr lang="zh-CN" altLang="en-US" dirty="0"/>
              <a:t>同时能够执行的线程块，让多余的线程块提前退出</a:t>
            </a:r>
            <a:endParaRPr lang="en-US" altLang="zh-CN" dirty="0"/>
          </a:p>
          <a:p>
            <a:pPr lvl="1"/>
            <a:r>
              <a:rPr lang="zh-CN" altLang="en-US" dirty="0"/>
              <a:t>在资源允许的前提下，灵活控制一个</a:t>
            </a:r>
            <a:r>
              <a:rPr lang="en-US" altLang="zh-CN" dirty="0"/>
              <a:t>SM</a:t>
            </a:r>
            <a:r>
              <a:rPr lang="zh-CN" altLang="en-US" dirty="0"/>
              <a:t>上的线程块数量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精确控制数量的好处</a:t>
            </a:r>
            <a:endParaRPr lang="en-US" altLang="zh-CN" dirty="0"/>
          </a:p>
          <a:p>
            <a:pPr lvl="1"/>
            <a:r>
              <a:rPr lang="zh-CN" altLang="en-US" dirty="0"/>
              <a:t>以</a:t>
            </a:r>
            <a:r>
              <a:rPr lang="en-US" altLang="zh-CN" dirty="0"/>
              <a:t>SM</a:t>
            </a:r>
            <a:r>
              <a:rPr lang="zh-CN" altLang="en-US" dirty="0"/>
              <a:t>为中心进行任务选择</a:t>
            </a:r>
            <a:endParaRPr lang="en-US" altLang="zh-CN" dirty="0"/>
          </a:p>
          <a:p>
            <a:pPr lvl="1"/>
            <a:r>
              <a:rPr lang="zh-CN" altLang="en-US" dirty="0"/>
              <a:t>精确控制</a:t>
            </a:r>
            <a:r>
              <a:rPr lang="en-US" altLang="zh-CN" dirty="0"/>
              <a:t>GPU</a:t>
            </a:r>
            <a:r>
              <a:rPr lang="zh-CN" altLang="en-US" dirty="0"/>
              <a:t>上的并行性</a:t>
            </a:r>
            <a:endParaRPr lang="en-US" altLang="zh-CN" dirty="0"/>
          </a:p>
          <a:p>
            <a:pPr lvl="2"/>
            <a:r>
              <a:rPr lang="zh-CN" altLang="en-US" dirty="0"/>
              <a:t>可在共同运行的内核之间灵活划分</a:t>
            </a:r>
            <a:r>
              <a:rPr lang="en-US" altLang="zh-CN" dirty="0"/>
              <a:t>SM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F3B568D-D2CD-40EF-A8D8-6F51C20C7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SM-Centric Transformation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7E727EB-BD30-42D1-9C1F-63008F86E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220" y="3000127"/>
            <a:ext cx="5448780" cy="29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9402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69F81FB-84B6-499D-A94F-1D1FE9FC9A9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215449" y="919697"/>
            <a:ext cx="5741601" cy="5296953"/>
          </a:xfrm>
        </p:spPr>
        <p:txBody>
          <a:bodyPr/>
          <a:lstStyle/>
          <a:p>
            <a:r>
              <a:rPr lang="zh-CN" altLang="en-US" dirty="0"/>
              <a:t>插入</a:t>
            </a:r>
            <a:r>
              <a:rPr lang="en-US" altLang="zh-CN" dirty="0"/>
              <a:t>PTX</a:t>
            </a:r>
            <a:r>
              <a:rPr lang="zh-CN" altLang="en-US" dirty="0"/>
              <a:t>汇编的方式获得</a:t>
            </a:r>
            <a:r>
              <a:rPr lang="en-US" altLang="zh-CN" dirty="0"/>
              <a:t>SM ID</a:t>
            </a:r>
          </a:p>
          <a:p>
            <a:r>
              <a:rPr lang="zh-CN" altLang="en-US" dirty="0"/>
              <a:t>通过宏定义的方式插入代码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7A507DE-161F-45CC-8A4D-B6A799783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Implementation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4744C0F-85B5-413C-9FA2-76BB0EAB4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67" y="919697"/>
            <a:ext cx="5288227" cy="529695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6F3C1DB-EA26-4052-8152-C30ED7979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839" y="2124205"/>
            <a:ext cx="4798820" cy="418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346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69F81FB-84B6-499D-A94F-1D1FE9FC9A9C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Soundness</a:t>
            </a:r>
          </a:p>
          <a:p>
            <a:pPr lvl="1"/>
            <a:r>
              <a:rPr lang="zh-CN" altLang="en-US" dirty="0"/>
              <a:t>需要满足两个条件</a:t>
            </a:r>
            <a:endParaRPr lang="en-US" altLang="zh-CN" dirty="0"/>
          </a:p>
          <a:p>
            <a:pPr lvl="2"/>
            <a:r>
              <a:rPr lang="zh-CN" altLang="en-US" dirty="0">
                <a:solidFill>
                  <a:schemeClr val="accent1"/>
                </a:solidFill>
              </a:rPr>
              <a:t>不同线程的操作，仅由全局线程</a:t>
            </a:r>
            <a:r>
              <a:rPr lang="en-US" altLang="zh-CN" dirty="0">
                <a:solidFill>
                  <a:schemeClr val="accent1"/>
                </a:solidFill>
              </a:rPr>
              <a:t>ID</a:t>
            </a:r>
            <a:r>
              <a:rPr lang="zh-CN" altLang="en-US" dirty="0">
                <a:solidFill>
                  <a:schemeClr val="accent1"/>
                </a:solidFill>
              </a:rPr>
              <a:t>区分</a:t>
            </a:r>
            <a:endParaRPr lang="en-US" altLang="zh-CN" dirty="0">
              <a:solidFill>
                <a:schemeClr val="accent1"/>
              </a:solidFill>
            </a:endParaRPr>
          </a:p>
          <a:p>
            <a:pPr lvl="3"/>
            <a:r>
              <a:rPr lang="zh-CN" altLang="en-US" dirty="0"/>
              <a:t>不会因为其它因素改变线程的</a:t>
            </a:r>
            <a:endParaRPr lang="en-US" altLang="zh-CN" dirty="0"/>
          </a:p>
          <a:p>
            <a:pPr lvl="2"/>
            <a:r>
              <a:rPr lang="zh-CN" altLang="en-US" dirty="0">
                <a:solidFill>
                  <a:schemeClr val="accent1"/>
                </a:solidFill>
              </a:rPr>
              <a:t>线程块的执行顺序不会干扰内核的正确性</a:t>
            </a:r>
            <a:endParaRPr lang="en-US" altLang="zh-CN" dirty="0">
              <a:solidFill>
                <a:schemeClr val="accent1"/>
              </a:solidFill>
            </a:endParaRPr>
          </a:p>
          <a:p>
            <a:pPr lvl="3"/>
            <a:r>
              <a:rPr lang="zh-CN" altLang="en-US" dirty="0"/>
              <a:t>并行程序正确性的前提</a:t>
            </a:r>
            <a:endParaRPr lang="en-US" altLang="zh-CN" dirty="0"/>
          </a:p>
          <a:p>
            <a:pPr lvl="3"/>
            <a:r>
              <a:rPr lang="zh-CN" altLang="en-US" dirty="0"/>
              <a:t>内核结果的正确性不应依赖于线程块的执行顺序</a:t>
            </a:r>
            <a:endParaRPr lang="en-US" altLang="zh-CN" dirty="0"/>
          </a:p>
          <a:p>
            <a:pPr lvl="3"/>
            <a:r>
              <a:rPr lang="zh-CN" altLang="en-US" dirty="0"/>
              <a:t>存在一些工作检测</a:t>
            </a:r>
            <a:r>
              <a:rPr lang="en-US" altLang="zh-CN" dirty="0"/>
              <a:t>GPU</a:t>
            </a:r>
            <a:r>
              <a:rPr lang="zh-CN" altLang="en-US" dirty="0"/>
              <a:t>程序的</a:t>
            </a:r>
            <a:r>
              <a:rPr lang="en-US" altLang="zh-CN" dirty="0"/>
              <a:t>data race</a:t>
            </a:r>
            <a:r>
              <a:rPr lang="zh-CN" altLang="en-US" dirty="0"/>
              <a:t>情况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7A507DE-161F-45CC-8A4D-B6A799783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Implementation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71769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E6A0228-32A8-4BFC-9E70-2F265B70C516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SM Partition for Multi-kernel Co-runs</a:t>
            </a:r>
          </a:p>
          <a:p>
            <a:pPr lvl="1"/>
            <a:r>
              <a:rPr lang="zh-CN" altLang="en-US" dirty="0"/>
              <a:t>一些研究已经表明</a:t>
            </a:r>
            <a:r>
              <a:rPr lang="en-US" altLang="zh-CN" dirty="0"/>
              <a:t>SM Partition</a:t>
            </a:r>
            <a:r>
              <a:rPr lang="zh-CN" altLang="en-US" dirty="0"/>
              <a:t>可能带来收益</a:t>
            </a:r>
            <a:endParaRPr lang="en-US" altLang="zh-CN" dirty="0"/>
          </a:p>
          <a:p>
            <a:pPr lvl="2"/>
            <a:r>
              <a:rPr lang="zh-CN" altLang="en-US" dirty="0"/>
              <a:t>当使用的</a:t>
            </a:r>
            <a:r>
              <a:rPr lang="en-US" altLang="zh-CN" dirty="0"/>
              <a:t>SM</a:t>
            </a:r>
            <a:r>
              <a:rPr lang="zh-CN" altLang="en-US" dirty="0"/>
              <a:t>数量增加时，许多</a:t>
            </a:r>
            <a:r>
              <a:rPr lang="en-US" altLang="zh-CN" dirty="0"/>
              <a:t>GPU</a:t>
            </a:r>
            <a:r>
              <a:rPr lang="zh-CN" altLang="en-US" dirty="0"/>
              <a:t>内核表现出亚线性加速</a:t>
            </a:r>
            <a:endParaRPr lang="en-US" altLang="zh-CN" dirty="0"/>
          </a:p>
          <a:p>
            <a:pPr lvl="2"/>
            <a:r>
              <a:rPr lang="zh-CN" altLang="en-US" dirty="0"/>
              <a:t>模拟表明，不同内核使用不同</a:t>
            </a:r>
            <a:r>
              <a:rPr lang="en-US" altLang="zh-CN" dirty="0"/>
              <a:t>SM</a:t>
            </a:r>
            <a:r>
              <a:rPr lang="zh-CN" altLang="en-US" dirty="0"/>
              <a:t>子集时，系统通常会提供更高的吞吐量</a:t>
            </a:r>
            <a:endParaRPr lang="en-US" altLang="zh-CN" dirty="0"/>
          </a:p>
          <a:p>
            <a:pPr lvl="2"/>
            <a:endParaRPr lang="en-US" altLang="zh-CN" dirty="0"/>
          </a:p>
          <a:p>
            <a:r>
              <a:rPr lang="en-US" altLang="zh-CN" dirty="0"/>
              <a:t>Affinity-Based Scheduling</a:t>
            </a:r>
          </a:p>
          <a:p>
            <a:pPr lvl="1"/>
            <a:r>
              <a:rPr lang="zh-CN" altLang="en-US" dirty="0"/>
              <a:t>许多</a:t>
            </a:r>
            <a:r>
              <a:rPr lang="en-US" altLang="zh-CN" dirty="0"/>
              <a:t>GPU</a:t>
            </a:r>
            <a:r>
              <a:rPr lang="zh-CN" altLang="en-US" dirty="0"/>
              <a:t>应用程序具有非均匀数据交互</a:t>
            </a:r>
            <a:endParaRPr lang="en-US" altLang="zh-CN" dirty="0"/>
          </a:p>
          <a:p>
            <a:pPr lvl="1"/>
            <a:r>
              <a:rPr lang="zh-CN" altLang="en-US" dirty="0"/>
              <a:t>与优化</a:t>
            </a:r>
            <a:r>
              <a:rPr lang="en-US" altLang="zh-CN" dirty="0"/>
              <a:t>CPU</a:t>
            </a:r>
            <a:r>
              <a:rPr lang="zh-CN" altLang="en-US" dirty="0"/>
              <a:t>程序类似，如果设法将具有数据重叠的线程块分配到同一个</a:t>
            </a:r>
            <a:r>
              <a:rPr lang="en-US" altLang="zh-CN" dirty="0"/>
              <a:t>SM</a:t>
            </a:r>
            <a:r>
              <a:rPr lang="zh-CN" altLang="en-US" dirty="0"/>
              <a:t>上，可以提高缓存性能。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en-US" altLang="zh-CN" dirty="0"/>
              <a:t>Complexities</a:t>
            </a:r>
          </a:p>
          <a:p>
            <a:pPr lvl="1"/>
            <a:r>
              <a:rPr lang="zh-CN" altLang="en-US" dirty="0"/>
              <a:t>如何确定内核需要的最佳线程块数量</a:t>
            </a:r>
            <a:endParaRPr lang="en-US" altLang="zh-CN" dirty="0"/>
          </a:p>
          <a:p>
            <a:pPr lvl="2"/>
            <a:r>
              <a:rPr lang="zh-CN" altLang="en-US" dirty="0"/>
              <a:t>过多会导致缓存和总线竞争</a:t>
            </a:r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CC47C99-4422-48F9-9FE6-1EED5FAF0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Uses And Complexities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12696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E6A0228-32A8-4BFC-9E70-2F265B70C51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8" y="919698"/>
            <a:ext cx="5596862" cy="5296952"/>
          </a:xfrm>
        </p:spPr>
        <p:txBody>
          <a:bodyPr/>
          <a:lstStyle/>
          <a:p>
            <a:r>
              <a:rPr lang="zh-CN" altLang="en-US" dirty="0"/>
              <a:t>指标</a:t>
            </a:r>
            <a:endParaRPr lang="en-US" altLang="zh-CN" dirty="0"/>
          </a:p>
          <a:p>
            <a:pPr lvl="1"/>
            <a:r>
              <a:rPr lang="en-US" altLang="zh-CN" dirty="0"/>
              <a:t>System Throughput (STP)</a:t>
            </a:r>
            <a:br>
              <a:rPr lang="en-US" altLang="zh-CN" dirty="0"/>
            </a:br>
            <a:endParaRPr lang="en-US" altLang="zh-CN" dirty="0"/>
          </a:p>
          <a:p>
            <a:pPr lvl="1"/>
            <a:r>
              <a:rPr lang="en-US" altLang="zh-CN" dirty="0"/>
              <a:t>Average Normalized Turnaround Time (ANTT) 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CC47C99-4422-48F9-9FE6-1EED5FAF0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Redults</a:t>
            </a:r>
            <a:r>
              <a:rPr lang="en-US" altLang="zh-CN" dirty="0"/>
              <a:t> in Co-Runs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03A6E8E-555E-480D-AA57-DD1566154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329" y="3194029"/>
            <a:ext cx="9934122" cy="331813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F7FD662-C010-43B2-8329-B76234899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429" y="808870"/>
            <a:ext cx="6228571" cy="2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878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ADA0D01-A6B7-4C06-8CF6-8BEBD640BBA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8862E4C-283D-4CA8-B0BF-B22B4C233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Redults</a:t>
            </a:r>
            <a:r>
              <a:rPr lang="en-US" altLang="zh-CN" dirty="0"/>
              <a:t> in Co-Runs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08CDEC4-1836-4806-BF4A-D1188738B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" y="2453298"/>
            <a:ext cx="11721523" cy="376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6781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4C520F7-D59A-4BB2-B4ED-8DA3AB1A290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AA4E5DA-6ED8-4876-A743-D5299A149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Results in Single-Kernel Runs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B5800F4-47AF-4073-B769-DE4838F74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714" y="3205412"/>
            <a:ext cx="10628571" cy="329523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41AEC00-FE46-475A-9DA7-4BABE69C8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9796" y="919698"/>
            <a:ext cx="6228571" cy="2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672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20AD9C8-C6B8-4BD1-807B-62E942A0D8BF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GPU</a:t>
            </a:r>
            <a:r>
              <a:rPr lang="zh-CN" altLang="en-US" dirty="0"/>
              <a:t>上的任务调度可以分为两个主要方面</a:t>
            </a:r>
            <a:endParaRPr lang="en-US" altLang="zh-CN" dirty="0"/>
          </a:p>
          <a:p>
            <a:pPr lvl="1"/>
            <a:r>
              <a:rPr lang="en-US" altLang="zh-CN" dirty="0"/>
              <a:t>Intra-Kernel Schedule</a:t>
            </a:r>
          </a:p>
          <a:p>
            <a:pPr lvl="2"/>
            <a:r>
              <a:rPr lang="zh-CN" altLang="en-US" dirty="0"/>
              <a:t>在一个</a:t>
            </a:r>
            <a:r>
              <a:rPr lang="en-US" altLang="zh-CN" dirty="0"/>
              <a:t>kernel</a:t>
            </a:r>
            <a:r>
              <a:rPr lang="zh-CN" altLang="en-US" dirty="0"/>
              <a:t>内部对不同的线程块进行调度</a:t>
            </a:r>
            <a:endParaRPr lang="en-US" altLang="zh-CN" dirty="0"/>
          </a:p>
          <a:p>
            <a:pPr lvl="2"/>
            <a:r>
              <a:rPr lang="zh-CN" altLang="en-US" dirty="0"/>
              <a:t>主要目的是可以利用亲和性提升</a:t>
            </a:r>
            <a:r>
              <a:rPr lang="en-US" altLang="zh-CN" dirty="0"/>
              <a:t>cache</a:t>
            </a:r>
            <a:r>
              <a:rPr lang="zh-CN" altLang="en-US" dirty="0"/>
              <a:t>效率</a:t>
            </a:r>
            <a:endParaRPr lang="en-US" altLang="zh-CN" dirty="0"/>
          </a:p>
          <a:p>
            <a:pPr marL="712788" lvl="2" indent="0">
              <a:buNone/>
            </a:pPr>
            <a:endParaRPr lang="en-US" altLang="zh-CN" dirty="0"/>
          </a:p>
          <a:p>
            <a:pPr lvl="1"/>
            <a:r>
              <a:rPr lang="en-US" altLang="zh-CN" dirty="0"/>
              <a:t>Inter-Kernel Schedule</a:t>
            </a:r>
          </a:p>
          <a:p>
            <a:pPr lvl="2"/>
            <a:r>
              <a:rPr lang="zh-CN" altLang="en-US" dirty="0"/>
              <a:t>在多个同时执行的</a:t>
            </a:r>
            <a:r>
              <a:rPr lang="en-US" altLang="zh-CN" dirty="0"/>
              <a:t>kernel</a:t>
            </a:r>
            <a:r>
              <a:rPr lang="zh-CN" altLang="en-US" dirty="0"/>
              <a:t>之间对线程块进行调度</a:t>
            </a:r>
            <a:endParaRPr lang="en-US" altLang="zh-CN" dirty="0"/>
          </a:p>
          <a:p>
            <a:pPr lvl="2"/>
            <a:r>
              <a:rPr lang="zh-CN" altLang="en-US" dirty="0"/>
              <a:t>对资源、并行度、</a:t>
            </a:r>
            <a:r>
              <a:rPr lang="en-US" altLang="zh-CN" dirty="0"/>
              <a:t>cache</a:t>
            </a:r>
            <a:r>
              <a:rPr lang="zh-CN" altLang="en-US" dirty="0"/>
              <a:t>效率进行权衡</a:t>
            </a:r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A62580F-A7A2-4B73-9B8D-9759EE129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总结与认识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22B062F-1593-47F0-B6C5-1C1AAA3D4F77}"/>
              </a:ext>
            </a:extLst>
          </p:cNvPr>
          <p:cNvSpPr txBox="1"/>
          <p:nvPr/>
        </p:nvSpPr>
        <p:spPr>
          <a:xfrm>
            <a:off x="945715" y="3976801"/>
            <a:ext cx="10521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hlinkClick r:id="rId2"/>
              </a:rPr>
              <a:t>Inter-kernel Reuse-aware Thread Block Scheduling</a:t>
            </a:r>
            <a:r>
              <a:rPr lang="en-US" altLang="zh-CN" b="1" dirty="0"/>
              <a:t> </a:t>
            </a:r>
            <a:r>
              <a:rPr lang="en-US" altLang="zh-CN" dirty="0"/>
              <a:t>TACO2020</a:t>
            </a:r>
          </a:p>
          <a:p>
            <a:r>
              <a:rPr lang="en-US" altLang="zh-CN" b="1" dirty="0">
                <a:hlinkClick r:id="rId3"/>
              </a:rPr>
              <a:t>Analysis of Thread Block Scheduling Algorithms for General Purpose GPU Systems </a:t>
            </a:r>
            <a:r>
              <a:rPr lang="en-US" altLang="zh-CN" dirty="0"/>
              <a:t>CSDE2021 </a:t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1B9B132-7F06-40DF-B428-1D12CCA1F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772" y="4900131"/>
            <a:ext cx="4424732" cy="163622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5154A09-8200-445C-9DDC-C8E214B340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3999" y="4679652"/>
            <a:ext cx="4695441" cy="207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531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3540</TotalTime>
  <Words>921</Words>
  <Application>Microsoft Office PowerPoint</Application>
  <PresentationFormat>宽屏</PresentationFormat>
  <Paragraphs>142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等线</vt:lpstr>
      <vt:lpstr>微软雅黑</vt:lpstr>
      <vt:lpstr>Arial</vt:lpstr>
      <vt:lpstr>Cambria Math</vt:lpstr>
      <vt:lpstr>Times New Roman</vt:lpstr>
      <vt:lpstr>Wingdings</vt:lpstr>
      <vt:lpstr>1_Office 主题​​</vt:lpstr>
      <vt:lpstr>Enabling and Exploiting Flexible Task Assignment on GPU through SM-Centric Program Transformations</vt:lpstr>
      <vt:lpstr>Intro</vt:lpstr>
      <vt:lpstr>Intro</vt:lpstr>
      <vt:lpstr>Intro</vt:lpstr>
      <vt:lpstr>Intro</vt:lpstr>
      <vt:lpstr>Background</vt:lpstr>
      <vt:lpstr>SM-Centric Transformation</vt:lpstr>
      <vt:lpstr>SM-Centric Transformation</vt:lpstr>
      <vt:lpstr>SM-Centric Transformation</vt:lpstr>
      <vt:lpstr>Implementation</vt:lpstr>
      <vt:lpstr>Implementation</vt:lpstr>
      <vt:lpstr>Uses And Complexities</vt:lpstr>
      <vt:lpstr>Redults in Co-Runs</vt:lpstr>
      <vt:lpstr>Redults in Co-Runs</vt:lpstr>
      <vt:lpstr>Results in Single-Kernel Runs</vt:lpstr>
      <vt:lpstr>总结与认识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Batch-reduce GEMM Kernel</dc:title>
  <dc:creator>王顺洪</dc:creator>
  <cp:lastModifiedBy>wangshunhong</cp:lastModifiedBy>
  <cp:revision>83</cp:revision>
  <dcterms:created xsi:type="dcterms:W3CDTF">2021-09-03T09:24:22Z</dcterms:created>
  <dcterms:modified xsi:type="dcterms:W3CDTF">2022-05-12T09:07:03Z</dcterms:modified>
</cp:coreProperties>
</file>