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  <p:sldMasterId id="2147483673" r:id="rId2"/>
  </p:sldMasterIdLst>
  <p:notesMasterIdLst>
    <p:notesMasterId r:id="rId19"/>
  </p:notesMasterIdLst>
  <p:sldIdLst>
    <p:sldId id="277" r:id="rId3"/>
    <p:sldId id="270" r:id="rId4"/>
    <p:sldId id="278" r:id="rId5"/>
    <p:sldId id="279" r:id="rId6"/>
    <p:sldId id="280" r:id="rId7"/>
    <p:sldId id="281" r:id="rId8"/>
    <p:sldId id="282" r:id="rId9"/>
    <p:sldId id="284" r:id="rId10"/>
    <p:sldId id="285" r:id="rId11"/>
    <p:sldId id="291" r:id="rId12"/>
    <p:sldId id="290" r:id="rId13"/>
    <p:sldId id="286" r:id="rId14"/>
    <p:sldId id="287" r:id="rId15"/>
    <p:sldId id="288" r:id="rId16"/>
    <p:sldId id="289" r:id="rId17"/>
    <p:sldId id="268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万 嘉诚" initials="万" lastIdx="1" clrIdx="0">
    <p:extLst>
      <p:ext uri="{19B8F6BF-5375-455C-9EA6-DF929625EA0E}">
        <p15:presenceInfo xmlns:p15="http://schemas.microsoft.com/office/powerpoint/2012/main" userId="fd05f492b62f8eb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7DC1"/>
    <a:srgbClr val="A5B1CF"/>
    <a:srgbClr val="C5E0B3"/>
    <a:srgbClr val="2F528F"/>
    <a:srgbClr val="00CAFF"/>
    <a:srgbClr val="266AB0"/>
    <a:srgbClr val="00B050"/>
    <a:srgbClr val="FFFFFF"/>
    <a:srgbClr val="21C1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105" autoAdjust="0"/>
  </p:normalViewPr>
  <p:slideViewPr>
    <p:cSldViewPr snapToGrid="0">
      <p:cViewPr varScale="1">
        <p:scale>
          <a:sx n="70" d="100"/>
          <a:sy n="70" d="100"/>
        </p:scale>
        <p:origin x="1138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983D95-9353-4442-889E-9FE3D7EDDA66}" type="doc">
      <dgm:prSet loTypeId="urn:microsoft.com/office/officeart/2005/8/layout/orgChart1" loCatId="hierarchy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zh-CN" altLang="en-US"/>
        </a:p>
      </dgm:t>
    </dgm:pt>
    <dgm:pt modelId="{3A0836A8-E9FF-4289-A816-D7483801DE5C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Operating Space</a:t>
          </a:r>
          <a:endParaRPr lang="zh-CN" altLang="en-US" b="1" dirty="0">
            <a:latin typeface="+mn-ea"/>
            <a:ea typeface="+mn-ea"/>
          </a:endParaRPr>
        </a:p>
      </dgm:t>
    </dgm:pt>
    <dgm:pt modelId="{2FE64B5E-EF39-437E-B3E3-72F681C954CC}" type="parTrans" cxnId="{A8E5D377-C6E6-4603-9049-BF1C45A1E6ED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3FC30315-CE4A-4A6F-A814-8DD26551F015}" type="sibTrans" cxnId="{A8E5D377-C6E6-4603-9049-BF1C45A1E6ED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3C663A37-7AA5-42BA-86FC-842965F571D8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Data Representation</a:t>
          </a:r>
          <a:endParaRPr lang="zh-CN" altLang="en-US" b="1" dirty="0">
            <a:latin typeface="+mn-ea"/>
            <a:ea typeface="+mn-ea"/>
          </a:endParaRPr>
        </a:p>
      </dgm:t>
    </dgm:pt>
    <dgm:pt modelId="{1EBFAD0F-7BC7-4C8F-85FC-2B9F422C309E}" type="parTrans" cxnId="{60ECA8AC-5BFB-4C93-85E3-2666151133B1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FEC0B6B3-2D62-4FC8-8B58-66EB67037CA9}" type="sibTrans" cxnId="{60ECA8AC-5BFB-4C93-85E3-2666151133B1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8325EE59-FADE-47C9-8D65-3866EF2CF94A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 Operating Scale</a:t>
          </a:r>
          <a:endParaRPr lang="zh-CN" altLang="en-US" b="1" dirty="0">
            <a:latin typeface="+mn-ea"/>
            <a:ea typeface="+mn-ea"/>
          </a:endParaRPr>
        </a:p>
      </dgm:t>
    </dgm:pt>
    <dgm:pt modelId="{78F687A9-B99D-44B1-BEBD-58FBB881E1CE}" type="parTrans" cxnId="{EB017276-5DA9-4A39-88C6-00FFA22CFB71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2AEF7207-4B18-456B-AF56-F891E15B3874}" type="sibTrans" cxnId="{EB017276-5DA9-4A39-88C6-00FFA22CFB71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8127850C-632A-4826-AFEB-874AE399B868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Global Transformers</a:t>
          </a:r>
          <a:endParaRPr lang="zh-CN" altLang="en-US" b="1" dirty="0">
            <a:latin typeface="+mn-ea"/>
            <a:ea typeface="+mn-ea"/>
          </a:endParaRPr>
        </a:p>
      </dgm:t>
    </dgm:pt>
    <dgm:pt modelId="{1B500D33-0366-4992-972B-EE2E3975ED84}" type="parTrans" cxnId="{4FA79686-6BC1-4626-8D88-C6F68E61FEE0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E69C19A0-F2BF-49FF-A24B-C57BF78C4123}" type="sibTrans" cxnId="{4FA79686-6BC1-4626-8D88-C6F68E61FEE0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35EB2BD1-F77A-4463-A513-963B56D3920B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Local Transformers</a:t>
          </a:r>
          <a:endParaRPr lang="zh-CN" altLang="en-US" b="1" dirty="0">
            <a:latin typeface="+mn-ea"/>
            <a:ea typeface="+mn-ea"/>
          </a:endParaRPr>
        </a:p>
      </dgm:t>
    </dgm:pt>
    <dgm:pt modelId="{90C05E12-155F-4FF3-B607-6A447A82945B}" type="parTrans" cxnId="{BF33EF4E-20DA-4E7D-B963-BC744A600CCB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22001698-5A53-412B-8672-2327C8ED2FB7}" type="sibTrans" cxnId="{BF33EF4E-20DA-4E7D-B963-BC744A600CCB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EB5DDA19-1655-43C6-A91E-E0D6A51E2BA9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Point-wise Transformers</a:t>
          </a:r>
          <a:endParaRPr lang="zh-CN" altLang="en-US" b="1" dirty="0">
            <a:latin typeface="+mn-ea"/>
            <a:ea typeface="+mn-ea"/>
          </a:endParaRPr>
        </a:p>
      </dgm:t>
    </dgm:pt>
    <dgm:pt modelId="{09A7DF3C-BF03-40A2-B9EF-52AB7DA28868}" type="parTrans" cxnId="{529D8208-D9DB-4DEB-A9B9-0BBCC45A9404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E5E02525-CBEC-4FA6-817A-7D421C57B5E4}" type="sibTrans" cxnId="{529D8208-D9DB-4DEB-A9B9-0BBCC45A9404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D261E5BD-EAC1-4BF4-A950-20384565DC18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Channel-wise Transformers</a:t>
          </a:r>
          <a:endParaRPr lang="zh-CN" altLang="en-US" b="1" dirty="0">
            <a:latin typeface="+mn-ea"/>
            <a:ea typeface="+mn-ea"/>
          </a:endParaRPr>
        </a:p>
      </dgm:t>
    </dgm:pt>
    <dgm:pt modelId="{732F24D9-2AA1-44BB-B42E-1F2B2F1FA4ED}" type="parTrans" cxnId="{0645ECE8-978C-4D1C-B8A0-3403C7054901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6229966F-1CD1-4E0B-AF38-7ED9B46CBA12}" type="sibTrans" cxnId="{0645ECE8-978C-4D1C-B8A0-3403C7054901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1E0DB224-B798-4939-A63F-D2CDA33C83D3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Efficient Transformers</a:t>
          </a:r>
          <a:endParaRPr lang="zh-CN" altLang="en-US" b="1" dirty="0">
            <a:latin typeface="+mn-ea"/>
            <a:ea typeface="+mn-ea"/>
          </a:endParaRPr>
        </a:p>
      </dgm:t>
    </dgm:pt>
    <dgm:pt modelId="{56DC3251-7278-4B15-879D-7E2C310CA6C3}" type="parTrans" cxnId="{F5712F6C-260C-4E64-81C4-900B99CEB67D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B4998024-30B1-41D2-888E-249C4943A1D3}" type="sibTrans" cxnId="{F5712F6C-260C-4E64-81C4-900B99CEB67D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4E4771AD-2FA0-4437-85B2-DB51EE7AD46E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Voxel-based Transformers</a:t>
          </a:r>
          <a:endParaRPr lang="zh-CN" altLang="en-US" b="1" dirty="0">
            <a:latin typeface="+mn-ea"/>
            <a:ea typeface="+mn-ea"/>
          </a:endParaRPr>
        </a:p>
      </dgm:t>
    </dgm:pt>
    <dgm:pt modelId="{2160BE7E-C679-4E31-ACF4-E101972CD80E}" type="parTrans" cxnId="{06A7869A-F4F2-45E2-BECA-07A305662F25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B47E5018-1E8B-4C16-A478-EA102911A15F}" type="sibTrans" cxnId="{06A7869A-F4F2-45E2-BECA-07A305662F25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5CEA2D1C-A86B-4FC9-9A23-A323FB22B74A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Point-based Transformers</a:t>
          </a:r>
          <a:endParaRPr lang="zh-CN" altLang="en-US" b="1" dirty="0">
            <a:latin typeface="+mn-ea"/>
            <a:ea typeface="+mn-ea"/>
          </a:endParaRPr>
        </a:p>
      </dgm:t>
    </dgm:pt>
    <dgm:pt modelId="{BF417365-7CB0-4AA6-A6C7-BFFFD491C03D}" type="parTrans" cxnId="{01B7C67C-1E97-4293-A5D1-8D9C25D83D09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6E443A80-78AF-4263-891C-62D989BB9BDD}" type="sibTrans" cxnId="{01B7C67C-1E97-4293-A5D1-8D9C25D83D09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377DC389-49FA-426E-9AC8-DDAA6C68339F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 Uniform Scale </a:t>
          </a:r>
          <a:endParaRPr lang="zh-CN" altLang="en-US" b="1" dirty="0">
            <a:latin typeface="+mn-ea"/>
            <a:ea typeface="+mn-ea"/>
          </a:endParaRPr>
        </a:p>
      </dgm:t>
    </dgm:pt>
    <dgm:pt modelId="{67922C11-FBF9-4D66-926F-52362B066845}" type="parTrans" cxnId="{102D8D05-DEE5-43E7-AFB8-353BDF0E61DF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CCE4AB01-4CA2-4FED-8C8F-849897D18F09}" type="sibTrans" cxnId="{102D8D05-DEE5-43E7-AFB8-353BDF0E61DF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BC99D02C-AE66-4450-9724-940A5C84D48F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Multi Scale</a:t>
          </a:r>
          <a:endParaRPr lang="zh-CN" altLang="en-US" b="1" dirty="0">
            <a:latin typeface="+mn-ea"/>
            <a:ea typeface="+mn-ea"/>
          </a:endParaRPr>
        </a:p>
      </dgm:t>
    </dgm:pt>
    <dgm:pt modelId="{F3972280-E81F-45F2-AA55-F136B65310A1}" type="parTrans" cxnId="{68AE549C-B0B2-4B0F-87B9-A5AB70E686CE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B23B51E3-C551-4A95-9330-E4C931589566}" type="sibTrans" cxnId="{68AE549C-B0B2-4B0F-87B9-A5AB70E686CE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1E94A320-4985-4702-8462-8151F62F7C4C}">
      <dgm:prSet phldrT="[文本]"/>
      <dgm:spPr/>
      <dgm:t>
        <a:bodyPr/>
        <a:lstStyle/>
        <a:p>
          <a:r>
            <a:rPr lang="en-US" altLang="en-US" b="1" dirty="0">
              <a:latin typeface="+mn-ea"/>
              <a:ea typeface="+mn-ea"/>
            </a:rPr>
            <a:t>3D Tasks</a:t>
          </a:r>
          <a:endParaRPr lang="zh-CN" altLang="en-US" b="1" dirty="0">
            <a:latin typeface="+mn-ea"/>
            <a:ea typeface="+mn-ea"/>
          </a:endParaRPr>
        </a:p>
      </dgm:t>
    </dgm:pt>
    <dgm:pt modelId="{03EFFFC2-7041-4D02-8399-9D6BA9DAD623}" type="parTrans" cxnId="{E66D699C-BA73-470A-BC04-A6D0248286CC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C3EA0B78-71F8-454A-AC4E-83F4F2869626}" type="sibTrans" cxnId="{E66D699C-BA73-470A-BC04-A6D0248286CC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9BE42A11-B3E0-4A3B-9BA9-63A64386DF96}">
      <dgm:prSet phldrT="[文本]"/>
      <dgm:spPr/>
      <dgm:t>
        <a:bodyPr/>
        <a:lstStyle/>
        <a:p>
          <a:r>
            <a:rPr lang="en-US" altLang="en-US" b="1">
              <a:latin typeface="+mn-ea"/>
              <a:ea typeface="+mn-ea"/>
            </a:rPr>
            <a:t>High-level Task</a:t>
          </a:r>
          <a:endParaRPr lang="zh-CN" altLang="en-US" b="1" dirty="0">
            <a:latin typeface="+mn-ea"/>
            <a:ea typeface="+mn-ea"/>
          </a:endParaRPr>
        </a:p>
      </dgm:t>
    </dgm:pt>
    <dgm:pt modelId="{C4B5F77E-8B99-499E-A1BA-7A770607F652}" type="parTrans" cxnId="{9B326A0F-F653-4732-8E4F-71B63D64690D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2E5EB609-9E6B-42F1-9BE9-E3B261F7E798}" type="sibTrans" cxnId="{9B326A0F-F653-4732-8E4F-71B63D64690D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34309AFA-1EB5-4331-B7A5-20A2D7C5F635}">
      <dgm:prSet phldrT="[文本]"/>
      <dgm:spPr/>
      <dgm:t>
        <a:bodyPr/>
        <a:lstStyle/>
        <a:p>
          <a:r>
            <a:rPr lang="en-US" altLang="en-US" b="1">
              <a:latin typeface="+mn-ea"/>
              <a:ea typeface="+mn-ea"/>
            </a:rPr>
            <a:t>Classification &amp;Segmentation</a:t>
          </a:r>
          <a:endParaRPr lang="zh-CN" altLang="en-US" b="1" dirty="0">
            <a:latin typeface="+mn-ea"/>
            <a:ea typeface="+mn-ea"/>
          </a:endParaRPr>
        </a:p>
      </dgm:t>
    </dgm:pt>
    <dgm:pt modelId="{BB57DC33-80B6-4E16-92A8-9523C3AF779A}" type="parTrans" cxnId="{6C2F292C-9A34-48B4-A15B-7A2FE84D1EE7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C192AC33-2911-4C8C-8DC0-7DF489361B92}" type="sibTrans" cxnId="{6C2F292C-9A34-48B4-A15B-7A2FE84D1EE7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8F622B1E-A4C1-4978-B257-AFEFB8CC2A92}">
      <dgm:prSet phldrT="[文本]"/>
      <dgm:spPr/>
      <dgm:t>
        <a:bodyPr/>
        <a:lstStyle/>
        <a:p>
          <a:r>
            <a:rPr lang="en-US" altLang="en-US" b="1">
              <a:latin typeface="+mn-ea"/>
              <a:ea typeface="+mn-ea"/>
            </a:rPr>
            <a:t>Object Detection</a:t>
          </a:r>
          <a:endParaRPr lang="zh-CN" altLang="en-US" b="1" dirty="0">
            <a:latin typeface="+mn-ea"/>
            <a:ea typeface="+mn-ea"/>
          </a:endParaRPr>
        </a:p>
      </dgm:t>
    </dgm:pt>
    <dgm:pt modelId="{82F7FD6A-00BB-42A2-9D3A-FAB4448B580B}" type="parTrans" cxnId="{DC23352A-572E-4755-A35A-72515A0CDD59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EB7FA302-804C-4F46-847A-0F9E7AB474C1}" type="sibTrans" cxnId="{DC23352A-572E-4755-A35A-72515A0CDD59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176521C9-C7CA-41E0-A73D-B00631466DD5}">
      <dgm:prSet phldrT="[文本]"/>
      <dgm:spPr/>
      <dgm:t>
        <a:bodyPr/>
        <a:lstStyle/>
        <a:p>
          <a:r>
            <a:rPr lang="en-US" altLang="en-US" b="1">
              <a:latin typeface="+mn-ea"/>
              <a:ea typeface="+mn-ea"/>
            </a:rPr>
            <a:t>Object Tracking</a:t>
          </a:r>
          <a:endParaRPr lang="zh-CN" altLang="en-US" b="1" dirty="0">
            <a:latin typeface="+mn-ea"/>
            <a:ea typeface="+mn-ea"/>
          </a:endParaRPr>
        </a:p>
      </dgm:t>
    </dgm:pt>
    <dgm:pt modelId="{69B0EFA3-A67B-4D49-80D8-8048AF662B1A}" type="parTrans" cxnId="{9AEFF5D5-356A-4720-808E-015C7D922B56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209A5D7C-FACB-4362-AAE3-48890B6F4C6F}" type="sibTrans" cxnId="{9AEFF5D5-356A-4720-808E-015C7D922B56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4BEAE637-B407-41D6-892F-50D1AC0F08D7}">
      <dgm:prSet phldrT="[文本]"/>
      <dgm:spPr/>
      <dgm:t>
        <a:bodyPr/>
        <a:lstStyle/>
        <a:p>
          <a:r>
            <a:rPr lang="en-US" altLang="en-US" b="1">
              <a:latin typeface="+mn-ea"/>
              <a:ea typeface="+mn-ea"/>
            </a:rPr>
            <a:t>Registration</a:t>
          </a:r>
          <a:endParaRPr lang="zh-CN" altLang="en-US" b="1" dirty="0">
            <a:latin typeface="+mn-ea"/>
            <a:ea typeface="+mn-ea"/>
          </a:endParaRPr>
        </a:p>
      </dgm:t>
    </dgm:pt>
    <dgm:pt modelId="{10F3D94E-189A-403F-B77F-7F172A5ED0A0}" type="parTrans" cxnId="{6045FCC0-5071-4C36-864E-FFCFCA6ED0A5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61E2C12B-AAA4-4700-8BA2-F2894EB9D813}" type="sibTrans" cxnId="{6045FCC0-5071-4C36-864E-FFCFCA6ED0A5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4C106083-ACFA-42D1-AF8D-DC58A8A031E9}">
      <dgm:prSet phldrT="[文本]"/>
      <dgm:spPr/>
      <dgm:t>
        <a:bodyPr/>
        <a:lstStyle/>
        <a:p>
          <a:r>
            <a:rPr lang="en-US" altLang="en-US" b="1">
              <a:latin typeface="+mn-ea"/>
              <a:ea typeface="+mn-ea"/>
            </a:rPr>
            <a:t>Point CloudVideo Understanding</a:t>
          </a:r>
          <a:endParaRPr lang="zh-CN" altLang="en-US" b="1" dirty="0">
            <a:latin typeface="+mn-ea"/>
            <a:ea typeface="+mn-ea"/>
          </a:endParaRPr>
        </a:p>
      </dgm:t>
    </dgm:pt>
    <dgm:pt modelId="{58A04FF3-45FC-4DF1-AA12-DB084C1491EA}" type="parTrans" cxnId="{9B59D562-3363-4A57-AB51-E0DCDCBCF137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DC6C17A2-4480-4FE7-B87E-69810A33F075}" type="sibTrans" cxnId="{9B59D562-3363-4A57-AB51-E0DCDCBCF137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598706BD-E6D9-4D8C-B170-E5723E2DE168}">
      <dgm:prSet phldrT="[文本]"/>
      <dgm:spPr/>
      <dgm:t>
        <a:bodyPr/>
        <a:lstStyle/>
        <a:p>
          <a:r>
            <a:rPr lang="en-US" altLang="en-US" b="1">
              <a:latin typeface="+mn-ea"/>
              <a:ea typeface="+mn-ea"/>
            </a:rPr>
            <a:t>Low-level Task</a:t>
          </a:r>
          <a:endParaRPr lang="zh-CN" altLang="en-US" b="1" dirty="0">
            <a:latin typeface="+mn-ea"/>
            <a:ea typeface="+mn-ea"/>
          </a:endParaRPr>
        </a:p>
      </dgm:t>
    </dgm:pt>
    <dgm:pt modelId="{F50FB4D5-135E-4D2D-99BF-F54639B93355}" type="parTrans" cxnId="{DA427F3E-9FAC-4EB0-8C71-D7157D6CC2C1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BFD730F4-0BC5-4314-BC8A-5A11B3770655}" type="sibTrans" cxnId="{DA427F3E-9FAC-4EB0-8C71-D7157D6CC2C1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40EF6203-C1D5-470C-9236-8D681663EE0A}">
      <dgm:prSet phldrT="[文本]"/>
      <dgm:spPr/>
      <dgm:t>
        <a:bodyPr/>
        <a:lstStyle/>
        <a:p>
          <a:r>
            <a:rPr lang="en-US" altLang="en-US" b="1">
              <a:latin typeface="+mn-ea"/>
              <a:ea typeface="+mn-ea"/>
            </a:rPr>
            <a:t>Downsampling</a:t>
          </a:r>
          <a:endParaRPr lang="zh-CN" altLang="en-US" b="1" dirty="0">
            <a:latin typeface="+mn-ea"/>
            <a:ea typeface="+mn-ea"/>
          </a:endParaRPr>
        </a:p>
      </dgm:t>
    </dgm:pt>
    <dgm:pt modelId="{C5AFB1C5-38D0-4967-9A04-9934343C727E}" type="parTrans" cxnId="{A310C760-826D-4CC2-991F-E2817252D40D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6F08BD10-6110-47C3-AB63-457866FFCB90}" type="sibTrans" cxnId="{A310C760-826D-4CC2-991F-E2817252D40D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B93FE1CC-60E6-4D9C-A6A4-EADFBCF3A003}">
      <dgm:prSet phldrT="[文本]"/>
      <dgm:spPr/>
      <dgm:t>
        <a:bodyPr/>
        <a:lstStyle/>
        <a:p>
          <a:r>
            <a:rPr lang="en-US" altLang="en-US" b="1">
              <a:latin typeface="+mn-ea"/>
              <a:ea typeface="+mn-ea"/>
            </a:rPr>
            <a:t>Upsampling</a:t>
          </a:r>
          <a:endParaRPr lang="zh-CN" altLang="en-US" b="1" dirty="0">
            <a:latin typeface="+mn-ea"/>
            <a:ea typeface="+mn-ea"/>
          </a:endParaRPr>
        </a:p>
      </dgm:t>
    </dgm:pt>
    <dgm:pt modelId="{E8B7F445-47A2-4094-9FB5-C0CA52D1C40F}" type="parTrans" cxnId="{A5F0B463-ED58-4184-859D-EB90507DD81E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9C619A47-C54D-4E33-84EB-9021B88FA44D}" type="sibTrans" cxnId="{A5F0B463-ED58-4184-859D-EB90507DD81E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5C844EDA-020C-42FE-90F1-A5922F8209E9}">
      <dgm:prSet phldrT="[文本]"/>
      <dgm:spPr/>
      <dgm:t>
        <a:bodyPr/>
        <a:lstStyle/>
        <a:p>
          <a:r>
            <a:rPr lang="en-US" altLang="en-US" b="1">
              <a:latin typeface="+mn-ea"/>
              <a:ea typeface="+mn-ea"/>
            </a:rPr>
            <a:t>Denosing</a:t>
          </a:r>
          <a:endParaRPr lang="zh-CN" altLang="en-US" b="1" dirty="0">
            <a:latin typeface="+mn-ea"/>
            <a:ea typeface="+mn-ea"/>
          </a:endParaRPr>
        </a:p>
      </dgm:t>
    </dgm:pt>
    <dgm:pt modelId="{8970C640-4207-4E6F-A308-882DB61E84D4}" type="parTrans" cxnId="{931FCC8A-5BAD-4D84-BE7A-585714477097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9F1F4B45-C087-4A37-A518-3D956551402E}" type="sibTrans" cxnId="{931FCC8A-5BAD-4D84-BE7A-585714477097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7B909DAB-7D96-4104-9E26-96E1484DACDD}">
      <dgm:prSet phldrT="[文本]"/>
      <dgm:spPr/>
      <dgm:t>
        <a:bodyPr/>
        <a:lstStyle/>
        <a:p>
          <a:r>
            <a:rPr lang="en-US" altLang="en-US" b="1">
              <a:latin typeface="+mn-ea"/>
              <a:ea typeface="+mn-ea"/>
            </a:rPr>
            <a:t>Completion</a:t>
          </a:r>
          <a:endParaRPr lang="zh-CN" altLang="en-US" b="1" dirty="0">
            <a:latin typeface="+mn-ea"/>
            <a:ea typeface="+mn-ea"/>
          </a:endParaRPr>
        </a:p>
      </dgm:t>
    </dgm:pt>
    <dgm:pt modelId="{E7DC24C3-A1B4-470A-B722-7F74970095B8}" type="parTrans" cxnId="{7E342D38-74B8-4784-BADA-7FEA02D36C58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01E8CE38-6C49-4FB7-9337-100CBAC60CF2}" type="sibTrans" cxnId="{7E342D38-74B8-4784-BADA-7FEA02D36C58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37DA02E0-1714-48EB-9169-073088259296}">
      <dgm:prSet phldrT="[文本]"/>
      <dgm:spPr/>
      <dgm:t>
        <a:bodyPr/>
        <a:lstStyle/>
        <a:p>
          <a:r>
            <a:rPr lang="en-US" altLang="en-US" b="1">
              <a:latin typeface="+mn-ea"/>
              <a:ea typeface="+mn-ea"/>
            </a:rPr>
            <a:t>Implementation</a:t>
          </a:r>
          <a:endParaRPr lang="zh-CN" altLang="en-US" b="1" dirty="0">
            <a:latin typeface="+mn-ea"/>
            <a:ea typeface="+mn-ea"/>
          </a:endParaRPr>
        </a:p>
      </dgm:t>
    </dgm:pt>
    <dgm:pt modelId="{B4C9A002-548A-4F27-A7E4-DF3D26F4E76D}" type="sibTrans" cxnId="{51B4D2B3-9F37-4ED5-B6AD-34541E29662C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9362F1CB-F20C-43F0-9896-913E527DD4DD}" type="parTrans" cxnId="{51B4D2B3-9F37-4ED5-B6AD-34541E29662C}">
      <dgm:prSet/>
      <dgm:spPr/>
      <dgm:t>
        <a:bodyPr/>
        <a:lstStyle/>
        <a:p>
          <a:endParaRPr lang="zh-CN" altLang="en-US" b="1">
            <a:latin typeface="+mn-ea"/>
            <a:ea typeface="+mn-ea"/>
          </a:endParaRPr>
        </a:p>
      </dgm:t>
    </dgm:pt>
    <dgm:pt modelId="{70A90B50-5E85-4626-BB75-6D9FFDE95EAD}" type="pres">
      <dgm:prSet presAssocID="{D9983D95-9353-4442-889E-9FE3D7EDDA6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E0F5012-D725-4A4D-B0A2-A8422DC3E250}" type="pres">
      <dgm:prSet presAssocID="{37DA02E0-1714-48EB-9169-073088259296}" presName="hierRoot1" presStyleCnt="0">
        <dgm:presLayoutVars>
          <dgm:hierBranch val="init"/>
        </dgm:presLayoutVars>
      </dgm:prSet>
      <dgm:spPr/>
    </dgm:pt>
    <dgm:pt modelId="{B0AD1AB2-1D4D-4A6A-85B6-C78E0AE0887C}" type="pres">
      <dgm:prSet presAssocID="{37DA02E0-1714-48EB-9169-073088259296}" presName="rootComposite1" presStyleCnt="0"/>
      <dgm:spPr/>
    </dgm:pt>
    <dgm:pt modelId="{94B83BE2-0970-45A0-9E33-9662944FA881}" type="pres">
      <dgm:prSet presAssocID="{37DA02E0-1714-48EB-9169-073088259296}" presName="rootText1" presStyleLbl="node0" presStyleIdx="0" presStyleCnt="3">
        <dgm:presLayoutVars>
          <dgm:chPref val="3"/>
        </dgm:presLayoutVars>
      </dgm:prSet>
      <dgm:spPr/>
    </dgm:pt>
    <dgm:pt modelId="{8016D0B4-11A2-4CD1-994B-1AB36A90E553}" type="pres">
      <dgm:prSet presAssocID="{37DA02E0-1714-48EB-9169-073088259296}" presName="rootConnector1" presStyleLbl="node1" presStyleIdx="0" presStyleCnt="0"/>
      <dgm:spPr/>
    </dgm:pt>
    <dgm:pt modelId="{2A32B865-EC76-4454-A5CE-FE86DCDD9327}" type="pres">
      <dgm:prSet presAssocID="{37DA02E0-1714-48EB-9169-073088259296}" presName="hierChild2" presStyleCnt="0"/>
      <dgm:spPr/>
    </dgm:pt>
    <dgm:pt modelId="{06630440-B544-4553-8705-F05751A5B8D3}" type="pres">
      <dgm:prSet presAssocID="{78F687A9-B99D-44B1-BEBD-58FBB881E1CE}" presName="Name37" presStyleLbl="parChTrans1D2" presStyleIdx="0" presStyleCnt="7"/>
      <dgm:spPr/>
    </dgm:pt>
    <dgm:pt modelId="{8E9196F1-F322-4F69-BB8F-C14F1C0627B3}" type="pres">
      <dgm:prSet presAssocID="{8325EE59-FADE-47C9-8D65-3866EF2CF94A}" presName="hierRoot2" presStyleCnt="0">
        <dgm:presLayoutVars>
          <dgm:hierBranch val="init"/>
        </dgm:presLayoutVars>
      </dgm:prSet>
      <dgm:spPr/>
    </dgm:pt>
    <dgm:pt modelId="{7D45A545-C7BB-4E88-B4D3-2D2CAAC9C596}" type="pres">
      <dgm:prSet presAssocID="{8325EE59-FADE-47C9-8D65-3866EF2CF94A}" presName="rootComposite" presStyleCnt="0"/>
      <dgm:spPr/>
    </dgm:pt>
    <dgm:pt modelId="{3623DF0F-8949-4656-AED8-ED7AF83DD96A}" type="pres">
      <dgm:prSet presAssocID="{8325EE59-FADE-47C9-8D65-3866EF2CF94A}" presName="rootText" presStyleLbl="node2" presStyleIdx="0" presStyleCnt="7">
        <dgm:presLayoutVars>
          <dgm:chPref val="3"/>
        </dgm:presLayoutVars>
      </dgm:prSet>
      <dgm:spPr/>
    </dgm:pt>
    <dgm:pt modelId="{5FF8C654-E72F-4A44-985B-E16ADF83ED8A}" type="pres">
      <dgm:prSet presAssocID="{8325EE59-FADE-47C9-8D65-3866EF2CF94A}" presName="rootConnector" presStyleLbl="node2" presStyleIdx="0" presStyleCnt="7"/>
      <dgm:spPr/>
    </dgm:pt>
    <dgm:pt modelId="{42FBEBAC-8248-4187-9D09-764139FA0FBC}" type="pres">
      <dgm:prSet presAssocID="{8325EE59-FADE-47C9-8D65-3866EF2CF94A}" presName="hierChild4" presStyleCnt="0"/>
      <dgm:spPr/>
    </dgm:pt>
    <dgm:pt modelId="{4D9B6BA7-F15E-416A-B59B-16DBBCFE1AD9}" type="pres">
      <dgm:prSet presAssocID="{1B500D33-0366-4992-972B-EE2E3975ED84}" presName="Name37" presStyleLbl="parChTrans1D3" presStyleIdx="0" presStyleCnt="15"/>
      <dgm:spPr/>
    </dgm:pt>
    <dgm:pt modelId="{EB4E8DD5-4C1B-46C2-9FB0-B804D5A1A385}" type="pres">
      <dgm:prSet presAssocID="{8127850C-632A-4826-AFEB-874AE399B868}" presName="hierRoot2" presStyleCnt="0">
        <dgm:presLayoutVars>
          <dgm:hierBranch val="init"/>
        </dgm:presLayoutVars>
      </dgm:prSet>
      <dgm:spPr/>
    </dgm:pt>
    <dgm:pt modelId="{AAB2B859-0D78-417B-B534-EF47D9761188}" type="pres">
      <dgm:prSet presAssocID="{8127850C-632A-4826-AFEB-874AE399B868}" presName="rootComposite" presStyleCnt="0"/>
      <dgm:spPr/>
    </dgm:pt>
    <dgm:pt modelId="{4472CE2C-570B-4ED6-BF6D-5B13BF1BA73D}" type="pres">
      <dgm:prSet presAssocID="{8127850C-632A-4826-AFEB-874AE399B868}" presName="rootText" presStyleLbl="node3" presStyleIdx="0" presStyleCnt="15">
        <dgm:presLayoutVars>
          <dgm:chPref val="3"/>
        </dgm:presLayoutVars>
      </dgm:prSet>
      <dgm:spPr/>
    </dgm:pt>
    <dgm:pt modelId="{C1013B81-A6D5-41E6-984E-34D1094F8A03}" type="pres">
      <dgm:prSet presAssocID="{8127850C-632A-4826-AFEB-874AE399B868}" presName="rootConnector" presStyleLbl="node3" presStyleIdx="0" presStyleCnt="15"/>
      <dgm:spPr/>
    </dgm:pt>
    <dgm:pt modelId="{517E1FAD-E226-4C16-A104-D370B7B0ECD7}" type="pres">
      <dgm:prSet presAssocID="{8127850C-632A-4826-AFEB-874AE399B868}" presName="hierChild4" presStyleCnt="0"/>
      <dgm:spPr/>
    </dgm:pt>
    <dgm:pt modelId="{4EFA6F37-6BF3-40C5-8FA0-B2EFE21F6334}" type="pres">
      <dgm:prSet presAssocID="{8127850C-632A-4826-AFEB-874AE399B868}" presName="hierChild5" presStyleCnt="0"/>
      <dgm:spPr/>
    </dgm:pt>
    <dgm:pt modelId="{A4E7D72E-95D1-4CBD-A058-8E158E663D12}" type="pres">
      <dgm:prSet presAssocID="{90C05E12-155F-4FF3-B607-6A447A82945B}" presName="Name37" presStyleLbl="parChTrans1D3" presStyleIdx="1" presStyleCnt="15"/>
      <dgm:spPr/>
    </dgm:pt>
    <dgm:pt modelId="{404C507F-04F6-4684-BC1F-FC349DE69016}" type="pres">
      <dgm:prSet presAssocID="{35EB2BD1-F77A-4463-A513-963B56D3920B}" presName="hierRoot2" presStyleCnt="0">
        <dgm:presLayoutVars>
          <dgm:hierBranch val="init"/>
        </dgm:presLayoutVars>
      </dgm:prSet>
      <dgm:spPr/>
    </dgm:pt>
    <dgm:pt modelId="{EA6A4383-45B4-4403-9E84-7858CCB6EC17}" type="pres">
      <dgm:prSet presAssocID="{35EB2BD1-F77A-4463-A513-963B56D3920B}" presName="rootComposite" presStyleCnt="0"/>
      <dgm:spPr/>
    </dgm:pt>
    <dgm:pt modelId="{DE080AB1-0CB7-47F0-9DAF-9AD59945A398}" type="pres">
      <dgm:prSet presAssocID="{35EB2BD1-F77A-4463-A513-963B56D3920B}" presName="rootText" presStyleLbl="node3" presStyleIdx="1" presStyleCnt="15">
        <dgm:presLayoutVars>
          <dgm:chPref val="3"/>
        </dgm:presLayoutVars>
      </dgm:prSet>
      <dgm:spPr/>
    </dgm:pt>
    <dgm:pt modelId="{9D2B6522-3FFA-4BFA-B1D7-D1FA6910A58E}" type="pres">
      <dgm:prSet presAssocID="{35EB2BD1-F77A-4463-A513-963B56D3920B}" presName="rootConnector" presStyleLbl="node3" presStyleIdx="1" presStyleCnt="15"/>
      <dgm:spPr/>
    </dgm:pt>
    <dgm:pt modelId="{99945A86-7B63-471F-BE2B-CA0696F1A7D6}" type="pres">
      <dgm:prSet presAssocID="{35EB2BD1-F77A-4463-A513-963B56D3920B}" presName="hierChild4" presStyleCnt="0"/>
      <dgm:spPr/>
    </dgm:pt>
    <dgm:pt modelId="{84B0A2D4-B73E-4B75-BD0A-DCD64FAA7F28}" type="pres">
      <dgm:prSet presAssocID="{35EB2BD1-F77A-4463-A513-963B56D3920B}" presName="hierChild5" presStyleCnt="0"/>
      <dgm:spPr/>
    </dgm:pt>
    <dgm:pt modelId="{785E2976-3B1E-4474-9FD8-D887006B5A71}" type="pres">
      <dgm:prSet presAssocID="{8325EE59-FADE-47C9-8D65-3866EF2CF94A}" presName="hierChild5" presStyleCnt="0"/>
      <dgm:spPr/>
    </dgm:pt>
    <dgm:pt modelId="{1DE37BEA-E723-4020-8358-CDA33AA1CE7D}" type="pres">
      <dgm:prSet presAssocID="{2FE64B5E-EF39-437E-B3E3-72F681C954CC}" presName="Name37" presStyleLbl="parChTrans1D2" presStyleIdx="1" presStyleCnt="7"/>
      <dgm:spPr/>
    </dgm:pt>
    <dgm:pt modelId="{D000827E-3471-4182-9879-2AA2FC2D3BA9}" type="pres">
      <dgm:prSet presAssocID="{3A0836A8-E9FF-4289-A816-D7483801DE5C}" presName="hierRoot2" presStyleCnt="0">
        <dgm:presLayoutVars>
          <dgm:hierBranch val="init"/>
        </dgm:presLayoutVars>
      </dgm:prSet>
      <dgm:spPr/>
    </dgm:pt>
    <dgm:pt modelId="{EB10AA64-87D8-4B8E-8173-1BBFD54540D6}" type="pres">
      <dgm:prSet presAssocID="{3A0836A8-E9FF-4289-A816-D7483801DE5C}" presName="rootComposite" presStyleCnt="0"/>
      <dgm:spPr/>
    </dgm:pt>
    <dgm:pt modelId="{12CA34C4-3CCA-4675-8271-01CD3B409B08}" type="pres">
      <dgm:prSet presAssocID="{3A0836A8-E9FF-4289-A816-D7483801DE5C}" presName="rootText" presStyleLbl="node2" presStyleIdx="1" presStyleCnt="7">
        <dgm:presLayoutVars>
          <dgm:chPref val="3"/>
        </dgm:presLayoutVars>
      </dgm:prSet>
      <dgm:spPr/>
    </dgm:pt>
    <dgm:pt modelId="{45758930-0D34-4C5B-9808-990566BB13D8}" type="pres">
      <dgm:prSet presAssocID="{3A0836A8-E9FF-4289-A816-D7483801DE5C}" presName="rootConnector" presStyleLbl="node2" presStyleIdx="1" presStyleCnt="7"/>
      <dgm:spPr/>
    </dgm:pt>
    <dgm:pt modelId="{51BA9D8C-AE75-48D0-8115-E003ECED2DDE}" type="pres">
      <dgm:prSet presAssocID="{3A0836A8-E9FF-4289-A816-D7483801DE5C}" presName="hierChild4" presStyleCnt="0"/>
      <dgm:spPr/>
    </dgm:pt>
    <dgm:pt modelId="{6552CED6-BD1F-41E6-962F-4C78D2CC5172}" type="pres">
      <dgm:prSet presAssocID="{09A7DF3C-BF03-40A2-B9EF-52AB7DA28868}" presName="Name37" presStyleLbl="parChTrans1D3" presStyleIdx="2" presStyleCnt="15"/>
      <dgm:spPr/>
    </dgm:pt>
    <dgm:pt modelId="{9CD89771-9C16-43D7-B8E7-37ADA36066AD}" type="pres">
      <dgm:prSet presAssocID="{EB5DDA19-1655-43C6-A91E-E0D6A51E2BA9}" presName="hierRoot2" presStyleCnt="0">
        <dgm:presLayoutVars>
          <dgm:hierBranch val="init"/>
        </dgm:presLayoutVars>
      </dgm:prSet>
      <dgm:spPr/>
    </dgm:pt>
    <dgm:pt modelId="{3C9DF5BD-90A6-4413-A475-11BEA614C9DF}" type="pres">
      <dgm:prSet presAssocID="{EB5DDA19-1655-43C6-A91E-E0D6A51E2BA9}" presName="rootComposite" presStyleCnt="0"/>
      <dgm:spPr/>
    </dgm:pt>
    <dgm:pt modelId="{91BC8B1D-1500-4CA6-B323-EF50D1C0158D}" type="pres">
      <dgm:prSet presAssocID="{EB5DDA19-1655-43C6-A91E-E0D6A51E2BA9}" presName="rootText" presStyleLbl="node3" presStyleIdx="2" presStyleCnt="15">
        <dgm:presLayoutVars>
          <dgm:chPref val="3"/>
        </dgm:presLayoutVars>
      </dgm:prSet>
      <dgm:spPr/>
    </dgm:pt>
    <dgm:pt modelId="{FDFB037A-DFE3-4ABC-A3D6-524136B6FCE4}" type="pres">
      <dgm:prSet presAssocID="{EB5DDA19-1655-43C6-A91E-E0D6A51E2BA9}" presName="rootConnector" presStyleLbl="node3" presStyleIdx="2" presStyleCnt="15"/>
      <dgm:spPr/>
    </dgm:pt>
    <dgm:pt modelId="{8A69BB73-DD3B-438A-9EE9-3B600708E4C7}" type="pres">
      <dgm:prSet presAssocID="{EB5DDA19-1655-43C6-A91E-E0D6A51E2BA9}" presName="hierChild4" presStyleCnt="0"/>
      <dgm:spPr/>
    </dgm:pt>
    <dgm:pt modelId="{EA6F6864-0807-4E4D-B59A-A4E66B946371}" type="pres">
      <dgm:prSet presAssocID="{EB5DDA19-1655-43C6-A91E-E0D6A51E2BA9}" presName="hierChild5" presStyleCnt="0"/>
      <dgm:spPr/>
    </dgm:pt>
    <dgm:pt modelId="{423EDFA1-261B-45B6-9BC8-CB44859FF37B}" type="pres">
      <dgm:prSet presAssocID="{732F24D9-2AA1-44BB-B42E-1F2B2F1FA4ED}" presName="Name37" presStyleLbl="parChTrans1D3" presStyleIdx="3" presStyleCnt="15"/>
      <dgm:spPr/>
    </dgm:pt>
    <dgm:pt modelId="{AB39001A-567F-4F07-B9E9-CF332A822AA6}" type="pres">
      <dgm:prSet presAssocID="{D261E5BD-EAC1-4BF4-A950-20384565DC18}" presName="hierRoot2" presStyleCnt="0">
        <dgm:presLayoutVars>
          <dgm:hierBranch val="init"/>
        </dgm:presLayoutVars>
      </dgm:prSet>
      <dgm:spPr/>
    </dgm:pt>
    <dgm:pt modelId="{F1588428-1CFA-45A1-9C28-8E52E308DFD3}" type="pres">
      <dgm:prSet presAssocID="{D261E5BD-EAC1-4BF4-A950-20384565DC18}" presName="rootComposite" presStyleCnt="0"/>
      <dgm:spPr/>
    </dgm:pt>
    <dgm:pt modelId="{DB2C148E-EC1A-4A31-A930-2108E8885B11}" type="pres">
      <dgm:prSet presAssocID="{D261E5BD-EAC1-4BF4-A950-20384565DC18}" presName="rootText" presStyleLbl="node3" presStyleIdx="3" presStyleCnt="15">
        <dgm:presLayoutVars>
          <dgm:chPref val="3"/>
        </dgm:presLayoutVars>
      </dgm:prSet>
      <dgm:spPr/>
    </dgm:pt>
    <dgm:pt modelId="{F70CB079-C4CF-459F-9AFC-B7B5D664523B}" type="pres">
      <dgm:prSet presAssocID="{D261E5BD-EAC1-4BF4-A950-20384565DC18}" presName="rootConnector" presStyleLbl="node3" presStyleIdx="3" presStyleCnt="15"/>
      <dgm:spPr/>
    </dgm:pt>
    <dgm:pt modelId="{39D532E2-E48C-4C0F-924D-4E04C468E2C2}" type="pres">
      <dgm:prSet presAssocID="{D261E5BD-EAC1-4BF4-A950-20384565DC18}" presName="hierChild4" presStyleCnt="0"/>
      <dgm:spPr/>
    </dgm:pt>
    <dgm:pt modelId="{C404BA53-4FC5-40CA-9527-95001AD92F7F}" type="pres">
      <dgm:prSet presAssocID="{D261E5BD-EAC1-4BF4-A950-20384565DC18}" presName="hierChild5" presStyleCnt="0"/>
      <dgm:spPr/>
    </dgm:pt>
    <dgm:pt modelId="{28CE1647-9448-4101-8834-8367FF1ABFE4}" type="pres">
      <dgm:prSet presAssocID="{3A0836A8-E9FF-4289-A816-D7483801DE5C}" presName="hierChild5" presStyleCnt="0"/>
      <dgm:spPr/>
    </dgm:pt>
    <dgm:pt modelId="{959BAB84-E8BE-4EDA-94A2-434C329DFF9B}" type="pres">
      <dgm:prSet presAssocID="{56DC3251-7278-4B15-879D-7E2C310CA6C3}" presName="Name37" presStyleLbl="parChTrans1D2" presStyleIdx="2" presStyleCnt="7"/>
      <dgm:spPr/>
    </dgm:pt>
    <dgm:pt modelId="{EF1E3C0E-315E-4E3E-B753-238063C61B19}" type="pres">
      <dgm:prSet presAssocID="{1E0DB224-B798-4939-A63F-D2CDA33C83D3}" presName="hierRoot2" presStyleCnt="0">
        <dgm:presLayoutVars>
          <dgm:hierBranch val="init"/>
        </dgm:presLayoutVars>
      </dgm:prSet>
      <dgm:spPr/>
    </dgm:pt>
    <dgm:pt modelId="{B71C7A09-0EC7-4380-8B4E-58DA9883CD1E}" type="pres">
      <dgm:prSet presAssocID="{1E0DB224-B798-4939-A63F-D2CDA33C83D3}" presName="rootComposite" presStyleCnt="0"/>
      <dgm:spPr/>
    </dgm:pt>
    <dgm:pt modelId="{15D677D6-48D5-418E-BB2B-04E9CDB6F789}" type="pres">
      <dgm:prSet presAssocID="{1E0DB224-B798-4939-A63F-D2CDA33C83D3}" presName="rootText" presStyleLbl="node2" presStyleIdx="2" presStyleCnt="7">
        <dgm:presLayoutVars>
          <dgm:chPref val="3"/>
        </dgm:presLayoutVars>
      </dgm:prSet>
      <dgm:spPr/>
    </dgm:pt>
    <dgm:pt modelId="{460881FA-7D1B-48E8-B9A6-4812796A096E}" type="pres">
      <dgm:prSet presAssocID="{1E0DB224-B798-4939-A63F-D2CDA33C83D3}" presName="rootConnector" presStyleLbl="node2" presStyleIdx="2" presStyleCnt="7"/>
      <dgm:spPr/>
    </dgm:pt>
    <dgm:pt modelId="{F400711F-D7F8-4094-B846-BF6F6A38702D}" type="pres">
      <dgm:prSet presAssocID="{1E0DB224-B798-4939-A63F-D2CDA33C83D3}" presName="hierChild4" presStyleCnt="0"/>
      <dgm:spPr/>
    </dgm:pt>
    <dgm:pt modelId="{47DE331D-88DF-405C-8CD1-0CCBF94FA43E}" type="pres">
      <dgm:prSet presAssocID="{1E0DB224-B798-4939-A63F-D2CDA33C83D3}" presName="hierChild5" presStyleCnt="0"/>
      <dgm:spPr/>
    </dgm:pt>
    <dgm:pt modelId="{AEDA91FF-2ED1-4779-BAE8-1B8BC5073F40}" type="pres">
      <dgm:prSet presAssocID="{37DA02E0-1714-48EB-9169-073088259296}" presName="hierChild3" presStyleCnt="0"/>
      <dgm:spPr/>
    </dgm:pt>
    <dgm:pt modelId="{8CFB6995-5A38-41BF-8447-B6365F93FF5D}" type="pres">
      <dgm:prSet presAssocID="{3C663A37-7AA5-42BA-86FC-842965F571D8}" presName="hierRoot1" presStyleCnt="0">
        <dgm:presLayoutVars>
          <dgm:hierBranch val="init"/>
        </dgm:presLayoutVars>
      </dgm:prSet>
      <dgm:spPr/>
    </dgm:pt>
    <dgm:pt modelId="{9A7BB73D-FB8C-4772-9D6E-C831172821B8}" type="pres">
      <dgm:prSet presAssocID="{3C663A37-7AA5-42BA-86FC-842965F571D8}" presName="rootComposite1" presStyleCnt="0"/>
      <dgm:spPr/>
    </dgm:pt>
    <dgm:pt modelId="{06708E39-D110-4861-9CF9-9612BC02EFA9}" type="pres">
      <dgm:prSet presAssocID="{3C663A37-7AA5-42BA-86FC-842965F571D8}" presName="rootText1" presStyleLbl="node0" presStyleIdx="1" presStyleCnt="3">
        <dgm:presLayoutVars>
          <dgm:chPref val="3"/>
        </dgm:presLayoutVars>
      </dgm:prSet>
      <dgm:spPr/>
    </dgm:pt>
    <dgm:pt modelId="{703A1B53-7CC4-4375-ADFE-642141260FE4}" type="pres">
      <dgm:prSet presAssocID="{3C663A37-7AA5-42BA-86FC-842965F571D8}" presName="rootConnector1" presStyleLbl="node1" presStyleIdx="0" presStyleCnt="0"/>
      <dgm:spPr/>
    </dgm:pt>
    <dgm:pt modelId="{A3173500-49C1-480C-9783-74F443CEC3FB}" type="pres">
      <dgm:prSet presAssocID="{3C663A37-7AA5-42BA-86FC-842965F571D8}" presName="hierChild2" presStyleCnt="0"/>
      <dgm:spPr/>
    </dgm:pt>
    <dgm:pt modelId="{602B1CB0-4173-4C8F-8C3E-6892EFF4A417}" type="pres">
      <dgm:prSet presAssocID="{2160BE7E-C679-4E31-ACF4-E101972CD80E}" presName="Name37" presStyleLbl="parChTrans1D2" presStyleIdx="3" presStyleCnt="7"/>
      <dgm:spPr/>
    </dgm:pt>
    <dgm:pt modelId="{D6BE668D-7328-42FC-B224-0C4843FAB32C}" type="pres">
      <dgm:prSet presAssocID="{4E4771AD-2FA0-4437-85B2-DB51EE7AD46E}" presName="hierRoot2" presStyleCnt="0">
        <dgm:presLayoutVars>
          <dgm:hierBranch val="init"/>
        </dgm:presLayoutVars>
      </dgm:prSet>
      <dgm:spPr/>
    </dgm:pt>
    <dgm:pt modelId="{7E55B7D5-90B3-4FDA-A569-1B86B894A19E}" type="pres">
      <dgm:prSet presAssocID="{4E4771AD-2FA0-4437-85B2-DB51EE7AD46E}" presName="rootComposite" presStyleCnt="0"/>
      <dgm:spPr/>
    </dgm:pt>
    <dgm:pt modelId="{0E48CB8B-5784-4138-A319-8D9B5B23F6F6}" type="pres">
      <dgm:prSet presAssocID="{4E4771AD-2FA0-4437-85B2-DB51EE7AD46E}" presName="rootText" presStyleLbl="node2" presStyleIdx="3" presStyleCnt="7">
        <dgm:presLayoutVars>
          <dgm:chPref val="3"/>
        </dgm:presLayoutVars>
      </dgm:prSet>
      <dgm:spPr/>
    </dgm:pt>
    <dgm:pt modelId="{98A384C0-4DF4-41A3-99AF-62EC373E2B85}" type="pres">
      <dgm:prSet presAssocID="{4E4771AD-2FA0-4437-85B2-DB51EE7AD46E}" presName="rootConnector" presStyleLbl="node2" presStyleIdx="3" presStyleCnt="7"/>
      <dgm:spPr/>
    </dgm:pt>
    <dgm:pt modelId="{8AB4DB21-3F3F-45BD-874F-7FE68B81B58C}" type="pres">
      <dgm:prSet presAssocID="{4E4771AD-2FA0-4437-85B2-DB51EE7AD46E}" presName="hierChild4" presStyleCnt="0"/>
      <dgm:spPr/>
    </dgm:pt>
    <dgm:pt modelId="{63A63918-105E-46CF-951A-E6284BC6F466}" type="pres">
      <dgm:prSet presAssocID="{4E4771AD-2FA0-4437-85B2-DB51EE7AD46E}" presName="hierChild5" presStyleCnt="0"/>
      <dgm:spPr/>
    </dgm:pt>
    <dgm:pt modelId="{C1A8978B-F55D-4A1A-9BC6-A75414201067}" type="pres">
      <dgm:prSet presAssocID="{BF417365-7CB0-4AA6-A6C7-BFFFD491C03D}" presName="Name37" presStyleLbl="parChTrans1D2" presStyleIdx="4" presStyleCnt="7"/>
      <dgm:spPr/>
    </dgm:pt>
    <dgm:pt modelId="{C6536CC9-0CBF-4E5B-9B67-4CB9D57724DD}" type="pres">
      <dgm:prSet presAssocID="{5CEA2D1C-A86B-4FC9-9A23-A323FB22B74A}" presName="hierRoot2" presStyleCnt="0">
        <dgm:presLayoutVars>
          <dgm:hierBranch val="init"/>
        </dgm:presLayoutVars>
      </dgm:prSet>
      <dgm:spPr/>
    </dgm:pt>
    <dgm:pt modelId="{783F69B4-B0C4-4724-84D2-90124A8FD4C5}" type="pres">
      <dgm:prSet presAssocID="{5CEA2D1C-A86B-4FC9-9A23-A323FB22B74A}" presName="rootComposite" presStyleCnt="0"/>
      <dgm:spPr/>
    </dgm:pt>
    <dgm:pt modelId="{5252DC62-8005-472C-8394-B08304C0D1F4}" type="pres">
      <dgm:prSet presAssocID="{5CEA2D1C-A86B-4FC9-9A23-A323FB22B74A}" presName="rootText" presStyleLbl="node2" presStyleIdx="4" presStyleCnt="7">
        <dgm:presLayoutVars>
          <dgm:chPref val="3"/>
        </dgm:presLayoutVars>
      </dgm:prSet>
      <dgm:spPr/>
    </dgm:pt>
    <dgm:pt modelId="{4984F902-5465-4104-9CCD-02E0927D63F1}" type="pres">
      <dgm:prSet presAssocID="{5CEA2D1C-A86B-4FC9-9A23-A323FB22B74A}" presName="rootConnector" presStyleLbl="node2" presStyleIdx="4" presStyleCnt="7"/>
      <dgm:spPr/>
    </dgm:pt>
    <dgm:pt modelId="{5EA14FC2-EF89-4BC3-B554-6AFF3251EA97}" type="pres">
      <dgm:prSet presAssocID="{5CEA2D1C-A86B-4FC9-9A23-A323FB22B74A}" presName="hierChild4" presStyleCnt="0"/>
      <dgm:spPr/>
    </dgm:pt>
    <dgm:pt modelId="{1979EFEF-555D-469B-9AC6-FF0BD4EAABFF}" type="pres">
      <dgm:prSet presAssocID="{67922C11-FBF9-4D66-926F-52362B066845}" presName="Name37" presStyleLbl="parChTrans1D3" presStyleIdx="4" presStyleCnt="15"/>
      <dgm:spPr/>
    </dgm:pt>
    <dgm:pt modelId="{241414EA-B7AC-4A99-B58C-59359A2365F4}" type="pres">
      <dgm:prSet presAssocID="{377DC389-49FA-426E-9AC8-DDAA6C68339F}" presName="hierRoot2" presStyleCnt="0">
        <dgm:presLayoutVars>
          <dgm:hierBranch val="init"/>
        </dgm:presLayoutVars>
      </dgm:prSet>
      <dgm:spPr/>
    </dgm:pt>
    <dgm:pt modelId="{17D5D93E-FE56-4422-85DF-2296FE6A14AD}" type="pres">
      <dgm:prSet presAssocID="{377DC389-49FA-426E-9AC8-DDAA6C68339F}" presName="rootComposite" presStyleCnt="0"/>
      <dgm:spPr/>
    </dgm:pt>
    <dgm:pt modelId="{C9111AF5-F28F-4676-8F3E-206C9AF7B85F}" type="pres">
      <dgm:prSet presAssocID="{377DC389-49FA-426E-9AC8-DDAA6C68339F}" presName="rootText" presStyleLbl="node3" presStyleIdx="4" presStyleCnt="15">
        <dgm:presLayoutVars>
          <dgm:chPref val="3"/>
        </dgm:presLayoutVars>
      </dgm:prSet>
      <dgm:spPr/>
    </dgm:pt>
    <dgm:pt modelId="{73A596E2-6661-4489-9EAC-5ECF0B845971}" type="pres">
      <dgm:prSet presAssocID="{377DC389-49FA-426E-9AC8-DDAA6C68339F}" presName="rootConnector" presStyleLbl="node3" presStyleIdx="4" presStyleCnt="15"/>
      <dgm:spPr/>
    </dgm:pt>
    <dgm:pt modelId="{D97440E3-7C48-4631-9981-D54313B3379E}" type="pres">
      <dgm:prSet presAssocID="{377DC389-49FA-426E-9AC8-DDAA6C68339F}" presName="hierChild4" presStyleCnt="0"/>
      <dgm:spPr/>
    </dgm:pt>
    <dgm:pt modelId="{61084F90-F9E4-4F46-84EB-D9997784CFD8}" type="pres">
      <dgm:prSet presAssocID="{377DC389-49FA-426E-9AC8-DDAA6C68339F}" presName="hierChild5" presStyleCnt="0"/>
      <dgm:spPr/>
    </dgm:pt>
    <dgm:pt modelId="{02F809ED-D81E-4B24-B84D-1A01EDEEE2D5}" type="pres">
      <dgm:prSet presAssocID="{F3972280-E81F-45F2-AA55-F136B65310A1}" presName="Name37" presStyleLbl="parChTrans1D3" presStyleIdx="5" presStyleCnt="15"/>
      <dgm:spPr/>
    </dgm:pt>
    <dgm:pt modelId="{A100BC96-A9BD-4FED-A821-430F3336D953}" type="pres">
      <dgm:prSet presAssocID="{BC99D02C-AE66-4450-9724-940A5C84D48F}" presName="hierRoot2" presStyleCnt="0">
        <dgm:presLayoutVars>
          <dgm:hierBranch val="init"/>
        </dgm:presLayoutVars>
      </dgm:prSet>
      <dgm:spPr/>
    </dgm:pt>
    <dgm:pt modelId="{705EC8AC-53B5-4440-9097-585243AE0605}" type="pres">
      <dgm:prSet presAssocID="{BC99D02C-AE66-4450-9724-940A5C84D48F}" presName="rootComposite" presStyleCnt="0"/>
      <dgm:spPr/>
    </dgm:pt>
    <dgm:pt modelId="{86590071-F683-4A86-9526-073A28915AC0}" type="pres">
      <dgm:prSet presAssocID="{BC99D02C-AE66-4450-9724-940A5C84D48F}" presName="rootText" presStyleLbl="node3" presStyleIdx="5" presStyleCnt="15">
        <dgm:presLayoutVars>
          <dgm:chPref val="3"/>
        </dgm:presLayoutVars>
      </dgm:prSet>
      <dgm:spPr/>
    </dgm:pt>
    <dgm:pt modelId="{4FEC1781-7660-4DEC-8D4A-8CD884971F06}" type="pres">
      <dgm:prSet presAssocID="{BC99D02C-AE66-4450-9724-940A5C84D48F}" presName="rootConnector" presStyleLbl="node3" presStyleIdx="5" presStyleCnt="15"/>
      <dgm:spPr/>
    </dgm:pt>
    <dgm:pt modelId="{7C106394-6F22-4672-8224-4E84A36893DE}" type="pres">
      <dgm:prSet presAssocID="{BC99D02C-AE66-4450-9724-940A5C84D48F}" presName="hierChild4" presStyleCnt="0"/>
      <dgm:spPr/>
    </dgm:pt>
    <dgm:pt modelId="{61749B97-78CF-4E9C-98E5-4A8ECFBD5E44}" type="pres">
      <dgm:prSet presAssocID="{BC99D02C-AE66-4450-9724-940A5C84D48F}" presName="hierChild5" presStyleCnt="0"/>
      <dgm:spPr/>
    </dgm:pt>
    <dgm:pt modelId="{0965CEDC-25D0-42C9-AA63-EAE0253116C3}" type="pres">
      <dgm:prSet presAssocID="{5CEA2D1C-A86B-4FC9-9A23-A323FB22B74A}" presName="hierChild5" presStyleCnt="0"/>
      <dgm:spPr/>
    </dgm:pt>
    <dgm:pt modelId="{601AA913-560F-4246-8E14-06192F4E7140}" type="pres">
      <dgm:prSet presAssocID="{3C663A37-7AA5-42BA-86FC-842965F571D8}" presName="hierChild3" presStyleCnt="0"/>
      <dgm:spPr/>
    </dgm:pt>
    <dgm:pt modelId="{4186153A-E47C-4FA5-A220-E4615CC5C864}" type="pres">
      <dgm:prSet presAssocID="{1E94A320-4985-4702-8462-8151F62F7C4C}" presName="hierRoot1" presStyleCnt="0">
        <dgm:presLayoutVars>
          <dgm:hierBranch val="init"/>
        </dgm:presLayoutVars>
      </dgm:prSet>
      <dgm:spPr/>
    </dgm:pt>
    <dgm:pt modelId="{B9A2A78C-4DD9-499E-9104-3D3039453979}" type="pres">
      <dgm:prSet presAssocID="{1E94A320-4985-4702-8462-8151F62F7C4C}" presName="rootComposite1" presStyleCnt="0"/>
      <dgm:spPr/>
    </dgm:pt>
    <dgm:pt modelId="{FA2AD0F3-FE2B-4DE1-82EB-A1B979E0331E}" type="pres">
      <dgm:prSet presAssocID="{1E94A320-4985-4702-8462-8151F62F7C4C}" presName="rootText1" presStyleLbl="node0" presStyleIdx="2" presStyleCnt="3">
        <dgm:presLayoutVars>
          <dgm:chPref val="3"/>
        </dgm:presLayoutVars>
      </dgm:prSet>
      <dgm:spPr/>
    </dgm:pt>
    <dgm:pt modelId="{1233B3D2-EA97-4CBD-ABB2-ED3AACA2A0AD}" type="pres">
      <dgm:prSet presAssocID="{1E94A320-4985-4702-8462-8151F62F7C4C}" presName="rootConnector1" presStyleLbl="node1" presStyleIdx="0" presStyleCnt="0"/>
      <dgm:spPr/>
    </dgm:pt>
    <dgm:pt modelId="{FA2762A4-8B4E-4034-8AB1-F01FE0BC890C}" type="pres">
      <dgm:prSet presAssocID="{1E94A320-4985-4702-8462-8151F62F7C4C}" presName="hierChild2" presStyleCnt="0"/>
      <dgm:spPr/>
    </dgm:pt>
    <dgm:pt modelId="{7827FC88-A8D8-44EC-8725-9D7FAEBB83C9}" type="pres">
      <dgm:prSet presAssocID="{C4B5F77E-8B99-499E-A1BA-7A770607F652}" presName="Name37" presStyleLbl="parChTrans1D2" presStyleIdx="5" presStyleCnt="7"/>
      <dgm:spPr/>
    </dgm:pt>
    <dgm:pt modelId="{27E6517B-6891-4A81-B15D-22638DFE091C}" type="pres">
      <dgm:prSet presAssocID="{9BE42A11-B3E0-4A3B-9BA9-63A64386DF96}" presName="hierRoot2" presStyleCnt="0">
        <dgm:presLayoutVars>
          <dgm:hierBranch val="init"/>
        </dgm:presLayoutVars>
      </dgm:prSet>
      <dgm:spPr/>
    </dgm:pt>
    <dgm:pt modelId="{F4C56409-823E-4781-ACE9-BC9BCA2C898A}" type="pres">
      <dgm:prSet presAssocID="{9BE42A11-B3E0-4A3B-9BA9-63A64386DF96}" presName="rootComposite" presStyleCnt="0"/>
      <dgm:spPr/>
    </dgm:pt>
    <dgm:pt modelId="{A22A885F-1E2F-4F01-9051-89CF38ADAA10}" type="pres">
      <dgm:prSet presAssocID="{9BE42A11-B3E0-4A3B-9BA9-63A64386DF96}" presName="rootText" presStyleLbl="node2" presStyleIdx="5" presStyleCnt="7">
        <dgm:presLayoutVars>
          <dgm:chPref val="3"/>
        </dgm:presLayoutVars>
      </dgm:prSet>
      <dgm:spPr/>
    </dgm:pt>
    <dgm:pt modelId="{DA6DFAC5-5AD3-4FB6-A97D-7D02D39D6351}" type="pres">
      <dgm:prSet presAssocID="{9BE42A11-B3E0-4A3B-9BA9-63A64386DF96}" presName="rootConnector" presStyleLbl="node2" presStyleIdx="5" presStyleCnt="7"/>
      <dgm:spPr/>
    </dgm:pt>
    <dgm:pt modelId="{58981E3E-D1E4-41DB-82CC-79AD1B5F32CE}" type="pres">
      <dgm:prSet presAssocID="{9BE42A11-B3E0-4A3B-9BA9-63A64386DF96}" presName="hierChild4" presStyleCnt="0"/>
      <dgm:spPr/>
    </dgm:pt>
    <dgm:pt modelId="{9F314F48-2F02-4735-B81D-0173FC719BA2}" type="pres">
      <dgm:prSet presAssocID="{BB57DC33-80B6-4E16-92A8-9523C3AF779A}" presName="Name37" presStyleLbl="parChTrans1D3" presStyleIdx="6" presStyleCnt="15"/>
      <dgm:spPr/>
    </dgm:pt>
    <dgm:pt modelId="{D07692FA-8836-4DFD-87E8-D34F5D949061}" type="pres">
      <dgm:prSet presAssocID="{34309AFA-1EB5-4331-B7A5-20A2D7C5F635}" presName="hierRoot2" presStyleCnt="0">
        <dgm:presLayoutVars>
          <dgm:hierBranch val="init"/>
        </dgm:presLayoutVars>
      </dgm:prSet>
      <dgm:spPr/>
    </dgm:pt>
    <dgm:pt modelId="{DC8D2548-943C-4D8A-AFAE-3E2240B2C87D}" type="pres">
      <dgm:prSet presAssocID="{34309AFA-1EB5-4331-B7A5-20A2D7C5F635}" presName="rootComposite" presStyleCnt="0"/>
      <dgm:spPr/>
    </dgm:pt>
    <dgm:pt modelId="{C6E44E64-D33C-429B-A44D-050FD18FDEFA}" type="pres">
      <dgm:prSet presAssocID="{34309AFA-1EB5-4331-B7A5-20A2D7C5F635}" presName="rootText" presStyleLbl="node3" presStyleIdx="6" presStyleCnt="15">
        <dgm:presLayoutVars>
          <dgm:chPref val="3"/>
        </dgm:presLayoutVars>
      </dgm:prSet>
      <dgm:spPr/>
    </dgm:pt>
    <dgm:pt modelId="{3C723BEB-D268-4DC7-A1AE-B78A2CD4961C}" type="pres">
      <dgm:prSet presAssocID="{34309AFA-1EB5-4331-B7A5-20A2D7C5F635}" presName="rootConnector" presStyleLbl="node3" presStyleIdx="6" presStyleCnt="15"/>
      <dgm:spPr/>
    </dgm:pt>
    <dgm:pt modelId="{050F56EB-8737-4223-8215-C2069A95FD44}" type="pres">
      <dgm:prSet presAssocID="{34309AFA-1EB5-4331-B7A5-20A2D7C5F635}" presName="hierChild4" presStyleCnt="0"/>
      <dgm:spPr/>
    </dgm:pt>
    <dgm:pt modelId="{A7C9AE53-66BE-4A19-966E-3BA491BD6771}" type="pres">
      <dgm:prSet presAssocID="{34309AFA-1EB5-4331-B7A5-20A2D7C5F635}" presName="hierChild5" presStyleCnt="0"/>
      <dgm:spPr/>
    </dgm:pt>
    <dgm:pt modelId="{18FD6864-1323-4BD7-9699-D0129602923D}" type="pres">
      <dgm:prSet presAssocID="{82F7FD6A-00BB-42A2-9D3A-FAB4448B580B}" presName="Name37" presStyleLbl="parChTrans1D3" presStyleIdx="7" presStyleCnt="15"/>
      <dgm:spPr/>
    </dgm:pt>
    <dgm:pt modelId="{FAB4283E-2888-4059-B2AD-7F4B7764B0C0}" type="pres">
      <dgm:prSet presAssocID="{8F622B1E-A4C1-4978-B257-AFEFB8CC2A92}" presName="hierRoot2" presStyleCnt="0">
        <dgm:presLayoutVars>
          <dgm:hierBranch val="init"/>
        </dgm:presLayoutVars>
      </dgm:prSet>
      <dgm:spPr/>
    </dgm:pt>
    <dgm:pt modelId="{B71B5AF2-1B32-4F4B-8A3B-43D48C469FB0}" type="pres">
      <dgm:prSet presAssocID="{8F622B1E-A4C1-4978-B257-AFEFB8CC2A92}" presName="rootComposite" presStyleCnt="0"/>
      <dgm:spPr/>
    </dgm:pt>
    <dgm:pt modelId="{1097005B-1D40-4ADD-85B2-71CE5414D8E8}" type="pres">
      <dgm:prSet presAssocID="{8F622B1E-A4C1-4978-B257-AFEFB8CC2A92}" presName="rootText" presStyleLbl="node3" presStyleIdx="7" presStyleCnt="15">
        <dgm:presLayoutVars>
          <dgm:chPref val="3"/>
        </dgm:presLayoutVars>
      </dgm:prSet>
      <dgm:spPr/>
    </dgm:pt>
    <dgm:pt modelId="{ED9D5915-10A3-4255-A98A-75FD94A0B343}" type="pres">
      <dgm:prSet presAssocID="{8F622B1E-A4C1-4978-B257-AFEFB8CC2A92}" presName="rootConnector" presStyleLbl="node3" presStyleIdx="7" presStyleCnt="15"/>
      <dgm:spPr/>
    </dgm:pt>
    <dgm:pt modelId="{6F351C3D-17F8-465D-8351-D0EC6CAB067F}" type="pres">
      <dgm:prSet presAssocID="{8F622B1E-A4C1-4978-B257-AFEFB8CC2A92}" presName="hierChild4" presStyleCnt="0"/>
      <dgm:spPr/>
    </dgm:pt>
    <dgm:pt modelId="{4F870489-5FE0-4937-9CA2-D52FDF14CAA9}" type="pres">
      <dgm:prSet presAssocID="{8F622B1E-A4C1-4978-B257-AFEFB8CC2A92}" presName="hierChild5" presStyleCnt="0"/>
      <dgm:spPr/>
    </dgm:pt>
    <dgm:pt modelId="{93712344-AFD6-495A-AD9B-48BA6C36FF4F}" type="pres">
      <dgm:prSet presAssocID="{69B0EFA3-A67B-4D49-80D8-8048AF662B1A}" presName="Name37" presStyleLbl="parChTrans1D3" presStyleIdx="8" presStyleCnt="15"/>
      <dgm:spPr/>
    </dgm:pt>
    <dgm:pt modelId="{C0E0AD49-16E2-4939-9850-22D4DE74FBEE}" type="pres">
      <dgm:prSet presAssocID="{176521C9-C7CA-41E0-A73D-B00631466DD5}" presName="hierRoot2" presStyleCnt="0">
        <dgm:presLayoutVars>
          <dgm:hierBranch val="init"/>
        </dgm:presLayoutVars>
      </dgm:prSet>
      <dgm:spPr/>
    </dgm:pt>
    <dgm:pt modelId="{24D7B396-1386-4F6A-B2AB-ED5D6C018EEC}" type="pres">
      <dgm:prSet presAssocID="{176521C9-C7CA-41E0-A73D-B00631466DD5}" presName="rootComposite" presStyleCnt="0"/>
      <dgm:spPr/>
    </dgm:pt>
    <dgm:pt modelId="{E22C762F-76FE-4E0A-84C0-6208E1F2031B}" type="pres">
      <dgm:prSet presAssocID="{176521C9-C7CA-41E0-A73D-B00631466DD5}" presName="rootText" presStyleLbl="node3" presStyleIdx="8" presStyleCnt="15">
        <dgm:presLayoutVars>
          <dgm:chPref val="3"/>
        </dgm:presLayoutVars>
      </dgm:prSet>
      <dgm:spPr/>
    </dgm:pt>
    <dgm:pt modelId="{F8935941-8CCA-4B9A-8084-DEA2B55AB960}" type="pres">
      <dgm:prSet presAssocID="{176521C9-C7CA-41E0-A73D-B00631466DD5}" presName="rootConnector" presStyleLbl="node3" presStyleIdx="8" presStyleCnt="15"/>
      <dgm:spPr/>
    </dgm:pt>
    <dgm:pt modelId="{D7850802-DE50-46EA-9E39-C8E2BAE03056}" type="pres">
      <dgm:prSet presAssocID="{176521C9-C7CA-41E0-A73D-B00631466DD5}" presName="hierChild4" presStyleCnt="0"/>
      <dgm:spPr/>
    </dgm:pt>
    <dgm:pt modelId="{888E9197-27E1-4D42-8F25-13E5447AB0D5}" type="pres">
      <dgm:prSet presAssocID="{176521C9-C7CA-41E0-A73D-B00631466DD5}" presName="hierChild5" presStyleCnt="0"/>
      <dgm:spPr/>
    </dgm:pt>
    <dgm:pt modelId="{CE53BDBF-C397-4BB0-B2F0-13A17191BCF7}" type="pres">
      <dgm:prSet presAssocID="{10F3D94E-189A-403F-B77F-7F172A5ED0A0}" presName="Name37" presStyleLbl="parChTrans1D3" presStyleIdx="9" presStyleCnt="15"/>
      <dgm:spPr/>
    </dgm:pt>
    <dgm:pt modelId="{1A5A25B3-C6C6-43A9-8C4C-B4B09FDA2107}" type="pres">
      <dgm:prSet presAssocID="{4BEAE637-B407-41D6-892F-50D1AC0F08D7}" presName="hierRoot2" presStyleCnt="0">
        <dgm:presLayoutVars>
          <dgm:hierBranch val="init"/>
        </dgm:presLayoutVars>
      </dgm:prSet>
      <dgm:spPr/>
    </dgm:pt>
    <dgm:pt modelId="{83B72BE9-568A-46B5-B95E-54E99579A9F2}" type="pres">
      <dgm:prSet presAssocID="{4BEAE637-B407-41D6-892F-50D1AC0F08D7}" presName="rootComposite" presStyleCnt="0"/>
      <dgm:spPr/>
    </dgm:pt>
    <dgm:pt modelId="{E32BDFD1-E6DC-4F4A-9831-8D4257A13839}" type="pres">
      <dgm:prSet presAssocID="{4BEAE637-B407-41D6-892F-50D1AC0F08D7}" presName="rootText" presStyleLbl="node3" presStyleIdx="9" presStyleCnt="15">
        <dgm:presLayoutVars>
          <dgm:chPref val="3"/>
        </dgm:presLayoutVars>
      </dgm:prSet>
      <dgm:spPr/>
    </dgm:pt>
    <dgm:pt modelId="{A213118B-90EA-483D-97F1-A3C6FB1C0010}" type="pres">
      <dgm:prSet presAssocID="{4BEAE637-B407-41D6-892F-50D1AC0F08D7}" presName="rootConnector" presStyleLbl="node3" presStyleIdx="9" presStyleCnt="15"/>
      <dgm:spPr/>
    </dgm:pt>
    <dgm:pt modelId="{85AFA168-C264-421A-9F36-85378A1F302D}" type="pres">
      <dgm:prSet presAssocID="{4BEAE637-B407-41D6-892F-50D1AC0F08D7}" presName="hierChild4" presStyleCnt="0"/>
      <dgm:spPr/>
    </dgm:pt>
    <dgm:pt modelId="{7872804A-2D49-4981-AD11-5F18F8BD95D8}" type="pres">
      <dgm:prSet presAssocID="{4BEAE637-B407-41D6-892F-50D1AC0F08D7}" presName="hierChild5" presStyleCnt="0"/>
      <dgm:spPr/>
    </dgm:pt>
    <dgm:pt modelId="{3FE5FC3D-7E48-4D05-B90C-1E697DC9AFBE}" type="pres">
      <dgm:prSet presAssocID="{58A04FF3-45FC-4DF1-AA12-DB084C1491EA}" presName="Name37" presStyleLbl="parChTrans1D3" presStyleIdx="10" presStyleCnt="15"/>
      <dgm:spPr/>
    </dgm:pt>
    <dgm:pt modelId="{9C5BDC88-6DA2-4B02-A07B-99CBCBB00EF6}" type="pres">
      <dgm:prSet presAssocID="{4C106083-ACFA-42D1-AF8D-DC58A8A031E9}" presName="hierRoot2" presStyleCnt="0">
        <dgm:presLayoutVars>
          <dgm:hierBranch val="init"/>
        </dgm:presLayoutVars>
      </dgm:prSet>
      <dgm:spPr/>
    </dgm:pt>
    <dgm:pt modelId="{3E0E526C-4F7C-4BC5-8021-C8164FB91152}" type="pres">
      <dgm:prSet presAssocID="{4C106083-ACFA-42D1-AF8D-DC58A8A031E9}" presName="rootComposite" presStyleCnt="0"/>
      <dgm:spPr/>
    </dgm:pt>
    <dgm:pt modelId="{7BFEA127-3AFD-468B-A440-37951345A900}" type="pres">
      <dgm:prSet presAssocID="{4C106083-ACFA-42D1-AF8D-DC58A8A031E9}" presName="rootText" presStyleLbl="node3" presStyleIdx="10" presStyleCnt="15">
        <dgm:presLayoutVars>
          <dgm:chPref val="3"/>
        </dgm:presLayoutVars>
      </dgm:prSet>
      <dgm:spPr/>
    </dgm:pt>
    <dgm:pt modelId="{ECF0DC75-6BA2-426B-9A52-2E7B8C0E2782}" type="pres">
      <dgm:prSet presAssocID="{4C106083-ACFA-42D1-AF8D-DC58A8A031E9}" presName="rootConnector" presStyleLbl="node3" presStyleIdx="10" presStyleCnt="15"/>
      <dgm:spPr/>
    </dgm:pt>
    <dgm:pt modelId="{DBF46B0C-42AB-42BA-A2CF-E3A92615E8B4}" type="pres">
      <dgm:prSet presAssocID="{4C106083-ACFA-42D1-AF8D-DC58A8A031E9}" presName="hierChild4" presStyleCnt="0"/>
      <dgm:spPr/>
    </dgm:pt>
    <dgm:pt modelId="{49A65A49-3A57-4EB5-8E36-FC1116E4152D}" type="pres">
      <dgm:prSet presAssocID="{4C106083-ACFA-42D1-AF8D-DC58A8A031E9}" presName="hierChild5" presStyleCnt="0"/>
      <dgm:spPr/>
    </dgm:pt>
    <dgm:pt modelId="{B220BCE7-5114-4A90-84A3-E30F915C3B2F}" type="pres">
      <dgm:prSet presAssocID="{9BE42A11-B3E0-4A3B-9BA9-63A64386DF96}" presName="hierChild5" presStyleCnt="0"/>
      <dgm:spPr/>
    </dgm:pt>
    <dgm:pt modelId="{F4477E59-EFCA-4108-9277-A9F3FD0F4282}" type="pres">
      <dgm:prSet presAssocID="{F50FB4D5-135E-4D2D-99BF-F54639B93355}" presName="Name37" presStyleLbl="parChTrans1D2" presStyleIdx="6" presStyleCnt="7"/>
      <dgm:spPr/>
    </dgm:pt>
    <dgm:pt modelId="{8F68C405-D30B-4D74-BD4C-DFB8CA353943}" type="pres">
      <dgm:prSet presAssocID="{598706BD-E6D9-4D8C-B170-E5723E2DE168}" presName="hierRoot2" presStyleCnt="0">
        <dgm:presLayoutVars>
          <dgm:hierBranch val="init"/>
        </dgm:presLayoutVars>
      </dgm:prSet>
      <dgm:spPr/>
    </dgm:pt>
    <dgm:pt modelId="{60870A2D-7D07-47A7-BA7E-749BD067346E}" type="pres">
      <dgm:prSet presAssocID="{598706BD-E6D9-4D8C-B170-E5723E2DE168}" presName="rootComposite" presStyleCnt="0"/>
      <dgm:spPr/>
    </dgm:pt>
    <dgm:pt modelId="{1FD5B327-29FE-420E-8513-0B05BA694361}" type="pres">
      <dgm:prSet presAssocID="{598706BD-E6D9-4D8C-B170-E5723E2DE168}" presName="rootText" presStyleLbl="node2" presStyleIdx="6" presStyleCnt="7">
        <dgm:presLayoutVars>
          <dgm:chPref val="3"/>
        </dgm:presLayoutVars>
      </dgm:prSet>
      <dgm:spPr/>
    </dgm:pt>
    <dgm:pt modelId="{9C476CFA-0476-42F3-B06D-4AB04E3C5D76}" type="pres">
      <dgm:prSet presAssocID="{598706BD-E6D9-4D8C-B170-E5723E2DE168}" presName="rootConnector" presStyleLbl="node2" presStyleIdx="6" presStyleCnt="7"/>
      <dgm:spPr/>
    </dgm:pt>
    <dgm:pt modelId="{C715DF50-BE4D-4CCD-AD35-7798107ECF11}" type="pres">
      <dgm:prSet presAssocID="{598706BD-E6D9-4D8C-B170-E5723E2DE168}" presName="hierChild4" presStyleCnt="0"/>
      <dgm:spPr/>
    </dgm:pt>
    <dgm:pt modelId="{B2BB18F6-5363-44BA-B85D-8836C41954DB}" type="pres">
      <dgm:prSet presAssocID="{C5AFB1C5-38D0-4967-9A04-9934343C727E}" presName="Name37" presStyleLbl="parChTrans1D3" presStyleIdx="11" presStyleCnt="15"/>
      <dgm:spPr/>
    </dgm:pt>
    <dgm:pt modelId="{289C018C-16AD-461D-B29F-D77CE27F12B0}" type="pres">
      <dgm:prSet presAssocID="{40EF6203-C1D5-470C-9236-8D681663EE0A}" presName="hierRoot2" presStyleCnt="0">
        <dgm:presLayoutVars>
          <dgm:hierBranch val="init"/>
        </dgm:presLayoutVars>
      </dgm:prSet>
      <dgm:spPr/>
    </dgm:pt>
    <dgm:pt modelId="{A5EA600F-7D33-47CB-A41D-5320B6BCA0C2}" type="pres">
      <dgm:prSet presAssocID="{40EF6203-C1D5-470C-9236-8D681663EE0A}" presName="rootComposite" presStyleCnt="0"/>
      <dgm:spPr/>
    </dgm:pt>
    <dgm:pt modelId="{886D4FD4-C954-4A2B-BEAA-AD079DDD6A0B}" type="pres">
      <dgm:prSet presAssocID="{40EF6203-C1D5-470C-9236-8D681663EE0A}" presName="rootText" presStyleLbl="node3" presStyleIdx="11" presStyleCnt="15">
        <dgm:presLayoutVars>
          <dgm:chPref val="3"/>
        </dgm:presLayoutVars>
      </dgm:prSet>
      <dgm:spPr/>
    </dgm:pt>
    <dgm:pt modelId="{19D7CAA8-9CF5-45EE-9EC7-8EB264406F7E}" type="pres">
      <dgm:prSet presAssocID="{40EF6203-C1D5-470C-9236-8D681663EE0A}" presName="rootConnector" presStyleLbl="node3" presStyleIdx="11" presStyleCnt="15"/>
      <dgm:spPr/>
    </dgm:pt>
    <dgm:pt modelId="{02D8A5E8-12D1-43CC-BC44-7126EFD1629C}" type="pres">
      <dgm:prSet presAssocID="{40EF6203-C1D5-470C-9236-8D681663EE0A}" presName="hierChild4" presStyleCnt="0"/>
      <dgm:spPr/>
    </dgm:pt>
    <dgm:pt modelId="{CB837030-506D-41AC-A9D4-21AA20409902}" type="pres">
      <dgm:prSet presAssocID="{40EF6203-C1D5-470C-9236-8D681663EE0A}" presName="hierChild5" presStyleCnt="0"/>
      <dgm:spPr/>
    </dgm:pt>
    <dgm:pt modelId="{D14CC704-2975-4790-AC77-12E151A75F0C}" type="pres">
      <dgm:prSet presAssocID="{E8B7F445-47A2-4094-9FB5-C0CA52D1C40F}" presName="Name37" presStyleLbl="parChTrans1D3" presStyleIdx="12" presStyleCnt="15"/>
      <dgm:spPr/>
    </dgm:pt>
    <dgm:pt modelId="{53E1EC8B-ED55-4979-9470-F1A07C5C8B81}" type="pres">
      <dgm:prSet presAssocID="{B93FE1CC-60E6-4D9C-A6A4-EADFBCF3A003}" presName="hierRoot2" presStyleCnt="0">
        <dgm:presLayoutVars>
          <dgm:hierBranch val="init"/>
        </dgm:presLayoutVars>
      </dgm:prSet>
      <dgm:spPr/>
    </dgm:pt>
    <dgm:pt modelId="{F3D6993E-472B-499F-94FF-55DCE42BC24D}" type="pres">
      <dgm:prSet presAssocID="{B93FE1CC-60E6-4D9C-A6A4-EADFBCF3A003}" presName="rootComposite" presStyleCnt="0"/>
      <dgm:spPr/>
    </dgm:pt>
    <dgm:pt modelId="{DA7A344D-F5CA-49E2-9ADE-FD4FCB617CDF}" type="pres">
      <dgm:prSet presAssocID="{B93FE1CC-60E6-4D9C-A6A4-EADFBCF3A003}" presName="rootText" presStyleLbl="node3" presStyleIdx="12" presStyleCnt="15">
        <dgm:presLayoutVars>
          <dgm:chPref val="3"/>
        </dgm:presLayoutVars>
      </dgm:prSet>
      <dgm:spPr/>
    </dgm:pt>
    <dgm:pt modelId="{342B3DD8-E29E-44BC-B3DF-9A4DE577B32F}" type="pres">
      <dgm:prSet presAssocID="{B93FE1CC-60E6-4D9C-A6A4-EADFBCF3A003}" presName="rootConnector" presStyleLbl="node3" presStyleIdx="12" presStyleCnt="15"/>
      <dgm:spPr/>
    </dgm:pt>
    <dgm:pt modelId="{63C33C31-8766-4260-AE03-EC17BD2E4AF8}" type="pres">
      <dgm:prSet presAssocID="{B93FE1CC-60E6-4D9C-A6A4-EADFBCF3A003}" presName="hierChild4" presStyleCnt="0"/>
      <dgm:spPr/>
    </dgm:pt>
    <dgm:pt modelId="{20996878-3651-4D17-9692-A41126717261}" type="pres">
      <dgm:prSet presAssocID="{B93FE1CC-60E6-4D9C-A6A4-EADFBCF3A003}" presName="hierChild5" presStyleCnt="0"/>
      <dgm:spPr/>
    </dgm:pt>
    <dgm:pt modelId="{3B13A31A-97CC-4482-ACF3-4EB724457643}" type="pres">
      <dgm:prSet presAssocID="{8970C640-4207-4E6F-A308-882DB61E84D4}" presName="Name37" presStyleLbl="parChTrans1D3" presStyleIdx="13" presStyleCnt="15"/>
      <dgm:spPr/>
    </dgm:pt>
    <dgm:pt modelId="{EA35D895-6E47-402D-9556-DEE001C82210}" type="pres">
      <dgm:prSet presAssocID="{5C844EDA-020C-42FE-90F1-A5922F8209E9}" presName="hierRoot2" presStyleCnt="0">
        <dgm:presLayoutVars>
          <dgm:hierBranch val="init"/>
        </dgm:presLayoutVars>
      </dgm:prSet>
      <dgm:spPr/>
    </dgm:pt>
    <dgm:pt modelId="{10648941-AEDA-461C-8EA2-9F797B204641}" type="pres">
      <dgm:prSet presAssocID="{5C844EDA-020C-42FE-90F1-A5922F8209E9}" presName="rootComposite" presStyleCnt="0"/>
      <dgm:spPr/>
    </dgm:pt>
    <dgm:pt modelId="{BCDCD71F-EDE3-4BB5-A67C-9E4BBDCE0DDD}" type="pres">
      <dgm:prSet presAssocID="{5C844EDA-020C-42FE-90F1-A5922F8209E9}" presName="rootText" presStyleLbl="node3" presStyleIdx="13" presStyleCnt="15">
        <dgm:presLayoutVars>
          <dgm:chPref val="3"/>
        </dgm:presLayoutVars>
      </dgm:prSet>
      <dgm:spPr/>
    </dgm:pt>
    <dgm:pt modelId="{EDDB70D1-EC4C-4CC5-9205-14E2E2E675C6}" type="pres">
      <dgm:prSet presAssocID="{5C844EDA-020C-42FE-90F1-A5922F8209E9}" presName="rootConnector" presStyleLbl="node3" presStyleIdx="13" presStyleCnt="15"/>
      <dgm:spPr/>
    </dgm:pt>
    <dgm:pt modelId="{8BFB1730-16F0-4A25-86D9-6C26BAA401AA}" type="pres">
      <dgm:prSet presAssocID="{5C844EDA-020C-42FE-90F1-A5922F8209E9}" presName="hierChild4" presStyleCnt="0"/>
      <dgm:spPr/>
    </dgm:pt>
    <dgm:pt modelId="{EB97BD4E-781F-4E77-BA97-BCF5FE3178E3}" type="pres">
      <dgm:prSet presAssocID="{5C844EDA-020C-42FE-90F1-A5922F8209E9}" presName="hierChild5" presStyleCnt="0"/>
      <dgm:spPr/>
    </dgm:pt>
    <dgm:pt modelId="{D65DD2DB-3F07-4138-9635-EEF6B0AF5C9B}" type="pres">
      <dgm:prSet presAssocID="{E7DC24C3-A1B4-470A-B722-7F74970095B8}" presName="Name37" presStyleLbl="parChTrans1D3" presStyleIdx="14" presStyleCnt="15"/>
      <dgm:spPr/>
    </dgm:pt>
    <dgm:pt modelId="{E56A32B4-B851-43BE-BEF9-5C80BB860608}" type="pres">
      <dgm:prSet presAssocID="{7B909DAB-7D96-4104-9E26-96E1484DACDD}" presName="hierRoot2" presStyleCnt="0">
        <dgm:presLayoutVars>
          <dgm:hierBranch val="init"/>
        </dgm:presLayoutVars>
      </dgm:prSet>
      <dgm:spPr/>
    </dgm:pt>
    <dgm:pt modelId="{203CA7F6-D453-4132-8805-A3A0F932FF3A}" type="pres">
      <dgm:prSet presAssocID="{7B909DAB-7D96-4104-9E26-96E1484DACDD}" presName="rootComposite" presStyleCnt="0"/>
      <dgm:spPr/>
    </dgm:pt>
    <dgm:pt modelId="{D5588DA7-3E3F-4EC1-8BA1-EAE664D7F972}" type="pres">
      <dgm:prSet presAssocID="{7B909DAB-7D96-4104-9E26-96E1484DACDD}" presName="rootText" presStyleLbl="node3" presStyleIdx="14" presStyleCnt="15">
        <dgm:presLayoutVars>
          <dgm:chPref val="3"/>
        </dgm:presLayoutVars>
      </dgm:prSet>
      <dgm:spPr/>
    </dgm:pt>
    <dgm:pt modelId="{D3F6130D-6E29-4030-A752-9762EBF3549C}" type="pres">
      <dgm:prSet presAssocID="{7B909DAB-7D96-4104-9E26-96E1484DACDD}" presName="rootConnector" presStyleLbl="node3" presStyleIdx="14" presStyleCnt="15"/>
      <dgm:spPr/>
    </dgm:pt>
    <dgm:pt modelId="{A5858577-B1C4-4474-8695-BD77BEBAC76A}" type="pres">
      <dgm:prSet presAssocID="{7B909DAB-7D96-4104-9E26-96E1484DACDD}" presName="hierChild4" presStyleCnt="0"/>
      <dgm:spPr/>
    </dgm:pt>
    <dgm:pt modelId="{764EED76-ACAE-4D81-9390-D00D6D136E5C}" type="pres">
      <dgm:prSet presAssocID="{7B909DAB-7D96-4104-9E26-96E1484DACDD}" presName="hierChild5" presStyleCnt="0"/>
      <dgm:spPr/>
    </dgm:pt>
    <dgm:pt modelId="{9997CB11-88B3-4202-91F8-CBF5B6415D08}" type="pres">
      <dgm:prSet presAssocID="{598706BD-E6D9-4D8C-B170-E5723E2DE168}" presName="hierChild5" presStyleCnt="0"/>
      <dgm:spPr/>
    </dgm:pt>
    <dgm:pt modelId="{2E4B3521-93D8-4C95-9D28-8E925197F31F}" type="pres">
      <dgm:prSet presAssocID="{1E94A320-4985-4702-8462-8151F62F7C4C}" presName="hierChild3" presStyleCnt="0"/>
      <dgm:spPr/>
    </dgm:pt>
  </dgm:ptLst>
  <dgm:cxnLst>
    <dgm:cxn modelId="{36DC5000-8159-49C8-A8FC-B99AFA6B45AB}" type="presOf" srcId="{3A0836A8-E9FF-4289-A816-D7483801DE5C}" destId="{12CA34C4-3CCA-4675-8271-01CD3B409B08}" srcOrd="0" destOrd="0" presId="urn:microsoft.com/office/officeart/2005/8/layout/orgChart1"/>
    <dgm:cxn modelId="{102D8D05-DEE5-43E7-AFB8-353BDF0E61DF}" srcId="{5CEA2D1C-A86B-4FC9-9A23-A323FB22B74A}" destId="{377DC389-49FA-426E-9AC8-DDAA6C68339F}" srcOrd="0" destOrd="0" parTransId="{67922C11-FBF9-4D66-926F-52362B066845}" sibTransId="{CCE4AB01-4CA2-4FED-8C8F-849897D18F09}"/>
    <dgm:cxn modelId="{4E9FB607-4DFB-4BF9-9329-4A1DA991F65B}" type="presOf" srcId="{BC99D02C-AE66-4450-9724-940A5C84D48F}" destId="{4FEC1781-7660-4DEC-8D4A-8CD884971F06}" srcOrd="1" destOrd="0" presId="urn:microsoft.com/office/officeart/2005/8/layout/orgChart1"/>
    <dgm:cxn modelId="{529D8208-D9DB-4DEB-A9B9-0BBCC45A9404}" srcId="{3A0836A8-E9FF-4289-A816-D7483801DE5C}" destId="{EB5DDA19-1655-43C6-A91E-E0D6A51E2BA9}" srcOrd="0" destOrd="0" parTransId="{09A7DF3C-BF03-40A2-B9EF-52AB7DA28868}" sibTransId="{E5E02525-CBEC-4FA6-817A-7D421C57B5E4}"/>
    <dgm:cxn modelId="{A8A4590D-F9BE-47F6-9B56-DC2771F0EF7B}" type="presOf" srcId="{34309AFA-1EB5-4331-B7A5-20A2D7C5F635}" destId="{C6E44E64-D33C-429B-A44D-050FD18FDEFA}" srcOrd="0" destOrd="0" presId="urn:microsoft.com/office/officeart/2005/8/layout/orgChart1"/>
    <dgm:cxn modelId="{136BBC0E-C754-452D-AACC-F3B80FFACB60}" type="presOf" srcId="{10F3D94E-189A-403F-B77F-7F172A5ED0A0}" destId="{CE53BDBF-C397-4BB0-B2F0-13A17191BCF7}" srcOrd="0" destOrd="0" presId="urn:microsoft.com/office/officeart/2005/8/layout/orgChart1"/>
    <dgm:cxn modelId="{9B326A0F-F653-4732-8E4F-71B63D64690D}" srcId="{1E94A320-4985-4702-8462-8151F62F7C4C}" destId="{9BE42A11-B3E0-4A3B-9BA9-63A64386DF96}" srcOrd="0" destOrd="0" parTransId="{C4B5F77E-8B99-499E-A1BA-7A770607F652}" sibTransId="{2E5EB609-9E6B-42F1-9BE9-E3B261F7E798}"/>
    <dgm:cxn modelId="{7C445411-96E4-400F-B034-68C74547F925}" type="presOf" srcId="{3C663A37-7AA5-42BA-86FC-842965F571D8}" destId="{06708E39-D110-4861-9CF9-9612BC02EFA9}" srcOrd="0" destOrd="0" presId="urn:microsoft.com/office/officeart/2005/8/layout/orgChart1"/>
    <dgm:cxn modelId="{836C0F1B-0E74-490F-921E-FB2DCDF13560}" type="presOf" srcId="{09A7DF3C-BF03-40A2-B9EF-52AB7DA28868}" destId="{6552CED6-BD1F-41E6-962F-4C78D2CC5172}" srcOrd="0" destOrd="0" presId="urn:microsoft.com/office/officeart/2005/8/layout/orgChart1"/>
    <dgm:cxn modelId="{1747661B-E973-4D87-A274-172045345982}" type="presOf" srcId="{67922C11-FBF9-4D66-926F-52362B066845}" destId="{1979EFEF-555D-469B-9AC6-FF0BD4EAABFF}" srcOrd="0" destOrd="0" presId="urn:microsoft.com/office/officeart/2005/8/layout/orgChart1"/>
    <dgm:cxn modelId="{C61ABF29-4CCD-4788-B69A-4BCF96FFAAAE}" type="presOf" srcId="{8F622B1E-A4C1-4978-B257-AFEFB8CC2A92}" destId="{1097005B-1D40-4ADD-85B2-71CE5414D8E8}" srcOrd="0" destOrd="0" presId="urn:microsoft.com/office/officeart/2005/8/layout/orgChart1"/>
    <dgm:cxn modelId="{DC23352A-572E-4755-A35A-72515A0CDD59}" srcId="{9BE42A11-B3E0-4A3B-9BA9-63A64386DF96}" destId="{8F622B1E-A4C1-4978-B257-AFEFB8CC2A92}" srcOrd="1" destOrd="0" parTransId="{82F7FD6A-00BB-42A2-9D3A-FAB4448B580B}" sibTransId="{EB7FA302-804C-4F46-847A-0F9E7AB474C1}"/>
    <dgm:cxn modelId="{E3B8482A-0799-4E4F-8174-B5052B6FF677}" type="presOf" srcId="{37DA02E0-1714-48EB-9169-073088259296}" destId="{8016D0B4-11A2-4CD1-994B-1AB36A90E553}" srcOrd="1" destOrd="0" presId="urn:microsoft.com/office/officeart/2005/8/layout/orgChart1"/>
    <dgm:cxn modelId="{6C2F292C-9A34-48B4-A15B-7A2FE84D1EE7}" srcId="{9BE42A11-B3E0-4A3B-9BA9-63A64386DF96}" destId="{34309AFA-1EB5-4331-B7A5-20A2D7C5F635}" srcOrd="0" destOrd="0" parTransId="{BB57DC33-80B6-4E16-92A8-9523C3AF779A}" sibTransId="{C192AC33-2911-4C8C-8DC0-7DF489361B92}"/>
    <dgm:cxn modelId="{63BB5532-8B77-459C-92D2-124996666828}" type="presOf" srcId="{8127850C-632A-4826-AFEB-874AE399B868}" destId="{4472CE2C-570B-4ED6-BF6D-5B13BF1BA73D}" srcOrd="0" destOrd="0" presId="urn:microsoft.com/office/officeart/2005/8/layout/orgChart1"/>
    <dgm:cxn modelId="{7E342D38-74B8-4784-BADA-7FEA02D36C58}" srcId="{598706BD-E6D9-4D8C-B170-E5723E2DE168}" destId="{7B909DAB-7D96-4104-9E26-96E1484DACDD}" srcOrd="3" destOrd="0" parTransId="{E7DC24C3-A1B4-470A-B722-7F74970095B8}" sibTransId="{01E8CE38-6C49-4FB7-9337-100CBAC60CF2}"/>
    <dgm:cxn modelId="{DA427F3E-9FAC-4EB0-8C71-D7157D6CC2C1}" srcId="{1E94A320-4985-4702-8462-8151F62F7C4C}" destId="{598706BD-E6D9-4D8C-B170-E5723E2DE168}" srcOrd="1" destOrd="0" parTransId="{F50FB4D5-135E-4D2D-99BF-F54639B93355}" sibTransId="{BFD730F4-0BC5-4314-BC8A-5A11B3770655}"/>
    <dgm:cxn modelId="{FCEA2340-B4EA-4E62-B4F0-83D8B5A3F3B9}" type="presOf" srcId="{4C106083-ACFA-42D1-AF8D-DC58A8A031E9}" destId="{7BFEA127-3AFD-468B-A440-37951345A900}" srcOrd="0" destOrd="0" presId="urn:microsoft.com/office/officeart/2005/8/layout/orgChart1"/>
    <dgm:cxn modelId="{9792C15C-04CB-438F-BD28-8B744C71D20E}" type="presOf" srcId="{78F687A9-B99D-44B1-BEBD-58FBB881E1CE}" destId="{06630440-B544-4553-8705-F05751A5B8D3}" srcOrd="0" destOrd="0" presId="urn:microsoft.com/office/officeart/2005/8/layout/orgChart1"/>
    <dgm:cxn modelId="{7991F95C-E336-4899-8A32-D0592AE01A85}" type="presOf" srcId="{598706BD-E6D9-4D8C-B170-E5723E2DE168}" destId="{1FD5B327-29FE-420E-8513-0B05BA694361}" srcOrd="0" destOrd="0" presId="urn:microsoft.com/office/officeart/2005/8/layout/orgChart1"/>
    <dgm:cxn modelId="{AABA0F5D-179D-4CA3-96B6-44980E4DC902}" type="presOf" srcId="{1E0DB224-B798-4939-A63F-D2CDA33C83D3}" destId="{460881FA-7D1B-48E8-B9A6-4812796A096E}" srcOrd="1" destOrd="0" presId="urn:microsoft.com/office/officeart/2005/8/layout/orgChart1"/>
    <dgm:cxn modelId="{7EC8635D-9628-4351-A4B4-62F900AB33AA}" type="presOf" srcId="{5C844EDA-020C-42FE-90F1-A5922F8209E9}" destId="{EDDB70D1-EC4C-4CC5-9205-14E2E2E675C6}" srcOrd="1" destOrd="0" presId="urn:microsoft.com/office/officeart/2005/8/layout/orgChart1"/>
    <dgm:cxn modelId="{A310C760-826D-4CC2-991F-E2817252D40D}" srcId="{598706BD-E6D9-4D8C-B170-E5723E2DE168}" destId="{40EF6203-C1D5-470C-9236-8D681663EE0A}" srcOrd="0" destOrd="0" parTransId="{C5AFB1C5-38D0-4967-9A04-9934343C727E}" sibTransId="{6F08BD10-6110-47C3-AB63-457866FFCB90}"/>
    <dgm:cxn modelId="{001C2741-C855-4F32-8FE9-B5EE59B5BA13}" type="presOf" srcId="{BF417365-7CB0-4AA6-A6C7-BFFFD491C03D}" destId="{C1A8978B-F55D-4A1A-9BC6-A75414201067}" srcOrd="0" destOrd="0" presId="urn:microsoft.com/office/officeart/2005/8/layout/orgChart1"/>
    <dgm:cxn modelId="{AF6DEA41-C682-4D89-9E6B-7108C277A592}" type="presOf" srcId="{9BE42A11-B3E0-4A3B-9BA9-63A64386DF96}" destId="{DA6DFAC5-5AD3-4FB6-A97D-7D02D39D6351}" srcOrd="1" destOrd="0" presId="urn:microsoft.com/office/officeart/2005/8/layout/orgChart1"/>
    <dgm:cxn modelId="{9B59D562-3363-4A57-AB51-E0DCDCBCF137}" srcId="{9BE42A11-B3E0-4A3B-9BA9-63A64386DF96}" destId="{4C106083-ACFA-42D1-AF8D-DC58A8A031E9}" srcOrd="4" destOrd="0" parTransId="{58A04FF3-45FC-4DF1-AA12-DB084C1491EA}" sibTransId="{DC6C17A2-4480-4FE7-B87E-69810A33F075}"/>
    <dgm:cxn modelId="{352CF242-065A-4CE3-9631-A5D4CECEC600}" type="presOf" srcId="{82F7FD6A-00BB-42A2-9D3A-FAB4448B580B}" destId="{18FD6864-1323-4BD7-9699-D0129602923D}" srcOrd="0" destOrd="0" presId="urn:microsoft.com/office/officeart/2005/8/layout/orgChart1"/>
    <dgm:cxn modelId="{A5F0B463-ED58-4184-859D-EB90507DD81E}" srcId="{598706BD-E6D9-4D8C-B170-E5723E2DE168}" destId="{B93FE1CC-60E6-4D9C-A6A4-EADFBCF3A003}" srcOrd="1" destOrd="0" parTransId="{E8B7F445-47A2-4094-9FB5-C0CA52D1C40F}" sibTransId="{9C619A47-C54D-4E33-84EB-9021B88FA44D}"/>
    <dgm:cxn modelId="{6A0B4945-CCD4-4C53-97CA-9A68B8D3F5DC}" type="presOf" srcId="{1E94A320-4985-4702-8462-8151F62F7C4C}" destId="{FA2AD0F3-FE2B-4DE1-82EB-A1B979E0331E}" srcOrd="0" destOrd="0" presId="urn:microsoft.com/office/officeart/2005/8/layout/orgChart1"/>
    <dgm:cxn modelId="{613C2566-6594-4017-8527-40C38259363F}" type="presOf" srcId="{35EB2BD1-F77A-4463-A513-963B56D3920B}" destId="{9D2B6522-3FFA-4BFA-B1D7-D1FA6910A58E}" srcOrd="1" destOrd="0" presId="urn:microsoft.com/office/officeart/2005/8/layout/orgChart1"/>
    <dgm:cxn modelId="{7743B147-BE6A-40C9-B02D-A5F8D56C93DF}" type="presOf" srcId="{4E4771AD-2FA0-4437-85B2-DB51EE7AD46E}" destId="{0E48CB8B-5784-4138-A319-8D9B5B23F6F6}" srcOrd="0" destOrd="0" presId="urn:microsoft.com/office/officeart/2005/8/layout/orgChart1"/>
    <dgm:cxn modelId="{6301B967-CE94-4171-A628-2676CF96CBBF}" type="presOf" srcId="{8970C640-4207-4E6F-A308-882DB61E84D4}" destId="{3B13A31A-97CC-4482-ACF3-4EB724457643}" srcOrd="0" destOrd="0" presId="urn:microsoft.com/office/officeart/2005/8/layout/orgChart1"/>
    <dgm:cxn modelId="{95903749-3429-4323-A5E4-7A0EF31B61BB}" type="presOf" srcId="{2FE64B5E-EF39-437E-B3E3-72F681C954CC}" destId="{1DE37BEA-E723-4020-8358-CDA33AA1CE7D}" srcOrd="0" destOrd="0" presId="urn:microsoft.com/office/officeart/2005/8/layout/orgChart1"/>
    <dgm:cxn modelId="{75066B49-6AA5-4BAF-AB9B-4039AD190C2E}" type="presOf" srcId="{1E94A320-4985-4702-8462-8151F62F7C4C}" destId="{1233B3D2-EA97-4CBD-ABB2-ED3AACA2A0AD}" srcOrd="1" destOrd="0" presId="urn:microsoft.com/office/officeart/2005/8/layout/orgChart1"/>
    <dgm:cxn modelId="{316DF169-2DF5-46B9-9A55-8E4AD00571E7}" type="presOf" srcId="{F3972280-E81F-45F2-AA55-F136B65310A1}" destId="{02F809ED-D81E-4B24-B84D-1A01EDEEE2D5}" srcOrd="0" destOrd="0" presId="urn:microsoft.com/office/officeart/2005/8/layout/orgChart1"/>
    <dgm:cxn modelId="{B9C9A34B-6891-40FF-84BC-9C2F82DCF8B2}" type="presOf" srcId="{40EF6203-C1D5-470C-9236-8D681663EE0A}" destId="{886D4FD4-C954-4A2B-BEAA-AD079DDD6A0B}" srcOrd="0" destOrd="0" presId="urn:microsoft.com/office/officeart/2005/8/layout/orgChart1"/>
    <dgm:cxn modelId="{9B7EDD4B-3640-462C-8153-2E0AAD12E222}" type="presOf" srcId="{40EF6203-C1D5-470C-9236-8D681663EE0A}" destId="{19D7CAA8-9CF5-45EE-9EC7-8EB264406F7E}" srcOrd="1" destOrd="0" presId="urn:microsoft.com/office/officeart/2005/8/layout/orgChart1"/>
    <dgm:cxn modelId="{F5712F6C-260C-4E64-81C4-900B99CEB67D}" srcId="{37DA02E0-1714-48EB-9169-073088259296}" destId="{1E0DB224-B798-4939-A63F-D2CDA33C83D3}" srcOrd="2" destOrd="0" parTransId="{56DC3251-7278-4B15-879D-7E2C310CA6C3}" sibTransId="{B4998024-30B1-41D2-888E-249C4943A1D3}"/>
    <dgm:cxn modelId="{8A6C674D-F133-4DF4-87F5-91148034DEBE}" type="presOf" srcId="{377DC389-49FA-426E-9AC8-DDAA6C68339F}" destId="{73A596E2-6661-4489-9EAC-5ECF0B845971}" srcOrd="1" destOrd="0" presId="urn:microsoft.com/office/officeart/2005/8/layout/orgChart1"/>
    <dgm:cxn modelId="{BF33EF4E-20DA-4E7D-B963-BC744A600CCB}" srcId="{8325EE59-FADE-47C9-8D65-3866EF2CF94A}" destId="{35EB2BD1-F77A-4463-A513-963B56D3920B}" srcOrd="1" destOrd="0" parTransId="{90C05E12-155F-4FF3-B607-6A447A82945B}" sibTransId="{22001698-5A53-412B-8672-2327C8ED2FB7}"/>
    <dgm:cxn modelId="{4616FF4F-105E-429F-9AFE-7EA2357B0F9E}" type="presOf" srcId="{BB57DC33-80B6-4E16-92A8-9523C3AF779A}" destId="{9F314F48-2F02-4735-B81D-0173FC719BA2}" srcOrd="0" destOrd="0" presId="urn:microsoft.com/office/officeart/2005/8/layout/orgChart1"/>
    <dgm:cxn modelId="{37651C74-AB50-4109-A3EF-4B1E492134B0}" type="presOf" srcId="{4BEAE637-B407-41D6-892F-50D1AC0F08D7}" destId="{A213118B-90EA-483D-97F1-A3C6FB1C0010}" srcOrd="1" destOrd="0" presId="urn:microsoft.com/office/officeart/2005/8/layout/orgChart1"/>
    <dgm:cxn modelId="{2697FA54-14F8-44F0-AA4F-15A3F0079B2F}" type="presOf" srcId="{B93FE1CC-60E6-4D9C-A6A4-EADFBCF3A003}" destId="{DA7A344D-F5CA-49E2-9ADE-FD4FCB617CDF}" srcOrd="0" destOrd="0" presId="urn:microsoft.com/office/officeart/2005/8/layout/orgChart1"/>
    <dgm:cxn modelId="{EB017276-5DA9-4A39-88C6-00FFA22CFB71}" srcId="{37DA02E0-1714-48EB-9169-073088259296}" destId="{8325EE59-FADE-47C9-8D65-3866EF2CF94A}" srcOrd="0" destOrd="0" parTransId="{78F687A9-B99D-44B1-BEBD-58FBB881E1CE}" sibTransId="{2AEF7207-4B18-456B-AF56-F891E15B3874}"/>
    <dgm:cxn modelId="{B2469D57-6A0F-4E1A-B35C-F75A126768B5}" type="presOf" srcId="{D261E5BD-EAC1-4BF4-A950-20384565DC18}" destId="{F70CB079-C4CF-459F-9AFC-B7B5D664523B}" srcOrd="1" destOrd="0" presId="urn:microsoft.com/office/officeart/2005/8/layout/orgChart1"/>
    <dgm:cxn modelId="{A8E5D377-C6E6-4603-9049-BF1C45A1E6ED}" srcId="{37DA02E0-1714-48EB-9169-073088259296}" destId="{3A0836A8-E9FF-4289-A816-D7483801DE5C}" srcOrd="1" destOrd="0" parTransId="{2FE64B5E-EF39-437E-B3E3-72F681C954CC}" sibTransId="{3FC30315-CE4A-4A6F-A814-8DD26551F015}"/>
    <dgm:cxn modelId="{8CED0D58-09E4-47B5-8960-659BEA00CD6A}" type="presOf" srcId="{8325EE59-FADE-47C9-8D65-3866EF2CF94A}" destId="{3623DF0F-8949-4656-AED8-ED7AF83DD96A}" srcOrd="0" destOrd="0" presId="urn:microsoft.com/office/officeart/2005/8/layout/orgChart1"/>
    <dgm:cxn modelId="{05F0FC78-3B57-46A8-8695-F29C0E87AD9E}" type="presOf" srcId="{90C05E12-155F-4FF3-B607-6A447A82945B}" destId="{A4E7D72E-95D1-4CBD-A058-8E158E663D12}" srcOrd="0" destOrd="0" presId="urn:microsoft.com/office/officeart/2005/8/layout/orgChart1"/>
    <dgm:cxn modelId="{59334779-3AC5-4D03-9B6A-917A9C117E5C}" type="presOf" srcId="{D9983D95-9353-4442-889E-9FE3D7EDDA66}" destId="{70A90B50-5E85-4626-BB75-6D9FFDE95EAD}" srcOrd="0" destOrd="0" presId="urn:microsoft.com/office/officeart/2005/8/layout/orgChart1"/>
    <dgm:cxn modelId="{B60CA359-DF3B-4603-8F3B-3C068004CA9E}" type="presOf" srcId="{7B909DAB-7D96-4104-9E26-96E1484DACDD}" destId="{D3F6130D-6E29-4030-A752-9762EBF3549C}" srcOrd="1" destOrd="0" presId="urn:microsoft.com/office/officeart/2005/8/layout/orgChart1"/>
    <dgm:cxn modelId="{01B7C67C-1E97-4293-A5D1-8D9C25D83D09}" srcId="{3C663A37-7AA5-42BA-86FC-842965F571D8}" destId="{5CEA2D1C-A86B-4FC9-9A23-A323FB22B74A}" srcOrd="1" destOrd="0" parTransId="{BF417365-7CB0-4AA6-A6C7-BFFFD491C03D}" sibTransId="{6E443A80-78AF-4263-891C-62D989BB9BDD}"/>
    <dgm:cxn modelId="{327B967F-CC2D-4588-B0F3-82264E4FFFFF}" type="presOf" srcId="{4E4771AD-2FA0-4437-85B2-DB51EE7AD46E}" destId="{98A384C0-4DF4-41A3-99AF-62EC373E2B85}" srcOrd="1" destOrd="0" presId="urn:microsoft.com/office/officeart/2005/8/layout/orgChart1"/>
    <dgm:cxn modelId="{4FA79686-6BC1-4626-8D88-C6F68E61FEE0}" srcId="{8325EE59-FADE-47C9-8D65-3866EF2CF94A}" destId="{8127850C-632A-4826-AFEB-874AE399B868}" srcOrd="0" destOrd="0" parTransId="{1B500D33-0366-4992-972B-EE2E3975ED84}" sibTransId="{E69C19A0-F2BF-49FF-A24B-C57BF78C4123}"/>
    <dgm:cxn modelId="{6902A688-9B2A-4D80-92B0-391C450D9761}" type="presOf" srcId="{EB5DDA19-1655-43C6-A91E-E0D6A51E2BA9}" destId="{91BC8B1D-1500-4CA6-B323-EF50D1C0158D}" srcOrd="0" destOrd="0" presId="urn:microsoft.com/office/officeart/2005/8/layout/orgChart1"/>
    <dgm:cxn modelId="{931FCC8A-5BAD-4D84-BE7A-585714477097}" srcId="{598706BD-E6D9-4D8C-B170-E5723E2DE168}" destId="{5C844EDA-020C-42FE-90F1-A5922F8209E9}" srcOrd="2" destOrd="0" parTransId="{8970C640-4207-4E6F-A308-882DB61E84D4}" sibTransId="{9F1F4B45-C087-4A37-A518-3D956551402E}"/>
    <dgm:cxn modelId="{32941D8E-D842-462E-AD84-4424E078F4AC}" type="presOf" srcId="{37DA02E0-1714-48EB-9169-073088259296}" destId="{94B83BE2-0970-45A0-9E33-9662944FA881}" srcOrd="0" destOrd="0" presId="urn:microsoft.com/office/officeart/2005/8/layout/orgChart1"/>
    <dgm:cxn modelId="{33B96D8E-004D-403B-9198-C91163C820D7}" type="presOf" srcId="{E8B7F445-47A2-4094-9FB5-C0CA52D1C40F}" destId="{D14CC704-2975-4790-AC77-12E151A75F0C}" srcOrd="0" destOrd="0" presId="urn:microsoft.com/office/officeart/2005/8/layout/orgChart1"/>
    <dgm:cxn modelId="{960EB48F-9836-4C3B-B80F-EABCC65EA351}" type="presOf" srcId="{4BEAE637-B407-41D6-892F-50D1AC0F08D7}" destId="{E32BDFD1-E6DC-4F4A-9831-8D4257A13839}" srcOrd="0" destOrd="0" presId="urn:microsoft.com/office/officeart/2005/8/layout/orgChart1"/>
    <dgm:cxn modelId="{CA27A392-A19E-4EE5-B217-25F7953E846C}" type="presOf" srcId="{598706BD-E6D9-4D8C-B170-E5723E2DE168}" destId="{9C476CFA-0476-42F3-B06D-4AB04E3C5D76}" srcOrd="1" destOrd="0" presId="urn:microsoft.com/office/officeart/2005/8/layout/orgChart1"/>
    <dgm:cxn modelId="{6B69F292-C1E3-4DE0-96CA-DE801070D454}" type="presOf" srcId="{58A04FF3-45FC-4DF1-AA12-DB084C1491EA}" destId="{3FE5FC3D-7E48-4D05-B90C-1E697DC9AFBE}" srcOrd="0" destOrd="0" presId="urn:microsoft.com/office/officeart/2005/8/layout/orgChart1"/>
    <dgm:cxn modelId="{47E12596-F0D6-45D6-B100-8D9E740F6C65}" type="presOf" srcId="{4C106083-ACFA-42D1-AF8D-DC58A8A031E9}" destId="{ECF0DC75-6BA2-426B-9A52-2E7B8C0E2782}" srcOrd="1" destOrd="0" presId="urn:microsoft.com/office/officeart/2005/8/layout/orgChart1"/>
    <dgm:cxn modelId="{BAEAB296-68B4-4154-AD45-12FE2AC85572}" type="presOf" srcId="{35EB2BD1-F77A-4463-A513-963B56D3920B}" destId="{DE080AB1-0CB7-47F0-9DAF-9AD59945A398}" srcOrd="0" destOrd="0" presId="urn:microsoft.com/office/officeart/2005/8/layout/orgChart1"/>
    <dgm:cxn modelId="{A5F6379A-E00C-4B20-A86D-8FD9F6AA2ED3}" type="presOf" srcId="{C5AFB1C5-38D0-4967-9A04-9934343C727E}" destId="{B2BB18F6-5363-44BA-B85D-8836C41954DB}" srcOrd="0" destOrd="0" presId="urn:microsoft.com/office/officeart/2005/8/layout/orgChart1"/>
    <dgm:cxn modelId="{06A7869A-F4F2-45E2-BECA-07A305662F25}" srcId="{3C663A37-7AA5-42BA-86FC-842965F571D8}" destId="{4E4771AD-2FA0-4437-85B2-DB51EE7AD46E}" srcOrd="0" destOrd="0" parTransId="{2160BE7E-C679-4E31-ACF4-E101972CD80E}" sibTransId="{B47E5018-1E8B-4C16-A478-EA102911A15F}"/>
    <dgm:cxn modelId="{E66D699C-BA73-470A-BC04-A6D0248286CC}" srcId="{D9983D95-9353-4442-889E-9FE3D7EDDA66}" destId="{1E94A320-4985-4702-8462-8151F62F7C4C}" srcOrd="2" destOrd="0" parTransId="{03EFFFC2-7041-4D02-8399-9D6BA9DAD623}" sibTransId="{C3EA0B78-71F8-454A-AC4E-83F4F2869626}"/>
    <dgm:cxn modelId="{68AE549C-B0B2-4B0F-87B9-A5AB70E686CE}" srcId="{5CEA2D1C-A86B-4FC9-9A23-A323FB22B74A}" destId="{BC99D02C-AE66-4450-9724-940A5C84D48F}" srcOrd="1" destOrd="0" parTransId="{F3972280-E81F-45F2-AA55-F136B65310A1}" sibTransId="{B23B51E3-C551-4A95-9330-E4C931589566}"/>
    <dgm:cxn modelId="{E5C3289E-83E1-415B-8CD0-15229FD4EEBB}" type="presOf" srcId="{176521C9-C7CA-41E0-A73D-B00631466DD5}" destId="{E22C762F-76FE-4E0A-84C0-6208E1F2031B}" srcOrd="0" destOrd="0" presId="urn:microsoft.com/office/officeart/2005/8/layout/orgChart1"/>
    <dgm:cxn modelId="{FB95649E-D310-433A-A07F-BF55783D5FA5}" type="presOf" srcId="{1E0DB224-B798-4939-A63F-D2CDA33C83D3}" destId="{15D677D6-48D5-418E-BB2B-04E9CDB6F789}" srcOrd="0" destOrd="0" presId="urn:microsoft.com/office/officeart/2005/8/layout/orgChart1"/>
    <dgm:cxn modelId="{C7D1A29F-AB86-4132-A2F6-31424E45A564}" type="presOf" srcId="{34309AFA-1EB5-4331-B7A5-20A2D7C5F635}" destId="{3C723BEB-D268-4DC7-A1AE-B78A2CD4961C}" srcOrd="1" destOrd="0" presId="urn:microsoft.com/office/officeart/2005/8/layout/orgChart1"/>
    <dgm:cxn modelId="{D555BD9F-1839-4703-84D2-3A554972C1CF}" type="presOf" srcId="{BC99D02C-AE66-4450-9724-940A5C84D48F}" destId="{86590071-F683-4A86-9526-073A28915AC0}" srcOrd="0" destOrd="0" presId="urn:microsoft.com/office/officeart/2005/8/layout/orgChart1"/>
    <dgm:cxn modelId="{E5DBFCA3-D0AD-4757-AC40-0003D98B8C18}" type="presOf" srcId="{56DC3251-7278-4B15-879D-7E2C310CA6C3}" destId="{959BAB84-E8BE-4EDA-94A2-434C329DFF9B}" srcOrd="0" destOrd="0" presId="urn:microsoft.com/office/officeart/2005/8/layout/orgChart1"/>
    <dgm:cxn modelId="{60ECA8AC-5BFB-4C93-85E3-2666151133B1}" srcId="{D9983D95-9353-4442-889E-9FE3D7EDDA66}" destId="{3C663A37-7AA5-42BA-86FC-842965F571D8}" srcOrd="1" destOrd="0" parTransId="{1EBFAD0F-7BC7-4C8F-85FC-2B9F422C309E}" sibTransId="{FEC0B6B3-2D62-4FC8-8B58-66EB67037CA9}"/>
    <dgm:cxn modelId="{DFEDA9AF-6144-47A0-8F01-C16F64954374}" type="presOf" srcId="{5C844EDA-020C-42FE-90F1-A5922F8209E9}" destId="{BCDCD71F-EDE3-4BB5-A67C-9E4BBDCE0DDD}" srcOrd="0" destOrd="0" presId="urn:microsoft.com/office/officeart/2005/8/layout/orgChart1"/>
    <dgm:cxn modelId="{C46AB6B3-E4F4-4D15-9627-965E13390BC6}" type="presOf" srcId="{EB5DDA19-1655-43C6-A91E-E0D6A51E2BA9}" destId="{FDFB037A-DFE3-4ABC-A3D6-524136B6FCE4}" srcOrd="1" destOrd="0" presId="urn:microsoft.com/office/officeart/2005/8/layout/orgChart1"/>
    <dgm:cxn modelId="{51B4D2B3-9F37-4ED5-B6AD-34541E29662C}" srcId="{D9983D95-9353-4442-889E-9FE3D7EDDA66}" destId="{37DA02E0-1714-48EB-9169-073088259296}" srcOrd="0" destOrd="0" parTransId="{9362F1CB-F20C-43F0-9896-913E527DD4DD}" sibTransId="{B4C9A002-548A-4F27-A7E4-DF3D26F4E76D}"/>
    <dgm:cxn modelId="{4343CDB4-C4A1-49FC-BF3B-CB59B3214BF1}" type="presOf" srcId="{C4B5F77E-8B99-499E-A1BA-7A770607F652}" destId="{7827FC88-A8D8-44EC-8725-9D7FAEBB83C9}" srcOrd="0" destOrd="0" presId="urn:microsoft.com/office/officeart/2005/8/layout/orgChart1"/>
    <dgm:cxn modelId="{F991FFBF-CC52-4FA2-B5A7-7689BFDE042A}" type="presOf" srcId="{1B500D33-0366-4992-972B-EE2E3975ED84}" destId="{4D9B6BA7-F15E-416A-B59B-16DBBCFE1AD9}" srcOrd="0" destOrd="0" presId="urn:microsoft.com/office/officeart/2005/8/layout/orgChart1"/>
    <dgm:cxn modelId="{6045FCC0-5071-4C36-864E-FFCFCA6ED0A5}" srcId="{9BE42A11-B3E0-4A3B-9BA9-63A64386DF96}" destId="{4BEAE637-B407-41D6-892F-50D1AC0F08D7}" srcOrd="3" destOrd="0" parTransId="{10F3D94E-189A-403F-B77F-7F172A5ED0A0}" sibTransId="{61E2C12B-AAA4-4700-8BA2-F2894EB9D813}"/>
    <dgm:cxn modelId="{E52E4CC6-68BF-4CB2-ADD3-8A0D535DC556}" type="presOf" srcId="{B93FE1CC-60E6-4D9C-A6A4-EADFBCF3A003}" destId="{342B3DD8-E29E-44BC-B3DF-9A4DE577B32F}" srcOrd="1" destOrd="0" presId="urn:microsoft.com/office/officeart/2005/8/layout/orgChart1"/>
    <dgm:cxn modelId="{21079EC6-05F1-4ADC-B532-DFEFE2E585F2}" type="presOf" srcId="{7B909DAB-7D96-4104-9E26-96E1484DACDD}" destId="{D5588DA7-3E3F-4EC1-8BA1-EAE664D7F972}" srcOrd="0" destOrd="0" presId="urn:microsoft.com/office/officeart/2005/8/layout/orgChart1"/>
    <dgm:cxn modelId="{2FA25DC7-B5E3-4B29-B2FD-C4453F9C32E0}" type="presOf" srcId="{377DC389-49FA-426E-9AC8-DDAA6C68339F}" destId="{C9111AF5-F28F-4676-8F3E-206C9AF7B85F}" srcOrd="0" destOrd="0" presId="urn:microsoft.com/office/officeart/2005/8/layout/orgChart1"/>
    <dgm:cxn modelId="{C04B62C9-9727-40FA-922C-EFEE9603B9ED}" type="presOf" srcId="{9BE42A11-B3E0-4A3B-9BA9-63A64386DF96}" destId="{A22A885F-1E2F-4F01-9051-89CF38ADAA10}" srcOrd="0" destOrd="0" presId="urn:microsoft.com/office/officeart/2005/8/layout/orgChart1"/>
    <dgm:cxn modelId="{9776F8CC-4E1C-4B9F-BF95-5B7D551E672D}" type="presOf" srcId="{D261E5BD-EAC1-4BF4-A950-20384565DC18}" destId="{DB2C148E-EC1A-4A31-A930-2108E8885B11}" srcOrd="0" destOrd="0" presId="urn:microsoft.com/office/officeart/2005/8/layout/orgChart1"/>
    <dgm:cxn modelId="{1E382FCE-4D53-43C1-8C3D-C5692D951B35}" type="presOf" srcId="{3C663A37-7AA5-42BA-86FC-842965F571D8}" destId="{703A1B53-7CC4-4375-ADFE-642141260FE4}" srcOrd="1" destOrd="0" presId="urn:microsoft.com/office/officeart/2005/8/layout/orgChart1"/>
    <dgm:cxn modelId="{755ACCCE-9EF7-4BAA-9A01-7ECC8659481C}" type="presOf" srcId="{8127850C-632A-4826-AFEB-874AE399B868}" destId="{C1013B81-A6D5-41E6-984E-34D1094F8A03}" srcOrd="1" destOrd="0" presId="urn:microsoft.com/office/officeart/2005/8/layout/orgChart1"/>
    <dgm:cxn modelId="{7940E2D2-8896-40B7-8067-3F7AF153F319}" type="presOf" srcId="{2160BE7E-C679-4E31-ACF4-E101972CD80E}" destId="{602B1CB0-4173-4C8F-8C3E-6892EFF4A417}" srcOrd="0" destOrd="0" presId="urn:microsoft.com/office/officeart/2005/8/layout/orgChart1"/>
    <dgm:cxn modelId="{9AEFF5D5-356A-4720-808E-015C7D922B56}" srcId="{9BE42A11-B3E0-4A3B-9BA9-63A64386DF96}" destId="{176521C9-C7CA-41E0-A73D-B00631466DD5}" srcOrd="2" destOrd="0" parTransId="{69B0EFA3-A67B-4D49-80D8-8048AF662B1A}" sibTransId="{209A5D7C-FACB-4362-AAE3-48890B6F4C6F}"/>
    <dgm:cxn modelId="{02DE1AD8-58E8-468B-8483-818A126E123F}" type="presOf" srcId="{69B0EFA3-A67B-4D49-80D8-8048AF662B1A}" destId="{93712344-AFD6-495A-AD9B-48BA6C36FF4F}" srcOrd="0" destOrd="0" presId="urn:microsoft.com/office/officeart/2005/8/layout/orgChart1"/>
    <dgm:cxn modelId="{06CEF0D8-F263-4D50-B909-44B192D47D10}" type="presOf" srcId="{E7DC24C3-A1B4-470A-B722-7F74970095B8}" destId="{D65DD2DB-3F07-4138-9635-EEF6B0AF5C9B}" srcOrd="0" destOrd="0" presId="urn:microsoft.com/office/officeart/2005/8/layout/orgChart1"/>
    <dgm:cxn modelId="{292FF8DB-ACD2-4576-B3A8-6BAFB0026E70}" type="presOf" srcId="{8F622B1E-A4C1-4978-B257-AFEFB8CC2A92}" destId="{ED9D5915-10A3-4255-A98A-75FD94A0B343}" srcOrd="1" destOrd="0" presId="urn:microsoft.com/office/officeart/2005/8/layout/orgChart1"/>
    <dgm:cxn modelId="{218228E2-D5A5-4EB4-911B-563F028E2057}" type="presOf" srcId="{3A0836A8-E9FF-4289-A816-D7483801DE5C}" destId="{45758930-0D34-4C5B-9808-990566BB13D8}" srcOrd="1" destOrd="0" presId="urn:microsoft.com/office/officeart/2005/8/layout/orgChart1"/>
    <dgm:cxn modelId="{0645ECE8-978C-4D1C-B8A0-3403C7054901}" srcId="{3A0836A8-E9FF-4289-A816-D7483801DE5C}" destId="{D261E5BD-EAC1-4BF4-A950-20384565DC18}" srcOrd="1" destOrd="0" parTransId="{732F24D9-2AA1-44BB-B42E-1F2B2F1FA4ED}" sibTransId="{6229966F-1CD1-4E0B-AF38-7ED9B46CBA12}"/>
    <dgm:cxn modelId="{5395EDE9-9D4B-4D19-A4C7-5A981DDB46A3}" type="presOf" srcId="{732F24D9-2AA1-44BB-B42E-1F2B2F1FA4ED}" destId="{423EDFA1-261B-45B6-9BC8-CB44859FF37B}" srcOrd="0" destOrd="0" presId="urn:microsoft.com/office/officeart/2005/8/layout/orgChart1"/>
    <dgm:cxn modelId="{EC2520F3-374E-42F3-B595-F76FF5B68F10}" type="presOf" srcId="{176521C9-C7CA-41E0-A73D-B00631466DD5}" destId="{F8935941-8CCA-4B9A-8084-DEA2B55AB960}" srcOrd="1" destOrd="0" presId="urn:microsoft.com/office/officeart/2005/8/layout/orgChart1"/>
    <dgm:cxn modelId="{B1C249F5-C53E-493F-BE28-9A4DAF26FF13}" type="presOf" srcId="{F50FB4D5-135E-4D2D-99BF-F54639B93355}" destId="{F4477E59-EFCA-4108-9277-A9F3FD0F4282}" srcOrd="0" destOrd="0" presId="urn:microsoft.com/office/officeart/2005/8/layout/orgChart1"/>
    <dgm:cxn modelId="{DFA6AEF5-A19B-48D5-A112-3B9BA1E34F77}" type="presOf" srcId="{8325EE59-FADE-47C9-8D65-3866EF2CF94A}" destId="{5FF8C654-E72F-4A44-985B-E16ADF83ED8A}" srcOrd="1" destOrd="0" presId="urn:microsoft.com/office/officeart/2005/8/layout/orgChart1"/>
    <dgm:cxn modelId="{371313FB-301F-40A8-A2F2-E215422821CA}" type="presOf" srcId="{5CEA2D1C-A86B-4FC9-9A23-A323FB22B74A}" destId="{4984F902-5465-4104-9CCD-02E0927D63F1}" srcOrd="1" destOrd="0" presId="urn:microsoft.com/office/officeart/2005/8/layout/orgChart1"/>
    <dgm:cxn modelId="{9A958FFD-29E8-4191-A27B-A8741822444C}" type="presOf" srcId="{5CEA2D1C-A86B-4FC9-9A23-A323FB22B74A}" destId="{5252DC62-8005-472C-8394-B08304C0D1F4}" srcOrd="0" destOrd="0" presId="urn:microsoft.com/office/officeart/2005/8/layout/orgChart1"/>
    <dgm:cxn modelId="{2106BC3A-D9E3-4B8E-B0A2-A2F6F5A952DE}" type="presParOf" srcId="{70A90B50-5E85-4626-BB75-6D9FFDE95EAD}" destId="{6E0F5012-D725-4A4D-B0A2-A8422DC3E250}" srcOrd="0" destOrd="0" presId="urn:microsoft.com/office/officeart/2005/8/layout/orgChart1"/>
    <dgm:cxn modelId="{1B18F19D-87D6-47FF-8D0A-57F4C1B7DFC4}" type="presParOf" srcId="{6E0F5012-D725-4A4D-B0A2-A8422DC3E250}" destId="{B0AD1AB2-1D4D-4A6A-85B6-C78E0AE0887C}" srcOrd="0" destOrd="0" presId="urn:microsoft.com/office/officeart/2005/8/layout/orgChart1"/>
    <dgm:cxn modelId="{9D4861D4-AE22-4F4B-9475-1B98F48454F9}" type="presParOf" srcId="{B0AD1AB2-1D4D-4A6A-85B6-C78E0AE0887C}" destId="{94B83BE2-0970-45A0-9E33-9662944FA881}" srcOrd="0" destOrd="0" presId="urn:microsoft.com/office/officeart/2005/8/layout/orgChart1"/>
    <dgm:cxn modelId="{93E628EA-6032-4635-AFCE-D8537145675F}" type="presParOf" srcId="{B0AD1AB2-1D4D-4A6A-85B6-C78E0AE0887C}" destId="{8016D0B4-11A2-4CD1-994B-1AB36A90E553}" srcOrd="1" destOrd="0" presId="urn:microsoft.com/office/officeart/2005/8/layout/orgChart1"/>
    <dgm:cxn modelId="{6F9026AC-1889-4E54-BC0D-F324C2D0CD1F}" type="presParOf" srcId="{6E0F5012-D725-4A4D-B0A2-A8422DC3E250}" destId="{2A32B865-EC76-4454-A5CE-FE86DCDD9327}" srcOrd="1" destOrd="0" presId="urn:microsoft.com/office/officeart/2005/8/layout/orgChart1"/>
    <dgm:cxn modelId="{5799FBB3-618E-40EE-AA74-4B28EABBD38C}" type="presParOf" srcId="{2A32B865-EC76-4454-A5CE-FE86DCDD9327}" destId="{06630440-B544-4553-8705-F05751A5B8D3}" srcOrd="0" destOrd="0" presId="urn:microsoft.com/office/officeart/2005/8/layout/orgChart1"/>
    <dgm:cxn modelId="{348B12B8-B28B-43EE-A6C5-E431FA71F097}" type="presParOf" srcId="{2A32B865-EC76-4454-A5CE-FE86DCDD9327}" destId="{8E9196F1-F322-4F69-BB8F-C14F1C0627B3}" srcOrd="1" destOrd="0" presId="urn:microsoft.com/office/officeart/2005/8/layout/orgChart1"/>
    <dgm:cxn modelId="{9D50F935-B8CF-4220-A637-1D6EE921D088}" type="presParOf" srcId="{8E9196F1-F322-4F69-BB8F-C14F1C0627B3}" destId="{7D45A545-C7BB-4E88-B4D3-2D2CAAC9C596}" srcOrd="0" destOrd="0" presId="urn:microsoft.com/office/officeart/2005/8/layout/orgChart1"/>
    <dgm:cxn modelId="{1C0F2DC8-A065-4845-80D0-61959D3013E8}" type="presParOf" srcId="{7D45A545-C7BB-4E88-B4D3-2D2CAAC9C596}" destId="{3623DF0F-8949-4656-AED8-ED7AF83DD96A}" srcOrd="0" destOrd="0" presId="urn:microsoft.com/office/officeart/2005/8/layout/orgChart1"/>
    <dgm:cxn modelId="{7F94AD21-4FA8-49A7-A8FA-C7FD86F9182B}" type="presParOf" srcId="{7D45A545-C7BB-4E88-B4D3-2D2CAAC9C596}" destId="{5FF8C654-E72F-4A44-985B-E16ADF83ED8A}" srcOrd="1" destOrd="0" presId="urn:microsoft.com/office/officeart/2005/8/layout/orgChart1"/>
    <dgm:cxn modelId="{2A84C05C-591C-48FB-BDED-4D0A79D262C0}" type="presParOf" srcId="{8E9196F1-F322-4F69-BB8F-C14F1C0627B3}" destId="{42FBEBAC-8248-4187-9D09-764139FA0FBC}" srcOrd="1" destOrd="0" presId="urn:microsoft.com/office/officeart/2005/8/layout/orgChart1"/>
    <dgm:cxn modelId="{BCB3997A-8B6D-467F-8B9E-5D5B0B3BC092}" type="presParOf" srcId="{42FBEBAC-8248-4187-9D09-764139FA0FBC}" destId="{4D9B6BA7-F15E-416A-B59B-16DBBCFE1AD9}" srcOrd="0" destOrd="0" presId="urn:microsoft.com/office/officeart/2005/8/layout/orgChart1"/>
    <dgm:cxn modelId="{B08A5751-E824-459F-8E33-2C3ECA8028F6}" type="presParOf" srcId="{42FBEBAC-8248-4187-9D09-764139FA0FBC}" destId="{EB4E8DD5-4C1B-46C2-9FB0-B804D5A1A385}" srcOrd="1" destOrd="0" presId="urn:microsoft.com/office/officeart/2005/8/layout/orgChart1"/>
    <dgm:cxn modelId="{47309FA6-9D56-4D70-BAD7-378B3F7018F8}" type="presParOf" srcId="{EB4E8DD5-4C1B-46C2-9FB0-B804D5A1A385}" destId="{AAB2B859-0D78-417B-B534-EF47D9761188}" srcOrd="0" destOrd="0" presId="urn:microsoft.com/office/officeart/2005/8/layout/orgChart1"/>
    <dgm:cxn modelId="{8D3F3EE7-007B-4D55-863B-DB04CC04E23D}" type="presParOf" srcId="{AAB2B859-0D78-417B-B534-EF47D9761188}" destId="{4472CE2C-570B-4ED6-BF6D-5B13BF1BA73D}" srcOrd="0" destOrd="0" presId="urn:microsoft.com/office/officeart/2005/8/layout/orgChart1"/>
    <dgm:cxn modelId="{094DA6D6-5D3B-4EE4-A97B-CC0AEDADFE39}" type="presParOf" srcId="{AAB2B859-0D78-417B-B534-EF47D9761188}" destId="{C1013B81-A6D5-41E6-984E-34D1094F8A03}" srcOrd="1" destOrd="0" presId="urn:microsoft.com/office/officeart/2005/8/layout/orgChart1"/>
    <dgm:cxn modelId="{66D30934-07C3-4D9D-B0A0-D76912C7EB83}" type="presParOf" srcId="{EB4E8DD5-4C1B-46C2-9FB0-B804D5A1A385}" destId="{517E1FAD-E226-4C16-A104-D370B7B0ECD7}" srcOrd="1" destOrd="0" presId="urn:microsoft.com/office/officeart/2005/8/layout/orgChart1"/>
    <dgm:cxn modelId="{C4071FA9-6F0D-43B9-BD15-048D13FEC651}" type="presParOf" srcId="{EB4E8DD5-4C1B-46C2-9FB0-B804D5A1A385}" destId="{4EFA6F37-6BF3-40C5-8FA0-B2EFE21F6334}" srcOrd="2" destOrd="0" presId="urn:microsoft.com/office/officeart/2005/8/layout/orgChart1"/>
    <dgm:cxn modelId="{D1A96FAA-46A7-42AD-82EC-4890086887A4}" type="presParOf" srcId="{42FBEBAC-8248-4187-9D09-764139FA0FBC}" destId="{A4E7D72E-95D1-4CBD-A058-8E158E663D12}" srcOrd="2" destOrd="0" presId="urn:microsoft.com/office/officeart/2005/8/layout/orgChart1"/>
    <dgm:cxn modelId="{917890E9-1430-49E9-AE50-F150DB45D87B}" type="presParOf" srcId="{42FBEBAC-8248-4187-9D09-764139FA0FBC}" destId="{404C507F-04F6-4684-BC1F-FC349DE69016}" srcOrd="3" destOrd="0" presId="urn:microsoft.com/office/officeart/2005/8/layout/orgChart1"/>
    <dgm:cxn modelId="{4025FDD5-2D64-4747-8A0F-D9EB968BB6FB}" type="presParOf" srcId="{404C507F-04F6-4684-BC1F-FC349DE69016}" destId="{EA6A4383-45B4-4403-9E84-7858CCB6EC17}" srcOrd="0" destOrd="0" presId="urn:microsoft.com/office/officeart/2005/8/layout/orgChart1"/>
    <dgm:cxn modelId="{1E6BE44F-0DC4-4E9E-943D-527635C22D52}" type="presParOf" srcId="{EA6A4383-45B4-4403-9E84-7858CCB6EC17}" destId="{DE080AB1-0CB7-47F0-9DAF-9AD59945A398}" srcOrd="0" destOrd="0" presId="urn:microsoft.com/office/officeart/2005/8/layout/orgChart1"/>
    <dgm:cxn modelId="{9E4FEC84-E7A2-4C61-9528-AE4BEFB1DDEC}" type="presParOf" srcId="{EA6A4383-45B4-4403-9E84-7858CCB6EC17}" destId="{9D2B6522-3FFA-4BFA-B1D7-D1FA6910A58E}" srcOrd="1" destOrd="0" presId="urn:microsoft.com/office/officeart/2005/8/layout/orgChart1"/>
    <dgm:cxn modelId="{2FC3BC98-6709-4675-A95F-6CA0070E42DC}" type="presParOf" srcId="{404C507F-04F6-4684-BC1F-FC349DE69016}" destId="{99945A86-7B63-471F-BE2B-CA0696F1A7D6}" srcOrd="1" destOrd="0" presId="urn:microsoft.com/office/officeart/2005/8/layout/orgChart1"/>
    <dgm:cxn modelId="{F03F3D54-775C-4451-B9BE-F3B8462DABC1}" type="presParOf" srcId="{404C507F-04F6-4684-BC1F-FC349DE69016}" destId="{84B0A2D4-B73E-4B75-BD0A-DCD64FAA7F28}" srcOrd="2" destOrd="0" presId="urn:microsoft.com/office/officeart/2005/8/layout/orgChart1"/>
    <dgm:cxn modelId="{DEBEA6EA-432F-456C-98EC-BFDCF92FB13D}" type="presParOf" srcId="{8E9196F1-F322-4F69-BB8F-C14F1C0627B3}" destId="{785E2976-3B1E-4474-9FD8-D887006B5A71}" srcOrd="2" destOrd="0" presId="urn:microsoft.com/office/officeart/2005/8/layout/orgChart1"/>
    <dgm:cxn modelId="{0845D176-6146-431A-9556-2B527DD1011B}" type="presParOf" srcId="{2A32B865-EC76-4454-A5CE-FE86DCDD9327}" destId="{1DE37BEA-E723-4020-8358-CDA33AA1CE7D}" srcOrd="2" destOrd="0" presId="urn:microsoft.com/office/officeart/2005/8/layout/orgChart1"/>
    <dgm:cxn modelId="{6C502018-BA33-451F-B4EF-1027C3B3ACFE}" type="presParOf" srcId="{2A32B865-EC76-4454-A5CE-FE86DCDD9327}" destId="{D000827E-3471-4182-9879-2AA2FC2D3BA9}" srcOrd="3" destOrd="0" presId="urn:microsoft.com/office/officeart/2005/8/layout/orgChart1"/>
    <dgm:cxn modelId="{AEF9B879-6770-43D0-BD1A-320434F8B5AF}" type="presParOf" srcId="{D000827E-3471-4182-9879-2AA2FC2D3BA9}" destId="{EB10AA64-87D8-4B8E-8173-1BBFD54540D6}" srcOrd="0" destOrd="0" presId="urn:microsoft.com/office/officeart/2005/8/layout/orgChart1"/>
    <dgm:cxn modelId="{62A86908-C1A2-4464-8486-D07D06B33A89}" type="presParOf" srcId="{EB10AA64-87D8-4B8E-8173-1BBFD54540D6}" destId="{12CA34C4-3CCA-4675-8271-01CD3B409B08}" srcOrd="0" destOrd="0" presId="urn:microsoft.com/office/officeart/2005/8/layout/orgChart1"/>
    <dgm:cxn modelId="{25572A8E-5B00-42D2-8C1A-53001F4C7961}" type="presParOf" srcId="{EB10AA64-87D8-4B8E-8173-1BBFD54540D6}" destId="{45758930-0D34-4C5B-9808-990566BB13D8}" srcOrd="1" destOrd="0" presId="urn:microsoft.com/office/officeart/2005/8/layout/orgChart1"/>
    <dgm:cxn modelId="{09EA40A3-28DC-4FA4-A17E-A442D4BD7FDC}" type="presParOf" srcId="{D000827E-3471-4182-9879-2AA2FC2D3BA9}" destId="{51BA9D8C-AE75-48D0-8115-E003ECED2DDE}" srcOrd="1" destOrd="0" presId="urn:microsoft.com/office/officeart/2005/8/layout/orgChart1"/>
    <dgm:cxn modelId="{5E41C376-B6B8-444D-8D98-EE1C83C2270E}" type="presParOf" srcId="{51BA9D8C-AE75-48D0-8115-E003ECED2DDE}" destId="{6552CED6-BD1F-41E6-962F-4C78D2CC5172}" srcOrd="0" destOrd="0" presId="urn:microsoft.com/office/officeart/2005/8/layout/orgChart1"/>
    <dgm:cxn modelId="{07688723-6D24-4E00-BAA8-7D1D32E9CEE0}" type="presParOf" srcId="{51BA9D8C-AE75-48D0-8115-E003ECED2DDE}" destId="{9CD89771-9C16-43D7-B8E7-37ADA36066AD}" srcOrd="1" destOrd="0" presId="urn:microsoft.com/office/officeart/2005/8/layout/orgChart1"/>
    <dgm:cxn modelId="{BFDEA948-CA63-482E-BA3A-ABE2433BAD1F}" type="presParOf" srcId="{9CD89771-9C16-43D7-B8E7-37ADA36066AD}" destId="{3C9DF5BD-90A6-4413-A475-11BEA614C9DF}" srcOrd="0" destOrd="0" presId="urn:microsoft.com/office/officeart/2005/8/layout/orgChart1"/>
    <dgm:cxn modelId="{F1085813-BEE0-447A-B948-61A5905328E3}" type="presParOf" srcId="{3C9DF5BD-90A6-4413-A475-11BEA614C9DF}" destId="{91BC8B1D-1500-4CA6-B323-EF50D1C0158D}" srcOrd="0" destOrd="0" presId="urn:microsoft.com/office/officeart/2005/8/layout/orgChart1"/>
    <dgm:cxn modelId="{A1C002FC-768D-452A-9495-F8640DAFF9EF}" type="presParOf" srcId="{3C9DF5BD-90A6-4413-A475-11BEA614C9DF}" destId="{FDFB037A-DFE3-4ABC-A3D6-524136B6FCE4}" srcOrd="1" destOrd="0" presId="urn:microsoft.com/office/officeart/2005/8/layout/orgChart1"/>
    <dgm:cxn modelId="{E01D2B6A-E9BA-40C8-B726-D5C0AA600E20}" type="presParOf" srcId="{9CD89771-9C16-43D7-B8E7-37ADA36066AD}" destId="{8A69BB73-DD3B-438A-9EE9-3B600708E4C7}" srcOrd="1" destOrd="0" presId="urn:microsoft.com/office/officeart/2005/8/layout/orgChart1"/>
    <dgm:cxn modelId="{23AE4571-EDBB-42A2-8596-7D2D2A75D14F}" type="presParOf" srcId="{9CD89771-9C16-43D7-B8E7-37ADA36066AD}" destId="{EA6F6864-0807-4E4D-B59A-A4E66B946371}" srcOrd="2" destOrd="0" presId="urn:microsoft.com/office/officeart/2005/8/layout/orgChart1"/>
    <dgm:cxn modelId="{1205E05B-B864-40FE-A669-6147AA816418}" type="presParOf" srcId="{51BA9D8C-AE75-48D0-8115-E003ECED2DDE}" destId="{423EDFA1-261B-45B6-9BC8-CB44859FF37B}" srcOrd="2" destOrd="0" presId="urn:microsoft.com/office/officeart/2005/8/layout/orgChart1"/>
    <dgm:cxn modelId="{CEEF1133-1BB0-4DE3-BD85-7120720B77C0}" type="presParOf" srcId="{51BA9D8C-AE75-48D0-8115-E003ECED2DDE}" destId="{AB39001A-567F-4F07-B9E9-CF332A822AA6}" srcOrd="3" destOrd="0" presId="urn:microsoft.com/office/officeart/2005/8/layout/orgChart1"/>
    <dgm:cxn modelId="{DBE89B97-058C-4507-93CB-C6851BACE48C}" type="presParOf" srcId="{AB39001A-567F-4F07-B9E9-CF332A822AA6}" destId="{F1588428-1CFA-45A1-9C28-8E52E308DFD3}" srcOrd="0" destOrd="0" presId="urn:microsoft.com/office/officeart/2005/8/layout/orgChart1"/>
    <dgm:cxn modelId="{706F334D-CD98-428C-9873-33F1FD250D78}" type="presParOf" srcId="{F1588428-1CFA-45A1-9C28-8E52E308DFD3}" destId="{DB2C148E-EC1A-4A31-A930-2108E8885B11}" srcOrd="0" destOrd="0" presId="urn:microsoft.com/office/officeart/2005/8/layout/orgChart1"/>
    <dgm:cxn modelId="{A6C211C0-EEC5-40A4-ADAC-DBCE8180B31F}" type="presParOf" srcId="{F1588428-1CFA-45A1-9C28-8E52E308DFD3}" destId="{F70CB079-C4CF-459F-9AFC-B7B5D664523B}" srcOrd="1" destOrd="0" presId="urn:microsoft.com/office/officeart/2005/8/layout/orgChart1"/>
    <dgm:cxn modelId="{5DC722B3-0595-4F1A-A93A-1FED707788EB}" type="presParOf" srcId="{AB39001A-567F-4F07-B9E9-CF332A822AA6}" destId="{39D532E2-E48C-4C0F-924D-4E04C468E2C2}" srcOrd="1" destOrd="0" presId="urn:microsoft.com/office/officeart/2005/8/layout/orgChart1"/>
    <dgm:cxn modelId="{ED70FED0-D371-44CC-8A10-7FDE6198356D}" type="presParOf" srcId="{AB39001A-567F-4F07-B9E9-CF332A822AA6}" destId="{C404BA53-4FC5-40CA-9527-95001AD92F7F}" srcOrd="2" destOrd="0" presId="urn:microsoft.com/office/officeart/2005/8/layout/orgChart1"/>
    <dgm:cxn modelId="{6A70956E-0E23-473F-A98C-2F2CDC9D0747}" type="presParOf" srcId="{D000827E-3471-4182-9879-2AA2FC2D3BA9}" destId="{28CE1647-9448-4101-8834-8367FF1ABFE4}" srcOrd="2" destOrd="0" presId="urn:microsoft.com/office/officeart/2005/8/layout/orgChart1"/>
    <dgm:cxn modelId="{9207F9BD-8473-4B29-ACBF-4CCB81396FF9}" type="presParOf" srcId="{2A32B865-EC76-4454-A5CE-FE86DCDD9327}" destId="{959BAB84-E8BE-4EDA-94A2-434C329DFF9B}" srcOrd="4" destOrd="0" presId="urn:microsoft.com/office/officeart/2005/8/layout/orgChart1"/>
    <dgm:cxn modelId="{33A5B8BB-A244-431B-BBA2-9C3254CB6EED}" type="presParOf" srcId="{2A32B865-EC76-4454-A5CE-FE86DCDD9327}" destId="{EF1E3C0E-315E-4E3E-B753-238063C61B19}" srcOrd="5" destOrd="0" presId="urn:microsoft.com/office/officeart/2005/8/layout/orgChart1"/>
    <dgm:cxn modelId="{DC22620B-7BF1-4187-B614-05712F706BBC}" type="presParOf" srcId="{EF1E3C0E-315E-4E3E-B753-238063C61B19}" destId="{B71C7A09-0EC7-4380-8B4E-58DA9883CD1E}" srcOrd="0" destOrd="0" presId="urn:microsoft.com/office/officeart/2005/8/layout/orgChart1"/>
    <dgm:cxn modelId="{F9F91ED8-1606-471A-8D79-C18FCB70C0B4}" type="presParOf" srcId="{B71C7A09-0EC7-4380-8B4E-58DA9883CD1E}" destId="{15D677D6-48D5-418E-BB2B-04E9CDB6F789}" srcOrd="0" destOrd="0" presId="urn:microsoft.com/office/officeart/2005/8/layout/orgChart1"/>
    <dgm:cxn modelId="{0AB857C3-89C8-4E79-BC15-C15870BF08C9}" type="presParOf" srcId="{B71C7A09-0EC7-4380-8B4E-58DA9883CD1E}" destId="{460881FA-7D1B-48E8-B9A6-4812796A096E}" srcOrd="1" destOrd="0" presId="urn:microsoft.com/office/officeart/2005/8/layout/orgChart1"/>
    <dgm:cxn modelId="{0464C77E-9CB8-4AC3-B595-60FA74627F23}" type="presParOf" srcId="{EF1E3C0E-315E-4E3E-B753-238063C61B19}" destId="{F400711F-D7F8-4094-B846-BF6F6A38702D}" srcOrd="1" destOrd="0" presId="urn:microsoft.com/office/officeart/2005/8/layout/orgChart1"/>
    <dgm:cxn modelId="{BF26A297-EAE8-4786-941A-C60B91C68F84}" type="presParOf" srcId="{EF1E3C0E-315E-4E3E-B753-238063C61B19}" destId="{47DE331D-88DF-405C-8CD1-0CCBF94FA43E}" srcOrd="2" destOrd="0" presId="urn:microsoft.com/office/officeart/2005/8/layout/orgChart1"/>
    <dgm:cxn modelId="{9E26B17D-C085-4854-A83F-E62F6E008966}" type="presParOf" srcId="{6E0F5012-D725-4A4D-B0A2-A8422DC3E250}" destId="{AEDA91FF-2ED1-4779-BAE8-1B8BC5073F40}" srcOrd="2" destOrd="0" presId="urn:microsoft.com/office/officeart/2005/8/layout/orgChart1"/>
    <dgm:cxn modelId="{EEA8E6ED-51A2-4578-A55D-3257545B89DA}" type="presParOf" srcId="{70A90B50-5E85-4626-BB75-6D9FFDE95EAD}" destId="{8CFB6995-5A38-41BF-8447-B6365F93FF5D}" srcOrd="1" destOrd="0" presId="urn:microsoft.com/office/officeart/2005/8/layout/orgChart1"/>
    <dgm:cxn modelId="{9EA98001-367B-404C-A566-6872A3CCC5AD}" type="presParOf" srcId="{8CFB6995-5A38-41BF-8447-B6365F93FF5D}" destId="{9A7BB73D-FB8C-4772-9D6E-C831172821B8}" srcOrd="0" destOrd="0" presId="urn:microsoft.com/office/officeart/2005/8/layout/orgChart1"/>
    <dgm:cxn modelId="{B1844018-8D7F-4FED-82E3-098E05566198}" type="presParOf" srcId="{9A7BB73D-FB8C-4772-9D6E-C831172821B8}" destId="{06708E39-D110-4861-9CF9-9612BC02EFA9}" srcOrd="0" destOrd="0" presId="urn:microsoft.com/office/officeart/2005/8/layout/orgChart1"/>
    <dgm:cxn modelId="{FD8D92FC-5F51-4A31-9C63-D9054118B662}" type="presParOf" srcId="{9A7BB73D-FB8C-4772-9D6E-C831172821B8}" destId="{703A1B53-7CC4-4375-ADFE-642141260FE4}" srcOrd="1" destOrd="0" presId="urn:microsoft.com/office/officeart/2005/8/layout/orgChart1"/>
    <dgm:cxn modelId="{8231F578-83D6-464E-89EB-101BCBAC178A}" type="presParOf" srcId="{8CFB6995-5A38-41BF-8447-B6365F93FF5D}" destId="{A3173500-49C1-480C-9783-74F443CEC3FB}" srcOrd="1" destOrd="0" presId="urn:microsoft.com/office/officeart/2005/8/layout/orgChart1"/>
    <dgm:cxn modelId="{4311976C-5DFA-418E-BD4B-C041A4EAD6F8}" type="presParOf" srcId="{A3173500-49C1-480C-9783-74F443CEC3FB}" destId="{602B1CB0-4173-4C8F-8C3E-6892EFF4A417}" srcOrd="0" destOrd="0" presId="urn:microsoft.com/office/officeart/2005/8/layout/orgChart1"/>
    <dgm:cxn modelId="{ED9CECC8-3609-4E1C-95D4-464726FD2EDF}" type="presParOf" srcId="{A3173500-49C1-480C-9783-74F443CEC3FB}" destId="{D6BE668D-7328-42FC-B224-0C4843FAB32C}" srcOrd="1" destOrd="0" presId="urn:microsoft.com/office/officeart/2005/8/layout/orgChart1"/>
    <dgm:cxn modelId="{C84662A8-87F5-4FC6-A5C7-0753E034BDF6}" type="presParOf" srcId="{D6BE668D-7328-42FC-B224-0C4843FAB32C}" destId="{7E55B7D5-90B3-4FDA-A569-1B86B894A19E}" srcOrd="0" destOrd="0" presId="urn:microsoft.com/office/officeart/2005/8/layout/orgChart1"/>
    <dgm:cxn modelId="{159075EC-1633-488A-B9FA-840E9BA8AD20}" type="presParOf" srcId="{7E55B7D5-90B3-4FDA-A569-1B86B894A19E}" destId="{0E48CB8B-5784-4138-A319-8D9B5B23F6F6}" srcOrd="0" destOrd="0" presId="urn:microsoft.com/office/officeart/2005/8/layout/orgChart1"/>
    <dgm:cxn modelId="{F7CCDD36-CC0F-40FC-90CE-42472807ECEE}" type="presParOf" srcId="{7E55B7D5-90B3-4FDA-A569-1B86B894A19E}" destId="{98A384C0-4DF4-41A3-99AF-62EC373E2B85}" srcOrd="1" destOrd="0" presId="urn:microsoft.com/office/officeart/2005/8/layout/orgChart1"/>
    <dgm:cxn modelId="{700C3874-7B7F-4EEC-B759-82E26BB5529E}" type="presParOf" srcId="{D6BE668D-7328-42FC-B224-0C4843FAB32C}" destId="{8AB4DB21-3F3F-45BD-874F-7FE68B81B58C}" srcOrd="1" destOrd="0" presId="urn:microsoft.com/office/officeart/2005/8/layout/orgChart1"/>
    <dgm:cxn modelId="{9F53B016-D0AB-4D67-8C9A-822A852354CF}" type="presParOf" srcId="{D6BE668D-7328-42FC-B224-0C4843FAB32C}" destId="{63A63918-105E-46CF-951A-E6284BC6F466}" srcOrd="2" destOrd="0" presId="urn:microsoft.com/office/officeart/2005/8/layout/orgChart1"/>
    <dgm:cxn modelId="{6AE3D306-5115-4455-B784-C03ACB6ADC79}" type="presParOf" srcId="{A3173500-49C1-480C-9783-74F443CEC3FB}" destId="{C1A8978B-F55D-4A1A-9BC6-A75414201067}" srcOrd="2" destOrd="0" presId="urn:microsoft.com/office/officeart/2005/8/layout/orgChart1"/>
    <dgm:cxn modelId="{0551114F-0084-45A8-8D3D-1B620726E6FC}" type="presParOf" srcId="{A3173500-49C1-480C-9783-74F443CEC3FB}" destId="{C6536CC9-0CBF-4E5B-9B67-4CB9D57724DD}" srcOrd="3" destOrd="0" presId="urn:microsoft.com/office/officeart/2005/8/layout/orgChart1"/>
    <dgm:cxn modelId="{F78B6C29-6509-4285-9258-D52E4253AB89}" type="presParOf" srcId="{C6536CC9-0CBF-4E5B-9B67-4CB9D57724DD}" destId="{783F69B4-B0C4-4724-84D2-90124A8FD4C5}" srcOrd="0" destOrd="0" presId="urn:microsoft.com/office/officeart/2005/8/layout/orgChart1"/>
    <dgm:cxn modelId="{D64E48E1-7161-44B8-A161-D2EC7CB21140}" type="presParOf" srcId="{783F69B4-B0C4-4724-84D2-90124A8FD4C5}" destId="{5252DC62-8005-472C-8394-B08304C0D1F4}" srcOrd="0" destOrd="0" presId="urn:microsoft.com/office/officeart/2005/8/layout/orgChart1"/>
    <dgm:cxn modelId="{3BD60681-70C5-4C12-977C-4398588067A8}" type="presParOf" srcId="{783F69B4-B0C4-4724-84D2-90124A8FD4C5}" destId="{4984F902-5465-4104-9CCD-02E0927D63F1}" srcOrd="1" destOrd="0" presId="urn:microsoft.com/office/officeart/2005/8/layout/orgChart1"/>
    <dgm:cxn modelId="{5630BA8D-6F6C-47AD-936C-E86A418CFE71}" type="presParOf" srcId="{C6536CC9-0CBF-4E5B-9B67-4CB9D57724DD}" destId="{5EA14FC2-EF89-4BC3-B554-6AFF3251EA97}" srcOrd="1" destOrd="0" presId="urn:microsoft.com/office/officeart/2005/8/layout/orgChart1"/>
    <dgm:cxn modelId="{84A0058B-3AFA-44B0-AA02-CE37AFFC70C1}" type="presParOf" srcId="{5EA14FC2-EF89-4BC3-B554-6AFF3251EA97}" destId="{1979EFEF-555D-469B-9AC6-FF0BD4EAABFF}" srcOrd="0" destOrd="0" presId="urn:microsoft.com/office/officeart/2005/8/layout/orgChart1"/>
    <dgm:cxn modelId="{B4C4DC37-BD53-43BB-A34D-AF99F40AEB9B}" type="presParOf" srcId="{5EA14FC2-EF89-4BC3-B554-6AFF3251EA97}" destId="{241414EA-B7AC-4A99-B58C-59359A2365F4}" srcOrd="1" destOrd="0" presId="urn:microsoft.com/office/officeart/2005/8/layout/orgChart1"/>
    <dgm:cxn modelId="{45574770-D8AC-44C4-87C0-FD57BA228189}" type="presParOf" srcId="{241414EA-B7AC-4A99-B58C-59359A2365F4}" destId="{17D5D93E-FE56-4422-85DF-2296FE6A14AD}" srcOrd="0" destOrd="0" presId="urn:microsoft.com/office/officeart/2005/8/layout/orgChart1"/>
    <dgm:cxn modelId="{3CA8870F-5C8B-441B-BD3B-E0FAC5E80C5D}" type="presParOf" srcId="{17D5D93E-FE56-4422-85DF-2296FE6A14AD}" destId="{C9111AF5-F28F-4676-8F3E-206C9AF7B85F}" srcOrd="0" destOrd="0" presId="urn:microsoft.com/office/officeart/2005/8/layout/orgChart1"/>
    <dgm:cxn modelId="{73146AAE-7BF5-43A6-B279-4B009325A204}" type="presParOf" srcId="{17D5D93E-FE56-4422-85DF-2296FE6A14AD}" destId="{73A596E2-6661-4489-9EAC-5ECF0B845971}" srcOrd="1" destOrd="0" presId="urn:microsoft.com/office/officeart/2005/8/layout/orgChart1"/>
    <dgm:cxn modelId="{6C44F6BD-CD00-4616-A9FE-344C63DD59CB}" type="presParOf" srcId="{241414EA-B7AC-4A99-B58C-59359A2365F4}" destId="{D97440E3-7C48-4631-9981-D54313B3379E}" srcOrd="1" destOrd="0" presId="urn:microsoft.com/office/officeart/2005/8/layout/orgChart1"/>
    <dgm:cxn modelId="{686306D0-E85D-4AD1-8EBB-DBF4A1A7696A}" type="presParOf" srcId="{241414EA-B7AC-4A99-B58C-59359A2365F4}" destId="{61084F90-F9E4-4F46-84EB-D9997784CFD8}" srcOrd="2" destOrd="0" presId="urn:microsoft.com/office/officeart/2005/8/layout/orgChart1"/>
    <dgm:cxn modelId="{7915BE24-7BBA-4B5D-A029-D885CEA83D41}" type="presParOf" srcId="{5EA14FC2-EF89-4BC3-B554-6AFF3251EA97}" destId="{02F809ED-D81E-4B24-B84D-1A01EDEEE2D5}" srcOrd="2" destOrd="0" presId="urn:microsoft.com/office/officeart/2005/8/layout/orgChart1"/>
    <dgm:cxn modelId="{E04265DC-4AE7-4F7C-AA83-784A6AAFD97D}" type="presParOf" srcId="{5EA14FC2-EF89-4BC3-B554-6AFF3251EA97}" destId="{A100BC96-A9BD-4FED-A821-430F3336D953}" srcOrd="3" destOrd="0" presId="urn:microsoft.com/office/officeart/2005/8/layout/orgChart1"/>
    <dgm:cxn modelId="{6662E7A4-4F61-4557-9B58-63FE99BE893B}" type="presParOf" srcId="{A100BC96-A9BD-4FED-A821-430F3336D953}" destId="{705EC8AC-53B5-4440-9097-585243AE0605}" srcOrd="0" destOrd="0" presId="urn:microsoft.com/office/officeart/2005/8/layout/orgChart1"/>
    <dgm:cxn modelId="{982FE18E-B995-4D27-91BA-3B5638C0A59E}" type="presParOf" srcId="{705EC8AC-53B5-4440-9097-585243AE0605}" destId="{86590071-F683-4A86-9526-073A28915AC0}" srcOrd="0" destOrd="0" presId="urn:microsoft.com/office/officeart/2005/8/layout/orgChart1"/>
    <dgm:cxn modelId="{5C43F5E7-0749-4542-91C1-0C5949ECB1C2}" type="presParOf" srcId="{705EC8AC-53B5-4440-9097-585243AE0605}" destId="{4FEC1781-7660-4DEC-8D4A-8CD884971F06}" srcOrd="1" destOrd="0" presId="urn:microsoft.com/office/officeart/2005/8/layout/orgChart1"/>
    <dgm:cxn modelId="{DE49427B-5814-45C6-A398-522D7953315C}" type="presParOf" srcId="{A100BC96-A9BD-4FED-A821-430F3336D953}" destId="{7C106394-6F22-4672-8224-4E84A36893DE}" srcOrd="1" destOrd="0" presId="urn:microsoft.com/office/officeart/2005/8/layout/orgChart1"/>
    <dgm:cxn modelId="{D3E97CD2-5BB9-4317-B53B-213B624F442C}" type="presParOf" srcId="{A100BC96-A9BD-4FED-A821-430F3336D953}" destId="{61749B97-78CF-4E9C-98E5-4A8ECFBD5E44}" srcOrd="2" destOrd="0" presId="urn:microsoft.com/office/officeart/2005/8/layout/orgChart1"/>
    <dgm:cxn modelId="{7031B153-832B-4433-971E-565002CB9557}" type="presParOf" srcId="{C6536CC9-0CBF-4E5B-9B67-4CB9D57724DD}" destId="{0965CEDC-25D0-42C9-AA63-EAE0253116C3}" srcOrd="2" destOrd="0" presId="urn:microsoft.com/office/officeart/2005/8/layout/orgChart1"/>
    <dgm:cxn modelId="{AEF7A219-231D-4327-994E-0BEACC03B1AF}" type="presParOf" srcId="{8CFB6995-5A38-41BF-8447-B6365F93FF5D}" destId="{601AA913-560F-4246-8E14-06192F4E7140}" srcOrd="2" destOrd="0" presId="urn:microsoft.com/office/officeart/2005/8/layout/orgChart1"/>
    <dgm:cxn modelId="{9CDDB890-975A-4BC4-B650-92B0DFAA2DA7}" type="presParOf" srcId="{70A90B50-5E85-4626-BB75-6D9FFDE95EAD}" destId="{4186153A-E47C-4FA5-A220-E4615CC5C864}" srcOrd="2" destOrd="0" presId="urn:microsoft.com/office/officeart/2005/8/layout/orgChart1"/>
    <dgm:cxn modelId="{FE517EA6-7F82-4BD7-96AB-C15407C8C40E}" type="presParOf" srcId="{4186153A-E47C-4FA5-A220-E4615CC5C864}" destId="{B9A2A78C-4DD9-499E-9104-3D3039453979}" srcOrd="0" destOrd="0" presId="urn:microsoft.com/office/officeart/2005/8/layout/orgChart1"/>
    <dgm:cxn modelId="{CE2704C3-3644-4844-9F45-937C9331D33B}" type="presParOf" srcId="{B9A2A78C-4DD9-499E-9104-3D3039453979}" destId="{FA2AD0F3-FE2B-4DE1-82EB-A1B979E0331E}" srcOrd="0" destOrd="0" presId="urn:microsoft.com/office/officeart/2005/8/layout/orgChart1"/>
    <dgm:cxn modelId="{B41F44D3-056C-4822-A349-8DA80C6BC3EA}" type="presParOf" srcId="{B9A2A78C-4DD9-499E-9104-3D3039453979}" destId="{1233B3D2-EA97-4CBD-ABB2-ED3AACA2A0AD}" srcOrd="1" destOrd="0" presId="urn:microsoft.com/office/officeart/2005/8/layout/orgChart1"/>
    <dgm:cxn modelId="{0D714801-5054-4AB4-8BB0-5721A0046D39}" type="presParOf" srcId="{4186153A-E47C-4FA5-A220-E4615CC5C864}" destId="{FA2762A4-8B4E-4034-8AB1-F01FE0BC890C}" srcOrd="1" destOrd="0" presId="urn:microsoft.com/office/officeart/2005/8/layout/orgChart1"/>
    <dgm:cxn modelId="{4F55BF9B-0983-4206-82F0-7574DEAC903D}" type="presParOf" srcId="{FA2762A4-8B4E-4034-8AB1-F01FE0BC890C}" destId="{7827FC88-A8D8-44EC-8725-9D7FAEBB83C9}" srcOrd="0" destOrd="0" presId="urn:microsoft.com/office/officeart/2005/8/layout/orgChart1"/>
    <dgm:cxn modelId="{E2E86BBE-450D-4714-A9A1-5024936F7579}" type="presParOf" srcId="{FA2762A4-8B4E-4034-8AB1-F01FE0BC890C}" destId="{27E6517B-6891-4A81-B15D-22638DFE091C}" srcOrd="1" destOrd="0" presId="urn:microsoft.com/office/officeart/2005/8/layout/orgChart1"/>
    <dgm:cxn modelId="{6346D59C-2652-40A4-8780-6026A4197B14}" type="presParOf" srcId="{27E6517B-6891-4A81-B15D-22638DFE091C}" destId="{F4C56409-823E-4781-ACE9-BC9BCA2C898A}" srcOrd="0" destOrd="0" presId="urn:microsoft.com/office/officeart/2005/8/layout/orgChart1"/>
    <dgm:cxn modelId="{6D4B26EB-4C58-4C40-A022-B2A317EC43C4}" type="presParOf" srcId="{F4C56409-823E-4781-ACE9-BC9BCA2C898A}" destId="{A22A885F-1E2F-4F01-9051-89CF38ADAA10}" srcOrd="0" destOrd="0" presId="urn:microsoft.com/office/officeart/2005/8/layout/orgChart1"/>
    <dgm:cxn modelId="{2900B085-29A9-472F-94BA-5331EB277CC3}" type="presParOf" srcId="{F4C56409-823E-4781-ACE9-BC9BCA2C898A}" destId="{DA6DFAC5-5AD3-4FB6-A97D-7D02D39D6351}" srcOrd="1" destOrd="0" presId="urn:microsoft.com/office/officeart/2005/8/layout/orgChart1"/>
    <dgm:cxn modelId="{60F39D61-1A0E-4C35-B373-D14CB726502F}" type="presParOf" srcId="{27E6517B-6891-4A81-B15D-22638DFE091C}" destId="{58981E3E-D1E4-41DB-82CC-79AD1B5F32CE}" srcOrd="1" destOrd="0" presId="urn:microsoft.com/office/officeart/2005/8/layout/orgChart1"/>
    <dgm:cxn modelId="{8AEB49A7-B3DB-41DE-B713-D2FC937A4F66}" type="presParOf" srcId="{58981E3E-D1E4-41DB-82CC-79AD1B5F32CE}" destId="{9F314F48-2F02-4735-B81D-0173FC719BA2}" srcOrd="0" destOrd="0" presId="urn:microsoft.com/office/officeart/2005/8/layout/orgChart1"/>
    <dgm:cxn modelId="{F7CC1441-857F-4095-820C-09BBD93633F4}" type="presParOf" srcId="{58981E3E-D1E4-41DB-82CC-79AD1B5F32CE}" destId="{D07692FA-8836-4DFD-87E8-D34F5D949061}" srcOrd="1" destOrd="0" presId="urn:microsoft.com/office/officeart/2005/8/layout/orgChart1"/>
    <dgm:cxn modelId="{AF0E615E-08E0-4978-8F0D-368E0B3907D4}" type="presParOf" srcId="{D07692FA-8836-4DFD-87E8-D34F5D949061}" destId="{DC8D2548-943C-4D8A-AFAE-3E2240B2C87D}" srcOrd="0" destOrd="0" presId="urn:microsoft.com/office/officeart/2005/8/layout/orgChart1"/>
    <dgm:cxn modelId="{7715ED14-2A71-4B88-8A8A-987AAF22EA27}" type="presParOf" srcId="{DC8D2548-943C-4D8A-AFAE-3E2240B2C87D}" destId="{C6E44E64-D33C-429B-A44D-050FD18FDEFA}" srcOrd="0" destOrd="0" presId="urn:microsoft.com/office/officeart/2005/8/layout/orgChart1"/>
    <dgm:cxn modelId="{F24FBDA4-C072-4B7C-AD9B-3304E5292A67}" type="presParOf" srcId="{DC8D2548-943C-4D8A-AFAE-3E2240B2C87D}" destId="{3C723BEB-D268-4DC7-A1AE-B78A2CD4961C}" srcOrd="1" destOrd="0" presId="urn:microsoft.com/office/officeart/2005/8/layout/orgChart1"/>
    <dgm:cxn modelId="{0AA4BF51-6B1D-467C-A808-3B15C25A3100}" type="presParOf" srcId="{D07692FA-8836-4DFD-87E8-D34F5D949061}" destId="{050F56EB-8737-4223-8215-C2069A95FD44}" srcOrd="1" destOrd="0" presId="urn:microsoft.com/office/officeart/2005/8/layout/orgChart1"/>
    <dgm:cxn modelId="{913326B9-FC8F-4D66-8336-3204D903A8B4}" type="presParOf" srcId="{D07692FA-8836-4DFD-87E8-D34F5D949061}" destId="{A7C9AE53-66BE-4A19-966E-3BA491BD6771}" srcOrd="2" destOrd="0" presId="urn:microsoft.com/office/officeart/2005/8/layout/orgChart1"/>
    <dgm:cxn modelId="{CCBA4496-F9F9-4E49-9E6C-FBDBAE2225F0}" type="presParOf" srcId="{58981E3E-D1E4-41DB-82CC-79AD1B5F32CE}" destId="{18FD6864-1323-4BD7-9699-D0129602923D}" srcOrd="2" destOrd="0" presId="urn:microsoft.com/office/officeart/2005/8/layout/orgChart1"/>
    <dgm:cxn modelId="{E31C5EB4-32D8-4EA7-B2EA-3B49C106577A}" type="presParOf" srcId="{58981E3E-D1E4-41DB-82CC-79AD1B5F32CE}" destId="{FAB4283E-2888-4059-B2AD-7F4B7764B0C0}" srcOrd="3" destOrd="0" presId="urn:microsoft.com/office/officeart/2005/8/layout/orgChart1"/>
    <dgm:cxn modelId="{EA8C281A-87B0-4BC9-8CE8-D1B1E7E9DD32}" type="presParOf" srcId="{FAB4283E-2888-4059-B2AD-7F4B7764B0C0}" destId="{B71B5AF2-1B32-4F4B-8A3B-43D48C469FB0}" srcOrd="0" destOrd="0" presId="urn:microsoft.com/office/officeart/2005/8/layout/orgChart1"/>
    <dgm:cxn modelId="{874B7114-E8BF-4912-AD59-FE464E4494A5}" type="presParOf" srcId="{B71B5AF2-1B32-4F4B-8A3B-43D48C469FB0}" destId="{1097005B-1D40-4ADD-85B2-71CE5414D8E8}" srcOrd="0" destOrd="0" presId="urn:microsoft.com/office/officeart/2005/8/layout/orgChart1"/>
    <dgm:cxn modelId="{943C5206-ADB9-4129-AF19-37A0024B0F20}" type="presParOf" srcId="{B71B5AF2-1B32-4F4B-8A3B-43D48C469FB0}" destId="{ED9D5915-10A3-4255-A98A-75FD94A0B343}" srcOrd="1" destOrd="0" presId="urn:microsoft.com/office/officeart/2005/8/layout/orgChart1"/>
    <dgm:cxn modelId="{ACA84BE9-D3B0-4017-AB6D-F9826B9E66DC}" type="presParOf" srcId="{FAB4283E-2888-4059-B2AD-7F4B7764B0C0}" destId="{6F351C3D-17F8-465D-8351-D0EC6CAB067F}" srcOrd="1" destOrd="0" presId="urn:microsoft.com/office/officeart/2005/8/layout/orgChart1"/>
    <dgm:cxn modelId="{4ECC8989-B2BE-421F-A368-01F8B622DDEF}" type="presParOf" srcId="{FAB4283E-2888-4059-B2AD-7F4B7764B0C0}" destId="{4F870489-5FE0-4937-9CA2-D52FDF14CAA9}" srcOrd="2" destOrd="0" presId="urn:microsoft.com/office/officeart/2005/8/layout/orgChart1"/>
    <dgm:cxn modelId="{E4473939-0FA5-4A2C-817C-8FDBC16CB483}" type="presParOf" srcId="{58981E3E-D1E4-41DB-82CC-79AD1B5F32CE}" destId="{93712344-AFD6-495A-AD9B-48BA6C36FF4F}" srcOrd="4" destOrd="0" presId="urn:microsoft.com/office/officeart/2005/8/layout/orgChart1"/>
    <dgm:cxn modelId="{F8059976-BA4B-470A-B1CF-FFE31ED6F201}" type="presParOf" srcId="{58981E3E-D1E4-41DB-82CC-79AD1B5F32CE}" destId="{C0E0AD49-16E2-4939-9850-22D4DE74FBEE}" srcOrd="5" destOrd="0" presId="urn:microsoft.com/office/officeart/2005/8/layout/orgChart1"/>
    <dgm:cxn modelId="{893CB4AA-07CC-45DB-A6A9-E3A6EE59F444}" type="presParOf" srcId="{C0E0AD49-16E2-4939-9850-22D4DE74FBEE}" destId="{24D7B396-1386-4F6A-B2AB-ED5D6C018EEC}" srcOrd="0" destOrd="0" presId="urn:microsoft.com/office/officeart/2005/8/layout/orgChart1"/>
    <dgm:cxn modelId="{CD5C00E1-7521-4785-A316-E5E1E4C2CF33}" type="presParOf" srcId="{24D7B396-1386-4F6A-B2AB-ED5D6C018EEC}" destId="{E22C762F-76FE-4E0A-84C0-6208E1F2031B}" srcOrd="0" destOrd="0" presId="urn:microsoft.com/office/officeart/2005/8/layout/orgChart1"/>
    <dgm:cxn modelId="{C41A65DF-B4C3-4244-8501-DB9996684699}" type="presParOf" srcId="{24D7B396-1386-4F6A-B2AB-ED5D6C018EEC}" destId="{F8935941-8CCA-4B9A-8084-DEA2B55AB960}" srcOrd="1" destOrd="0" presId="urn:microsoft.com/office/officeart/2005/8/layout/orgChart1"/>
    <dgm:cxn modelId="{D344E6D7-707E-473C-AB36-7EC128D41B1E}" type="presParOf" srcId="{C0E0AD49-16E2-4939-9850-22D4DE74FBEE}" destId="{D7850802-DE50-46EA-9E39-C8E2BAE03056}" srcOrd="1" destOrd="0" presId="urn:microsoft.com/office/officeart/2005/8/layout/orgChart1"/>
    <dgm:cxn modelId="{8C6447CC-AC33-48D9-9651-4171E526B512}" type="presParOf" srcId="{C0E0AD49-16E2-4939-9850-22D4DE74FBEE}" destId="{888E9197-27E1-4D42-8F25-13E5447AB0D5}" srcOrd="2" destOrd="0" presId="urn:microsoft.com/office/officeart/2005/8/layout/orgChart1"/>
    <dgm:cxn modelId="{55CE12B7-ACCE-4FAC-9744-699196EBFEB3}" type="presParOf" srcId="{58981E3E-D1E4-41DB-82CC-79AD1B5F32CE}" destId="{CE53BDBF-C397-4BB0-B2F0-13A17191BCF7}" srcOrd="6" destOrd="0" presId="urn:microsoft.com/office/officeart/2005/8/layout/orgChart1"/>
    <dgm:cxn modelId="{590E59C1-405F-4925-A3FB-AC1C47138433}" type="presParOf" srcId="{58981E3E-D1E4-41DB-82CC-79AD1B5F32CE}" destId="{1A5A25B3-C6C6-43A9-8C4C-B4B09FDA2107}" srcOrd="7" destOrd="0" presId="urn:microsoft.com/office/officeart/2005/8/layout/orgChart1"/>
    <dgm:cxn modelId="{85B8193A-2712-4E7F-9A0B-103972CD17D7}" type="presParOf" srcId="{1A5A25B3-C6C6-43A9-8C4C-B4B09FDA2107}" destId="{83B72BE9-568A-46B5-B95E-54E99579A9F2}" srcOrd="0" destOrd="0" presId="urn:microsoft.com/office/officeart/2005/8/layout/orgChart1"/>
    <dgm:cxn modelId="{49E69517-B11B-441A-A041-E3CCC6D4F391}" type="presParOf" srcId="{83B72BE9-568A-46B5-B95E-54E99579A9F2}" destId="{E32BDFD1-E6DC-4F4A-9831-8D4257A13839}" srcOrd="0" destOrd="0" presId="urn:microsoft.com/office/officeart/2005/8/layout/orgChart1"/>
    <dgm:cxn modelId="{FD1180D4-D366-48AD-9500-B0FEE4AEFA12}" type="presParOf" srcId="{83B72BE9-568A-46B5-B95E-54E99579A9F2}" destId="{A213118B-90EA-483D-97F1-A3C6FB1C0010}" srcOrd="1" destOrd="0" presId="urn:microsoft.com/office/officeart/2005/8/layout/orgChart1"/>
    <dgm:cxn modelId="{71A994B3-8CA4-4F57-BDE5-F69E38EFFC77}" type="presParOf" srcId="{1A5A25B3-C6C6-43A9-8C4C-B4B09FDA2107}" destId="{85AFA168-C264-421A-9F36-85378A1F302D}" srcOrd="1" destOrd="0" presId="urn:microsoft.com/office/officeart/2005/8/layout/orgChart1"/>
    <dgm:cxn modelId="{494CA464-CC0B-474E-AAD1-B0284BC4DFC9}" type="presParOf" srcId="{1A5A25B3-C6C6-43A9-8C4C-B4B09FDA2107}" destId="{7872804A-2D49-4981-AD11-5F18F8BD95D8}" srcOrd="2" destOrd="0" presId="urn:microsoft.com/office/officeart/2005/8/layout/orgChart1"/>
    <dgm:cxn modelId="{8DB844A4-182F-4CD4-98AF-657057DCB116}" type="presParOf" srcId="{58981E3E-D1E4-41DB-82CC-79AD1B5F32CE}" destId="{3FE5FC3D-7E48-4D05-B90C-1E697DC9AFBE}" srcOrd="8" destOrd="0" presId="urn:microsoft.com/office/officeart/2005/8/layout/orgChart1"/>
    <dgm:cxn modelId="{10F08B12-8287-41F9-B49A-72E5684764CC}" type="presParOf" srcId="{58981E3E-D1E4-41DB-82CC-79AD1B5F32CE}" destId="{9C5BDC88-6DA2-4B02-A07B-99CBCBB00EF6}" srcOrd="9" destOrd="0" presId="urn:microsoft.com/office/officeart/2005/8/layout/orgChart1"/>
    <dgm:cxn modelId="{7630AA35-C2B8-4A09-9C5F-E4C4CD69B0AF}" type="presParOf" srcId="{9C5BDC88-6DA2-4B02-A07B-99CBCBB00EF6}" destId="{3E0E526C-4F7C-4BC5-8021-C8164FB91152}" srcOrd="0" destOrd="0" presId="urn:microsoft.com/office/officeart/2005/8/layout/orgChart1"/>
    <dgm:cxn modelId="{984852A4-FB46-4776-9469-D278A91F38FF}" type="presParOf" srcId="{3E0E526C-4F7C-4BC5-8021-C8164FB91152}" destId="{7BFEA127-3AFD-468B-A440-37951345A900}" srcOrd="0" destOrd="0" presId="urn:microsoft.com/office/officeart/2005/8/layout/orgChart1"/>
    <dgm:cxn modelId="{AB24BA80-5F50-4D52-90BB-42FB25BFC6CA}" type="presParOf" srcId="{3E0E526C-4F7C-4BC5-8021-C8164FB91152}" destId="{ECF0DC75-6BA2-426B-9A52-2E7B8C0E2782}" srcOrd="1" destOrd="0" presId="urn:microsoft.com/office/officeart/2005/8/layout/orgChart1"/>
    <dgm:cxn modelId="{34C6C2C4-DCD7-4E13-8442-C238C907CA1A}" type="presParOf" srcId="{9C5BDC88-6DA2-4B02-A07B-99CBCBB00EF6}" destId="{DBF46B0C-42AB-42BA-A2CF-E3A92615E8B4}" srcOrd="1" destOrd="0" presId="urn:microsoft.com/office/officeart/2005/8/layout/orgChart1"/>
    <dgm:cxn modelId="{11A07B60-334F-4F0C-934E-694C1D25868E}" type="presParOf" srcId="{9C5BDC88-6DA2-4B02-A07B-99CBCBB00EF6}" destId="{49A65A49-3A57-4EB5-8E36-FC1116E4152D}" srcOrd="2" destOrd="0" presId="urn:microsoft.com/office/officeart/2005/8/layout/orgChart1"/>
    <dgm:cxn modelId="{35DD2081-514A-4DBB-8A53-B434CB49CCD2}" type="presParOf" srcId="{27E6517B-6891-4A81-B15D-22638DFE091C}" destId="{B220BCE7-5114-4A90-84A3-E30F915C3B2F}" srcOrd="2" destOrd="0" presId="urn:microsoft.com/office/officeart/2005/8/layout/orgChart1"/>
    <dgm:cxn modelId="{6D132A33-AC89-49D5-84A3-B104AFC356B9}" type="presParOf" srcId="{FA2762A4-8B4E-4034-8AB1-F01FE0BC890C}" destId="{F4477E59-EFCA-4108-9277-A9F3FD0F4282}" srcOrd="2" destOrd="0" presId="urn:microsoft.com/office/officeart/2005/8/layout/orgChart1"/>
    <dgm:cxn modelId="{4A1ACBA0-9A27-4763-9435-706BFBA8369D}" type="presParOf" srcId="{FA2762A4-8B4E-4034-8AB1-F01FE0BC890C}" destId="{8F68C405-D30B-4D74-BD4C-DFB8CA353943}" srcOrd="3" destOrd="0" presId="urn:microsoft.com/office/officeart/2005/8/layout/orgChart1"/>
    <dgm:cxn modelId="{A858FDDB-B968-41B7-8A24-42D1FDA9A206}" type="presParOf" srcId="{8F68C405-D30B-4D74-BD4C-DFB8CA353943}" destId="{60870A2D-7D07-47A7-BA7E-749BD067346E}" srcOrd="0" destOrd="0" presId="urn:microsoft.com/office/officeart/2005/8/layout/orgChart1"/>
    <dgm:cxn modelId="{07F3C508-C1CC-4331-977A-EBAAB193C61C}" type="presParOf" srcId="{60870A2D-7D07-47A7-BA7E-749BD067346E}" destId="{1FD5B327-29FE-420E-8513-0B05BA694361}" srcOrd="0" destOrd="0" presId="urn:microsoft.com/office/officeart/2005/8/layout/orgChart1"/>
    <dgm:cxn modelId="{99A7B479-B4CC-4DA3-9762-A97850007673}" type="presParOf" srcId="{60870A2D-7D07-47A7-BA7E-749BD067346E}" destId="{9C476CFA-0476-42F3-B06D-4AB04E3C5D76}" srcOrd="1" destOrd="0" presId="urn:microsoft.com/office/officeart/2005/8/layout/orgChart1"/>
    <dgm:cxn modelId="{CDA389C3-31CF-48F9-8874-5473A9B00C07}" type="presParOf" srcId="{8F68C405-D30B-4D74-BD4C-DFB8CA353943}" destId="{C715DF50-BE4D-4CCD-AD35-7798107ECF11}" srcOrd="1" destOrd="0" presId="urn:microsoft.com/office/officeart/2005/8/layout/orgChart1"/>
    <dgm:cxn modelId="{72D72285-C933-429A-B20D-8F1DE62AA786}" type="presParOf" srcId="{C715DF50-BE4D-4CCD-AD35-7798107ECF11}" destId="{B2BB18F6-5363-44BA-B85D-8836C41954DB}" srcOrd="0" destOrd="0" presId="urn:microsoft.com/office/officeart/2005/8/layout/orgChart1"/>
    <dgm:cxn modelId="{4D7F8DCF-E66C-4549-BEB2-ACAF93A7F7D4}" type="presParOf" srcId="{C715DF50-BE4D-4CCD-AD35-7798107ECF11}" destId="{289C018C-16AD-461D-B29F-D77CE27F12B0}" srcOrd="1" destOrd="0" presId="urn:microsoft.com/office/officeart/2005/8/layout/orgChart1"/>
    <dgm:cxn modelId="{59B4D013-ED34-451C-B628-529FD2DB3A0D}" type="presParOf" srcId="{289C018C-16AD-461D-B29F-D77CE27F12B0}" destId="{A5EA600F-7D33-47CB-A41D-5320B6BCA0C2}" srcOrd="0" destOrd="0" presId="urn:microsoft.com/office/officeart/2005/8/layout/orgChart1"/>
    <dgm:cxn modelId="{67434F9A-AF22-41B5-AEAC-6E79DF3ACDF3}" type="presParOf" srcId="{A5EA600F-7D33-47CB-A41D-5320B6BCA0C2}" destId="{886D4FD4-C954-4A2B-BEAA-AD079DDD6A0B}" srcOrd="0" destOrd="0" presId="urn:microsoft.com/office/officeart/2005/8/layout/orgChart1"/>
    <dgm:cxn modelId="{E0BDD9B9-73C6-4D23-8510-DEB1697DE137}" type="presParOf" srcId="{A5EA600F-7D33-47CB-A41D-5320B6BCA0C2}" destId="{19D7CAA8-9CF5-45EE-9EC7-8EB264406F7E}" srcOrd="1" destOrd="0" presId="urn:microsoft.com/office/officeart/2005/8/layout/orgChart1"/>
    <dgm:cxn modelId="{7D618644-41F6-45FD-BD12-C5320AAC2ACE}" type="presParOf" srcId="{289C018C-16AD-461D-B29F-D77CE27F12B0}" destId="{02D8A5E8-12D1-43CC-BC44-7126EFD1629C}" srcOrd="1" destOrd="0" presId="urn:microsoft.com/office/officeart/2005/8/layout/orgChart1"/>
    <dgm:cxn modelId="{26F3E157-49DA-4C96-8EF1-87E2B8B2A4A7}" type="presParOf" srcId="{289C018C-16AD-461D-B29F-D77CE27F12B0}" destId="{CB837030-506D-41AC-A9D4-21AA20409902}" srcOrd="2" destOrd="0" presId="urn:microsoft.com/office/officeart/2005/8/layout/orgChart1"/>
    <dgm:cxn modelId="{C24E1F23-D5E7-4E9C-AC76-CA5F4A2A5FD0}" type="presParOf" srcId="{C715DF50-BE4D-4CCD-AD35-7798107ECF11}" destId="{D14CC704-2975-4790-AC77-12E151A75F0C}" srcOrd="2" destOrd="0" presId="urn:microsoft.com/office/officeart/2005/8/layout/orgChart1"/>
    <dgm:cxn modelId="{D2BFB62F-595C-42CE-8AF8-20928A949A6D}" type="presParOf" srcId="{C715DF50-BE4D-4CCD-AD35-7798107ECF11}" destId="{53E1EC8B-ED55-4979-9470-F1A07C5C8B81}" srcOrd="3" destOrd="0" presId="urn:microsoft.com/office/officeart/2005/8/layout/orgChart1"/>
    <dgm:cxn modelId="{B1CF4F5A-E5F5-46C2-A8BE-F87B458F7F1B}" type="presParOf" srcId="{53E1EC8B-ED55-4979-9470-F1A07C5C8B81}" destId="{F3D6993E-472B-499F-94FF-55DCE42BC24D}" srcOrd="0" destOrd="0" presId="urn:microsoft.com/office/officeart/2005/8/layout/orgChart1"/>
    <dgm:cxn modelId="{2B0205CF-D354-405A-829F-5916307B7211}" type="presParOf" srcId="{F3D6993E-472B-499F-94FF-55DCE42BC24D}" destId="{DA7A344D-F5CA-49E2-9ADE-FD4FCB617CDF}" srcOrd="0" destOrd="0" presId="urn:microsoft.com/office/officeart/2005/8/layout/orgChart1"/>
    <dgm:cxn modelId="{EF9AC801-0B39-49F3-ABE8-27080487B614}" type="presParOf" srcId="{F3D6993E-472B-499F-94FF-55DCE42BC24D}" destId="{342B3DD8-E29E-44BC-B3DF-9A4DE577B32F}" srcOrd="1" destOrd="0" presId="urn:microsoft.com/office/officeart/2005/8/layout/orgChart1"/>
    <dgm:cxn modelId="{6F9DCA99-EAFE-4A7C-BA1C-AC5BBA73420B}" type="presParOf" srcId="{53E1EC8B-ED55-4979-9470-F1A07C5C8B81}" destId="{63C33C31-8766-4260-AE03-EC17BD2E4AF8}" srcOrd="1" destOrd="0" presId="urn:microsoft.com/office/officeart/2005/8/layout/orgChart1"/>
    <dgm:cxn modelId="{CB1B32B3-C3CD-4F8A-A727-2FC8D2521CBE}" type="presParOf" srcId="{53E1EC8B-ED55-4979-9470-F1A07C5C8B81}" destId="{20996878-3651-4D17-9692-A41126717261}" srcOrd="2" destOrd="0" presId="urn:microsoft.com/office/officeart/2005/8/layout/orgChart1"/>
    <dgm:cxn modelId="{BBD07A0C-1D71-41F7-809A-1CF058350C4F}" type="presParOf" srcId="{C715DF50-BE4D-4CCD-AD35-7798107ECF11}" destId="{3B13A31A-97CC-4482-ACF3-4EB724457643}" srcOrd="4" destOrd="0" presId="urn:microsoft.com/office/officeart/2005/8/layout/orgChart1"/>
    <dgm:cxn modelId="{31DF33B7-6BFD-429D-A63A-8BEA16578279}" type="presParOf" srcId="{C715DF50-BE4D-4CCD-AD35-7798107ECF11}" destId="{EA35D895-6E47-402D-9556-DEE001C82210}" srcOrd="5" destOrd="0" presId="urn:microsoft.com/office/officeart/2005/8/layout/orgChart1"/>
    <dgm:cxn modelId="{419291CD-AD17-4F12-9889-24207041B5BB}" type="presParOf" srcId="{EA35D895-6E47-402D-9556-DEE001C82210}" destId="{10648941-AEDA-461C-8EA2-9F797B204641}" srcOrd="0" destOrd="0" presId="urn:microsoft.com/office/officeart/2005/8/layout/orgChart1"/>
    <dgm:cxn modelId="{EEB87730-09FB-40F4-8F85-A3E594C42375}" type="presParOf" srcId="{10648941-AEDA-461C-8EA2-9F797B204641}" destId="{BCDCD71F-EDE3-4BB5-A67C-9E4BBDCE0DDD}" srcOrd="0" destOrd="0" presId="urn:microsoft.com/office/officeart/2005/8/layout/orgChart1"/>
    <dgm:cxn modelId="{7FE21207-98FF-4995-954D-ECC6A409F5FF}" type="presParOf" srcId="{10648941-AEDA-461C-8EA2-9F797B204641}" destId="{EDDB70D1-EC4C-4CC5-9205-14E2E2E675C6}" srcOrd="1" destOrd="0" presId="urn:microsoft.com/office/officeart/2005/8/layout/orgChart1"/>
    <dgm:cxn modelId="{26FDBE8F-A06F-41D8-A547-179CB3260B90}" type="presParOf" srcId="{EA35D895-6E47-402D-9556-DEE001C82210}" destId="{8BFB1730-16F0-4A25-86D9-6C26BAA401AA}" srcOrd="1" destOrd="0" presId="urn:microsoft.com/office/officeart/2005/8/layout/orgChart1"/>
    <dgm:cxn modelId="{DCC26879-D097-4CB7-8A6C-0CD1B8A21CD5}" type="presParOf" srcId="{EA35D895-6E47-402D-9556-DEE001C82210}" destId="{EB97BD4E-781F-4E77-BA97-BCF5FE3178E3}" srcOrd="2" destOrd="0" presId="urn:microsoft.com/office/officeart/2005/8/layout/orgChart1"/>
    <dgm:cxn modelId="{2490FB86-5E0C-4EC6-B766-BC3280C85518}" type="presParOf" srcId="{C715DF50-BE4D-4CCD-AD35-7798107ECF11}" destId="{D65DD2DB-3F07-4138-9635-EEF6B0AF5C9B}" srcOrd="6" destOrd="0" presId="urn:microsoft.com/office/officeart/2005/8/layout/orgChart1"/>
    <dgm:cxn modelId="{ACE701CE-877C-4741-B14B-CCF0BDF32041}" type="presParOf" srcId="{C715DF50-BE4D-4CCD-AD35-7798107ECF11}" destId="{E56A32B4-B851-43BE-BEF9-5C80BB860608}" srcOrd="7" destOrd="0" presId="urn:microsoft.com/office/officeart/2005/8/layout/orgChart1"/>
    <dgm:cxn modelId="{2B8A1364-7B33-4799-808B-89489D4B35F6}" type="presParOf" srcId="{E56A32B4-B851-43BE-BEF9-5C80BB860608}" destId="{203CA7F6-D453-4132-8805-A3A0F932FF3A}" srcOrd="0" destOrd="0" presId="urn:microsoft.com/office/officeart/2005/8/layout/orgChart1"/>
    <dgm:cxn modelId="{62A48C6C-C4CC-49CB-82E0-E927F8B65094}" type="presParOf" srcId="{203CA7F6-D453-4132-8805-A3A0F932FF3A}" destId="{D5588DA7-3E3F-4EC1-8BA1-EAE664D7F972}" srcOrd="0" destOrd="0" presId="urn:microsoft.com/office/officeart/2005/8/layout/orgChart1"/>
    <dgm:cxn modelId="{0F136F3D-934D-4A2F-9C55-A0EA57C61341}" type="presParOf" srcId="{203CA7F6-D453-4132-8805-A3A0F932FF3A}" destId="{D3F6130D-6E29-4030-A752-9762EBF3549C}" srcOrd="1" destOrd="0" presId="urn:microsoft.com/office/officeart/2005/8/layout/orgChart1"/>
    <dgm:cxn modelId="{25DE1D30-64C7-48A8-AC19-A31CFE0846C0}" type="presParOf" srcId="{E56A32B4-B851-43BE-BEF9-5C80BB860608}" destId="{A5858577-B1C4-4474-8695-BD77BEBAC76A}" srcOrd="1" destOrd="0" presId="urn:microsoft.com/office/officeart/2005/8/layout/orgChart1"/>
    <dgm:cxn modelId="{4F6AA39E-10A4-4BDD-A3B3-4601F55F392D}" type="presParOf" srcId="{E56A32B4-B851-43BE-BEF9-5C80BB860608}" destId="{764EED76-ACAE-4D81-9390-D00D6D136E5C}" srcOrd="2" destOrd="0" presId="urn:microsoft.com/office/officeart/2005/8/layout/orgChart1"/>
    <dgm:cxn modelId="{7A510313-42B5-4E12-BCA8-65D99368CD8A}" type="presParOf" srcId="{8F68C405-D30B-4D74-BD4C-DFB8CA353943}" destId="{9997CB11-88B3-4202-91F8-CBF5B6415D08}" srcOrd="2" destOrd="0" presId="urn:microsoft.com/office/officeart/2005/8/layout/orgChart1"/>
    <dgm:cxn modelId="{F70BB9BA-90D9-49A3-A443-7815D7726289}" type="presParOf" srcId="{4186153A-E47C-4FA5-A220-E4615CC5C864}" destId="{2E4B3521-93D8-4C95-9D28-8E925197F31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5DD2DB-3F07-4138-9635-EEF6B0AF5C9B}">
      <dsp:nvSpPr>
        <dsp:cNvPr id="0" name=""/>
        <dsp:cNvSpPr/>
      </dsp:nvSpPr>
      <dsp:spPr>
        <a:xfrm>
          <a:off x="9177787" y="1318191"/>
          <a:ext cx="163077" cy="2815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5803"/>
              </a:lnTo>
              <a:lnTo>
                <a:pt x="163077" y="2815803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13A31A-97CC-4482-ACF3-4EB724457643}">
      <dsp:nvSpPr>
        <dsp:cNvPr id="0" name=""/>
        <dsp:cNvSpPr/>
      </dsp:nvSpPr>
      <dsp:spPr>
        <a:xfrm>
          <a:off x="9177787" y="1318191"/>
          <a:ext cx="163077" cy="2043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3903"/>
              </a:lnTo>
              <a:lnTo>
                <a:pt x="163077" y="2043903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4CC704-2975-4790-AC77-12E151A75F0C}">
      <dsp:nvSpPr>
        <dsp:cNvPr id="0" name=""/>
        <dsp:cNvSpPr/>
      </dsp:nvSpPr>
      <dsp:spPr>
        <a:xfrm>
          <a:off x="9177787" y="1318191"/>
          <a:ext cx="163077" cy="1272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2003"/>
              </a:lnTo>
              <a:lnTo>
                <a:pt x="163077" y="1272003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BB18F6-5363-44BA-B85D-8836C41954DB}">
      <dsp:nvSpPr>
        <dsp:cNvPr id="0" name=""/>
        <dsp:cNvSpPr/>
      </dsp:nvSpPr>
      <dsp:spPr>
        <a:xfrm>
          <a:off x="9177787" y="1318191"/>
          <a:ext cx="163077" cy="500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104"/>
              </a:lnTo>
              <a:lnTo>
                <a:pt x="163077" y="50010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77E59-EFCA-4108-9277-A9F3FD0F4282}">
      <dsp:nvSpPr>
        <dsp:cNvPr id="0" name=""/>
        <dsp:cNvSpPr/>
      </dsp:nvSpPr>
      <dsp:spPr>
        <a:xfrm>
          <a:off x="8954915" y="546291"/>
          <a:ext cx="657745" cy="228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154"/>
              </a:lnTo>
              <a:lnTo>
                <a:pt x="657745" y="114154"/>
              </a:lnTo>
              <a:lnTo>
                <a:pt x="657745" y="22830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E5FC3D-7E48-4D05-B90C-1E697DC9AFBE}">
      <dsp:nvSpPr>
        <dsp:cNvPr id="0" name=""/>
        <dsp:cNvSpPr/>
      </dsp:nvSpPr>
      <dsp:spPr>
        <a:xfrm>
          <a:off x="7862296" y="1318191"/>
          <a:ext cx="163077" cy="35877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7703"/>
              </a:lnTo>
              <a:lnTo>
                <a:pt x="163077" y="3587703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53BDBF-C397-4BB0-B2F0-13A17191BCF7}">
      <dsp:nvSpPr>
        <dsp:cNvPr id="0" name=""/>
        <dsp:cNvSpPr/>
      </dsp:nvSpPr>
      <dsp:spPr>
        <a:xfrm>
          <a:off x="7862296" y="1318191"/>
          <a:ext cx="163077" cy="2815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5803"/>
              </a:lnTo>
              <a:lnTo>
                <a:pt x="163077" y="2815803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12344-AFD6-495A-AD9B-48BA6C36FF4F}">
      <dsp:nvSpPr>
        <dsp:cNvPr id="0" name=""/>
        <dsp:cNvSpPr/>
      </dsp:nvSpPr>
      <dsp:spPr>
        <a:xfrm>
          <a:off x="7862296" y="1318191"/>
          <a:ext cx="163077" cy="2043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3903"/>
              </a:lnTo>
              <a:lnTo>
                <a:pt x="163077" y="2043903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FD6864-1323-4BD7-9699-D0129602923D}">
      <dsp:nvSpPr>
        <dsp:cNvPr id="0" name=""/>
        <dsp:cNvSpPr/>
      </dsp:nvSpPr>
      <dsp:spPr>
        <a:xfrm>
          <a:off x="7862296" y="1318191"/>
          <a:ext cx="163077" cy="1272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2003"/>
              </a:lnTo>
              <a:lnTo>
                <a:pt x="163077" y="1272003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14F48-2F02-4735-B81D-0173FC719BA2}">
      <dsp:nvSpPr>
        <dsp:cNvPr id="0" name=""/>
        <dsp:cNvSpPr/>
      </dsp:nvSpPr>
      <dsp:spPr>
        <a:xfrm>
          <a:off x="7862296" y="1318191"/>
          <a:ext cx="163077" cy="500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104"/>
              </a:lnTo>
              <a:lnTo>
                <a:pt x="163077" y="50010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27FC88-A8D8-44EC-8725-9D7FAEBB83C9}">
      <dsp:nvSpPr>
        <dsp:cNvPr id="0" name=""/>
        <dsp:cNvSpPr/>
      </dsp:nvSpPr>
      <dsp:spPr>
        <a:xfrm>
          <a:off x="8297169" y="546291"/>
          <a:ext cx="657745" cy="228308"/>
        </a:xfrm>
        <a:custGeom>
          <a:avLst/>
          <a:gdLst/>
          <a:ahLst/>
          <a:cxnLst/>
          <a:rect l="0" t="0" r="0" b="0"/>
          <a:pathLst>
            <a:path>
              <a:moveTo>
                <a:pt x="657745" y="0"/>
              </a:moveTo>
              <a:lnTo>
                <a:pt x="657745" y="114154"/>
              </a:lnTo>
              <a:lnTo>
                <a:pt x="0" y="114154"/>
              </a:lnTo>
              <a:lnTo>
                <a:pt x="0" y="22830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F809ED-D81E-4B24-B84D-1A01EDEEE2D5}">
      <dsp:nvSpPr>
        <dsp:cNvPr id="0" name=""/>
        <dsp:cNvSpPr/>
      </dsp:nvSpPr>
      <dsp:spPr>
        <a:xfrm>
          <a:off x="6546805" y="1318191"/>
          <a:ext cx="163077" cy="1272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2003"/>
              </a:lnTo>
              <a:lnTo>
                <a:pt x="163077" y="1272003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79EFEF-555D-469B-9AC6-FF0BD4EAABFF}">
      <dsp:nvSpPr>
        <dsp:cNvPr id="0" name=""/>
        <dsp:cNvSpPr/>
      </dsp:nvSpPr>
      <dsp:spPr>
        <a:xfrm>
          <a:off x="6546805" y="1318191"/>
          <a:ext cx="163077" cy="500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104"/>
              </a:lnTo>
              <a:lnTo>
                <a:pt x="163077" y="50010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8978B-F55D-4A1A-9BC6-A75414201067}">
      <dsp:nvSpPr>
        <dsp:cNvPr id="0" name=""/>
        <dsp:cNvSpPr/>
      </dsp:nvSpPr>
      <dsp:spPr>
        <a:xfrm>
          <a:off x="6323933" y="546291"/>
          <a:ext cx="657745" cy="228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154"/>
              </a:lnTo>
              <a:lnTo>
                <a:pt x="657745" y="114154"/>
              </a:lnTo>
              <a:lnTo>
                <a:pt x="657745" y="22830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2B1CB0-4173-4C8F-8C3E-6892EFF4A417}">
      <dsp:nvSpPr>
        <dsp:cNvPr id="0" name=""/>
        <dsp:cNvSpPr/>
      </dsp:nvSpPr>
      <dsp:spPr>
        <a:xfrm>
          <a:off x="5666187" y="546291"/>
          <a:ext cx="657745" cy="228308"/>
        </a:xfrm>
        <a:custGeom>
          <a:avLst/>
          <a:gdLst/>
          <a:ahLst/>
          <a:cxnLst/>
          <a:rect l="0" t="0" r="0" b="0"/>
          <a:pathLst>
            <a:path>
              <a:moveTo>
                <a:pt x="657745" y="0"/>
              </a:moveTo>
              <a:lnTo>
                <a:pt x="657745" y="114154"/>
              </a:lnTo>
              <a:lnTo>
                <a:pt x="0" y="114154"/>
              </a:lnTo>
              <a:lnTo>
                <a:pt x="0" y="22830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BAB84-E8BE-4EDA-94A2-434C329DFF9B}">
      <dsp:nvSpPr>
        <dsp:cNvPr id="0" name=""/>
        <dsp:cNvSpPr/>
      </dsp:nvSpPr>
      <dsp:spPr>
        <a:xfrm>
          <a:off x="3035205" y="546291"/>
          <a:ext cx="1315491" cy="228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154"/>
              </a:lnTo>
              <a:lnTo>
                <a:pt x="1315491" y="114154"/>
              </a:lnTo>
              <a:lnTo>
                <a:pt x="1315491" y="22830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3EDFA1-261B-45B6-9BC8-CB44859FF37B}">
      <dsp:nvSpPr>
        <dsp:cNvPr id="0" name=""/>
        <dsp:cNvSpPr/>
      </dsp:nvSpPr>
      <dsp:spPr>
        <a:xfrm>
          <a:off x="2600332" y="1318191"/>
          <a:ext cx="163077" cy="1272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2003"/>
              </a:lnTo>
              <a:lnTo>
                <a:pt x="163077" y="1272003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52CED6-BD1F-41E6-962F-4C78D2CC5172}">
      <dsp:nvSpPr>
        <dsp:cNvPr id="0" name=""/>
        <dsp:cNvSpPr/>
      </dsp:nvSpPr>
      <dsp:spPr>
        <a:xfrm>
          <a:off x="2600332" y="1318191"/>
          <a:ext cx="163077" cy="500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104"/>
              </a:lnTo>
              <a:lnTo>
                <a:pt x="163077" y="50010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E37BEA-E723-4020-8358-CDA33AA1CE7D}">
      <dsp:nvSpPr>
        <dsp:cNvPr id="0" name=""/>
        <dsp:cNvSpPr/>
      </dsp:nvSpPr>
      <dsp:spPr>
        <a:xfrm>
          <a:off x="2989485" y="546291"/>
          <a:ext cx="91440" cy="2283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830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E7D72E-95D1-4CBD-A058-8E158E663D12}">
      <dsp:nvSpPr>
        <dsp:cNvPr id="0" name=""/>
        <dsp:cNvSpPr/>
      </dsp:nvSpPr>
      <dsp:spPr>
        <a:xfrm>
          <a:off x="1284841" y="1318191"/>
          <a:ext cx="163077" cy="1272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2003"/>
              </a:lnTo>
              <a:lnTo>
                <a:pt x="163077" y="1272003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9B6BA7-F15E-416A-B59B-16DBBCFE1AD9}">
      <dsp:nvSpPr>
        <dsp:cNvPr id="0" name=""/>
        <dsp:cNvSpPr/>
      </dsp:nvSpPr>
      <dsp:spPr>
        <a:xfrm>
          <a:off x="1284841" y="1318191"/>
          <a:ext cx="163077" cy="500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104"/>
              </a:lnTo>
              <a:lnTo>
                <a:pt x="163077" y="50010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630440-B544-4553-8705-F05751A5B8D3}">
      <dsp:nvSpPr>
        <dsp:cNvPr id="0" name=""/>
        <dsp:cNvSpPr/>
      </dsp:nvSpPr>
      <dsp:spPr>
        <a:xfrm>
          <a:off x="1719714" y="546291"/>
          <a:ext cx="1315491" cy="228308"/>
        </a:xfrm>
        <a:custGeom>
          <a:avLst/>
          <a:gdLst/>
          <a:ahLst/>
          <a:cxnLst/>
          <a:rect l="0" t="0" r="0" b="0"/>
          <a:pathLst>
            <a:path>
              <a:moveTo>
                <a:pt x="1315491" y="0"/>
              </a:moveTo>
              <a:lnTo>
                <a:pt x="1315491" y="114154"/>
              </a:lnTo>
              <a:lnTo>
                <a:pt x="0" y="114154"/>
              </a:lnTo>
              <a:lnTo>
                <a:pt x="0" y="22830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B83BE2-0970-45A0-9E33-9662944FA881}">
      <dsp:nvSpPr>
        <dsp:cNvPr id="0" name=""/>
        <dsp:cNvSpPr/>
      </dsp:nvSpPr>
      <dsp:spPr>
        <a:xfrm>
          <a:off x="2491613" y="2700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>
              <a:latin typeface="+mn-ea"/>
              <a:ea typeface="+mn-ea"/>
            </a:rPr>
            <a:t>Implementation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2491613" y="2700"/>
        <a:ext cx="1087182" cy="543591"/>
      </dsp:txXfrm>
    </dsp:sp>
    <dsp:sp modelId="{3623DF0F-8949-4656-AED8-ED7AF83DD96A}">
      <dsp:nvSpPr>
        <dsp:cNvPr id="0" name=""/>
        <dsp:cNvSpPr/>
      </dsp:nvSpPr>
      <dsp:spPr>
        <a:xfrm>
          <a:off x="1176122" y="7745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 Operating Scale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1176122" y="774599"/>
        <a:ext cx="1087182" cy="543591"/>
      </dsp:txXfrm>
    </dsp:sp>
    <dsp:sp modelId="{4472CE2C-570B-4ED6-BF6D-5B13BF1BA73D}">
      <dsp:nvSpPr>
        <dsp:cNvPr id="0" name=""/>
        <dsp:cNvSpPr/>
      </dsp:nvSpPr>
      <dsp:spPr>
        <a:xfrm>
          <a:off x="1447918" y="15464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Global Transformers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1447918" y="1546499"/>
        <a:ext cx="1087182" cy="543591"/>
      </dsp:txXfrm>
    </dsp:sp>
    <dsp:sp modelId="{DE080AB1-0CB7-47F0-9DAF-9AD59945A398}">
      <dsp:nvSpPr>
        <dsp:cNvPr id="0" name=""/>
        <dsp:cNvSpPr/>
      </dsp:nvSpPr>
      <dsp:spPr>
        <a:xfrm>
          <a:off x="1447918" y="23183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Local Transformers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1447918" y="2318399"/>
        <a:ext cx="1087182" cy="543591"/>
      </dsp:txXfrm>
    </dsp:sp>
    <dsp:sp modelId="{12CA34C4-3CCA-4675-8271-01CD3B409B08}">
      <dsp:nvSpPr>
        <dsp:cNvPr id="0" name=""/>
        <dsp:cNvSpPr/>
      </dsp:nvSpPr>
      <dsp:spPr>
        <a:xfrm>
          <a:off x="2491613" y="7745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Operating Space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2491613" y="774599"/>
        <a:ext cx="1087182" cy="543591"/>
      </dsp:txXfrm>
    </dsp:sp>
    <dsp:sp modelId="{91BC8B1D-1500-4CA6-B323-EF50D1C0158D}">
      <dsp:nvSpPr>
        <dsp:cNvPr id="0" name=""/>
        <dsp:cNvSpPr/>
      </dsp:nvSpPr>
      <dsp:spPr>
        <a:xfrm>
          <a:off x="2763409" y="15464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Point-wise Transformers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2763409" y="1546499"/>
        <a:ext cx="1087182" cy="543591"/>
      </dsp:txXfrm>
    </dsp:sp>
    <dsp:sp modelId="{DB2C148E-EC1A-4A31-A930-2108E8885B11}">
      <dsp:nvSpPr>
        <dsp:cNvPr id="0" name=""/>
        <dsp:cNvSpPr/>
      </dsp:nvSpPr>
      <dsp:spPr>
        <a:xfrm>
          <a:off x="2763409" y="23183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Channel-wise Transformers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2763409" y="2318399"/>
        <a:ext cx="1087182" cy="543591"/>
      </dsp:txXfrm>
    </dsp:sp>
    <dsp:sp modelId="{15D677D6-48D5-418E-BB2B-04E9CDB6F789}">
      <dsp:nvSpPr>
        <dsp:cNvPr id="0" name=""/>
        <dsp:cNvSpPr/>
      </dsp:nvSpPr>
      <dsp:spPr>
        <a:xfrm>
          <a:off x="3807105" y="7745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Efficient Transformers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3807105" y="774599"/>
        <a:ext cx="1087182" cy="543591"/>
      </dsp:txXfrm>
    </dsp:sp>
    <dsp:sp modelId="{06708E39-D110-4861-9CF9-9612BC02EFA9}">
      <dsp:nvSpPr>
        <dsp:cNvPr id="0" name=""/>
        <dsp:cNvSpPr/>
      </dsp:nvSpPr>
      <dsp:spPr>
        <a:xfrm>
          <a:off x="5780341" y="2700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Data Representation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5780341" y="2700"/>
        <a:ext cx="1087182" cy="543591"/>
      </dsp:txXfrm>
    </dsp:sp>
    <dsp:sp modelId="{0E48CB8B-5784-4138-A319-8D9B5B23F6F6}">
      <dsp:nvSpPr>
        <dsp:cNvPr id="0" name=""/>
        <dsp:cNvSpPr/>
      </dsp:nvSpPr>
      <dsp:spPr>
        <a:xfrm>
          <a:off x="5122596" y="7745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Voxel-based Transformers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5122596" y="774599"/>
        <a:ext cx="1087182" cy="543591"/>
      </dsp:txXfrm>
    </dsp:sp>
    <dsp:sp modelId="{5252DC62-8005-472C-8394-B08304C0D1F4}">
      <dsp:nvSpPr>
        <dsp:cNvPr id="0" name=""/>
        <dsp:cNvSpPr/>
      </dsp:nvSpPr>
      <dsp:spPr>
        <a:xfrm>
          <a:off x="6438087" y="7745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Point-based Transformers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6438087" y="774599"/>
        <a:ext cx="1087182" cy="543591"/>
      </dsp:txXfrm>
    </dsp:sp>
    <dsp:sp modelId="{C9111AF5-F28F-4676-8F3E-206C9AF7B85F}">
      <dsp:nvSpPr>
        <dsp:cNvPr id="0" name=""/>
        <dsp:cNvSpPr/>
      </dsp:nvSpPr>
      <dsp:spPr>
        <a:xfrm>
          <a:off x="6709883" y="15464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 Uniform Scale 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6709883" y="1546499"/>
        <a:ext cx="1087182" cy="543591"/>
      </dsp:txXfrm>
    </dsp:sp>
    <dsp:sp modelId="{86590071-F683-4A86-9526-073A28915AC0}">
      <dsp:nvSpPr>
        <dsp:cNvPr id="0" name=""/>
        <dsp:cNvSpPr/>
      </dsp:nvSpPr>
      <dsp:spPr>
        <a:xfrm>
          <a:off x="6709883" y="23183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Multi Scale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6709883" y="2318399"/>
        <a:ext cx="1087182" cy="543591"/>
      </dsp:txXfrm>
    </dsp:sp>
    <dsp:sp modelId="{FA2AD0F3-FE2B-4DE1-82EB-A1B979E0331E}">
      <dsp:nvSpPr>
        <dsp:cNvPr id="0" name=""/>
        <dsp:cNvSpPr/>
      </dsp:nvSpPr>
      <dsp:spPr>
        <a:xfrm>
          <a:off x="8411324" y="2700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 dirty="0">
              <a:latin typeface="+mn-ea"/>
              <a:ea typeface="+mn-ea"/>
            </a:rPr>
            <a:t>3D Tasks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8411324" y="2700"/>
        <a:ext cx="1087182" cy="543591"/>
      </dsp:txXfrm>
    </dsp:sp>
    <dsp:sp modelId="{A22A885F-1E2F-4F01-9051-89CF38ADAA10}">
      <dsp:nvSpPr>
        <dsp:cNvPr id="0" name=""/>
        <dsp:cNvSpPr/>
      </dsp:nvSpPr>
      <dsp:spPr>
        <a:xfrm>
          <a:off x="7753578" y="7745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>
              <a:latin typeface="+mn-ea"/>
              <a:ea typeface="+mn-ea"/>
            </a:rPr>
            <a:t>High-level Task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7753578" y="774599"/>
        <a:ext cx="1087182" cy="543591"/>
      </dsp:txXfrm>
    </dsp:sp>
    <dsp:sp modelId="{C6E44E64-D33C-429B-A44D-050FD18FDEFA}">
      <dsp:nvSpPr>
        <dsp:cNvPr id="0" name=""/>
        <dsp:cNvSpPr/>
      </dsp:nvSpPr>
      <dsp:spPr>
        <a:xfrm>
          <a:off x="8025374" y="15464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>
              <a:latin typeface="+mn-ea"/>
              <a:ea typeface="+mn-ea"/>
            </a:rPr>
            <a:t>Classification &amp;Segmentation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8025374" y="1546499"/>
        <a:ext cx="1087182" cy="543591"/>
      </dsp:txXfrm>
    </dsp:sp>
    <dsp:sp modelId="{1097005B-1D40-4ADD-85B2-71CE5414D8E8}">
      <dsp:nvSpPr>
        <dsp:cNvPr id="0" name=""/>
        <dsp:cNvSpPr/>
      </dsp:nvSpPr>
      <dsp:spPr>
        <a:xfrm>
          <a:off x="8025374" y="23183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>
              <a:latin typeface="+mn-ea"/>
              <a:ea typeface="+mn-ea"/>
            </a:rPr>
            <a:t>Object Detection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8025374" y="2318399"/>
        <a:ext cx="1087182" cy="543591"/>
      </dsp:txXfrm>
    </dsp:sp>
    <dsp:sp modelId="{E22C762F-76FE-4E0A-84C0-6208E1F2031B}">
      <dsp:nvSpPr>
        <dsp:cNvPr id="0" name=""/>
        <dsp:cNvSpPr/>
      </dsp:nvSpPr>
      <dsp:spPr>
        <a:xfrm>
          <a:off x="8025374" y="30902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>
              <a:latin typeface="+mn-ea"/>
              <a:ea typeface="+mn-ea"/>
            </a:rPr>
            <a:t>Object Tracking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8025374" y="3090299"/>
        <a:ext cx="1087182" cy="543591"/>
      </dsp:txXfrm>
    </dsp:sp>
    <dsp:sp modelId="{E32BDFD1-E6DC-4F4A-9831-8D4257A13839}">
      <dsp:nvSpPr>
        <dsp:cNvPr id="0" name=""/>
        <dsp:cNvSpPr/>
      </dsp:nvSpPr>
      <dsp:spPr>
        <a:xfrm>
          <a:off x="8025374" y="3862198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>
              <a:latin typeface="+mn-ea"/>
              <a:ea typeface="+mn-ea"/>
            </a:rPr>
            <a:t>Registration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8025374" y="3862198"/>
        <a:ext cx="1087182" cy="543591"/>
      </dsp:txXfrm>
    </dsp:sp>
    <dsp:sp modelId="{7BFEA127-3AFD-468B-A440-37951345A900}">
      <dsp:nvSpPr>
        <dsp:cNvPr id="0" name=""/>
        <dsp:cNvSpPr/>
      </dsp:nvSpPr>
      <dsp:spPr>
        <a:xfrm>
          <a:off x="8025374" y="4634098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>
              <a:latin typeface="+mn-ea"/>
              <a:ea typeface="+mn-ea"/>
            </a:rPr>
            <a:t>Point CloudVideo Understanding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8025374" y="4634098"/>
        <a:ext cx="1087182" cy="543591"/>
      </dsp:txXfrm>
    </dsp:sp>
    <dsp:sp modelId="{1FD5B327-29FE-420E-8513-0B05BA694361}">
      <dsp:nvSpPr>
        <dsp:cNvPr id="0" name=""/>
        <dsp:cNvSpPr/>
      </dsp:nvSpPr>
      <dsp:spPr>
        <a:xfrm>
          <a:off x="9069069" y="7745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>
              <a:latin typeface="+mn-ea"/>
              <a:ea typeface="+mn-ea"/>
            </a:rPr>
            <a:t>Low-level Task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9069069" y="774599"/>
        <a:ext cx="1087182" cy="543591"/>
      </dsp:txXfrm>
    </dsp:sp>
    <dsp:sp modelId="{886D4FD4-C954-4A2B-BEAA-AD079DDD6A0B}">
      <dsp:nvSpPr>
        <dsp:cNvPr id="0" name=""/>
        <dsp:cNvSpPr/>
      </dsp:nvSpPr>
      <dsp:spPr>
        <a:xfrm>
          <a:off x="9340865" y="15464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>
              <a:latin typeface="+mn-ea"/>
              <a:ea typeface="+mn-ea"/>
            </a:rPr>
            <a:t>Downsampling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9340865" y="1546499"/>
        <a:ext cx="1087182" cy="543591"/>
      </dsp:txXfrm>
    </dsp:sp>
    <dsp:sp modelId="{DA7A344D-F5CA-49E2-9ADE-FD4FCB617CDF}">
      <dsp:nvSpPr>
        <dsp:cNvPr id="0" name=""/>
        <dsp:cNvSpPr/>
      </dsp:nvSpPr>
      <dsp:spPr>
        <a:xfrm>
          <a:off x="9340865" y="23183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>
              <a:latin typeface="+mn-ea"/>
              <a:ea typeface="+mn-ea"/>
            </a:rPr>
            <a:t>Upsampling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9340865" y="2318399"/>
        <a:ext cx="1087182" cy="543591"/>
      </dsp:txXfrm>
    </dsp:sp>
    <dsp:sp modelId="{BCDCD71F-EDE3-4BB5-A67C-9E4BBDCE0DDD}">
      <dsp:nvSpPr>
        <dsp:cNvPr id="0" name=""/>
        <dsp:cNvSpPr/>
      </dsp:nvSpPr>
      <dsp:spPr>
        <a:xfrm>
          <a:off x="9340865" y="3090299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>
              <a:latin typeface="+mn-ea"/>
              <a:ea typeface="+mn-ea"/>
            </a:rPr>
            <a:t>Denosing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9340865" y="3090299"/>
        <a:ext cx="1087182" cy="543591"/>
      </dsp:txXfrm>
    </dsp:sp>
    <dsp:sp modelId="{D5588DA7-3E3F-4EC1-8BA1-EAE664D7F972}">
      <dsp:nvSpPr>
        <dsp:cNvPr id="0" name=""/>
        <dsp:cNvSpPr/>
      </dsp:nvSpPr>
      <dsp:spPr>
        <a:xfrm>
          <a:off x="9340865" y="3862198"/>
          <a:ext cx="1087182" cy="543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b="1" kern="1200">
              <a:latin typeface="+mn-ea"/>
              <a:ea typeface="+mn-ea"/>
            </a:rPr>
            <a:t>Completion</a:t>
          </a:r>
          <a:endParaRPr lang="zh-CN" altLang="en-US" sz="900" b="1" kern="1200" dirty="0">
            <a:latin typeface="+mn-ea"/>
            <a:ea typeface="+mn-ea"/>
          </a:endParaRPr>
        </a:p>
      </dsp:txBody>
      <dsp:txXfrm>
        <a:off x="9340865" y="3862198"/>
        <a:ext cx="1087182" cy="5435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11F3E-B30C-42F4-A182-916C2273D750}" type="datetimeFigureOut">
              <a:rPr lang="zh-CN" altLang="en-US" smtClean="0"/>
              <a:t>2022/6/30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ECE30-DA3C-4C43-B4FA-1B84E43DAA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60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由于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3D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坐标可以作为自然位置信息，位置编码可以通过正弦和余弦函数或一些归一化操作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[3]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手工制作。此外，还存在一些具有可训练参数矩阵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的作为位置编码方案，对不同的输入数据具有更好的自适应能力。</a:t>
            </a:r>
            <a:endParaRPr lang="en-US" altLang="zh-CN" b="0" i="0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增加前馈层以增强注意特征的表示。通常，它由两个全连接层和一个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RELU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函数组成。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197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368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每个输出特征均与所有输入特征建立联系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016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最远点采样（</a:t>
            </a:r>
            <a:r>
              <a:rPr lang="en-US" altLang="zh-CN" dirty="0"/>
              <a:t>FPS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295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这里之前的输出便是全局特征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818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为了解决局部变压器对全局信息捕获能力弱的问题，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177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301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975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484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249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Dilated Attention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是一种不增加计算量而增加感受野的方式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4585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417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208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基于多源信息的快速多目标追踪优化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83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1063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基于多源信息的快速多目标追踪优化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5921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1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基于多源信息的快速多目标追踪优化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761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BA96EA-D46C-425F-9023-F6E11ED2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418F6-77DE-4C93-8786-64C7EB578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7A26F3-B790-4F42-83B8-93E6880F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111069-3F63-4FFF-9BC8-D9FB68F1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基于多源信息的快速多目标追踪优化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F051AD-0767-4DE2-AC0C-E71E58D3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15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607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8381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 userDrawn="1"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 userDrawn="1"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 userDrawn="1"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 userDrawn="1"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1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基于多源信息的快速多目标追踪优化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1C6B15-5F70-449F-B6D9-90E8FB4F5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基于多源信息的快速多目标追踪优化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4328C59C-BD98-4565-A37F-39BD958DAA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E4BA26A8-79EE-459B-83A5-0F4E7A4842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5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>
            <a:extLst>
              <a:ext uri="{FF2B5EF4-FFF2-40B4-BE49-F238E27FC236}">
                <a16:creationId xmlns:a16="http://schemas.microsoft.com/office/drawing/2014/main" id="{AADEB511-8D2D-11D2-FF9E-0402063E1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Transformers in 3D Point Clouds: A Survey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13DE436-B69A-7010-BF74-93D49A8237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主讲人：万嘉诚</a:t>
            </a:r>
          </a:p>
        </p:txBody>
      </p:sp>
    </p:spTree>
    <p:extLst>
      <p:ext uri="{BB962C8B-B14F-4D97-AF65-F5344CB8AC3E}">
        <p14:creationId xmlns:p14="http://schemas.microsoft.com/office/powerpoint/2010/main" val="891441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A5520F50-0266-BBEE-75D9-384459615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077" y="4328885"/>
            <a:ext cx="3638550" cy="628650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EC066F9E-2C21-4EC8-B944-994F3A63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3D Transformer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EB8D55A-7546-CF56-5321-6DBFFB1A3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50" y="856240"/>
            <a:ext cx="11060106" cy="2306201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D4DBB0E9-4F2A-62AC-F3BE-2E49B9FDAEE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07951" y="3309256"/>
            <a:ext cx="11849100" cy="2907394"/>
          </a:xfrm>
        </p:spPr>
        <p:txBody>
          <a:bodyPr>
            <a:normAutofit lnSpcReduction="10000"/>
          </a:bodyPr>
          <a:lstStyle/>
          <a:p>
            <a:r>
              <a:rPr lang="en-US" altLang="zh-CN" b="0" dirty="0"/>
              <a:t>input embedding</a:t>
            </a:r>
            <a:r>
              <a:rPr lang="zh-CN" altLang="en-US" b="0" dirty="0"/>
              <a:t>：将输入点云投影到高维空间</a:t>
            </a:r>
            <a:endParaRPr lang="en-US" altLang="zh-CN" b="0" dirty="0"/>
          </a:p>
          <a:p>
            <a:r>
              <a:rPr lang="en-US" altLang="zh-CN" b="0" dirty="0"/>
              <a:t>positional encoding</a:t>
            </a:r>
            <a:r>
              <a:rPr lang="zh-CN" altLang="en-US" b="0" dirty="0"/>
              <a:t>：获取输入数据的几何信息</a:t>
            </a:r>
            <a:endParaRPr lang="en-US" altLang="zh-CN" b="0" dirty="0"/>
          </a:p>
          <a:p>
            <a:r>
              <a:rPr lang="en-US" altLang="zh-CN" b="0" dirty="0"/>
              <a:t>self-attention</a:t>
            </a:r>
            <a:r>
              <a:rPr lang="zh-CN" altLang="en-US" b="0" dirty="0"/>
              <a:t>：在所有输入间建立权重关联</a:t>
            </a:r>
            <a:endParaRPr lang="en-US" altLang="zh-CN" b="0" dirty="0"/>
          </a:p>
          <a:p>
            <a:r>
              <a:rPr lang="en-US" altLang="zh-CN" b="0" dirty="0"/>
              <a:t>Normalization</a:t>
            </a:r>
            <a:r>
              <a:rPr lang="zh-CN" altLang="en-US" b="0" dirty="0"/>
              <a:t>：对特性映射执行标准化和规范化操作</a:t>
            </a:r>
            <a:endParaRPr lang="en-US" altLang="zh-CN" b="0" dirty="0"/>
          </a:p>
          <a:p>
            <a:r>
              <a:rPr lang="en-US" altLang="zh-CN" b="0" dirty="0"/>
              <a:t>Feed-forward</a:t>
            </a:r>
            <a:r>
              <a:rPr lang="zh-CN" altLang="en-US" b="0" dirty="0"/>
              <a:t>：增强注意特征的表征</a:t>
            </a:r>
            <a:endParaRPr lang="en-US" altLang="zh-CN" b="0" dirty="0"/>
          </a:p>
          <a:p>
            <a:r>
              <a:rPr lang="en-US" altLang="zh-CN" b="0" dirty="0"/>
              <a:t>Skip connection</a:t>
            </a:r>
            <a:r>
              <a:rPr lang="zh-CN" altLang="en-US" b="0" dirty="0"/>
              <a:t>：建立</a:t>
            </a:r>
            <a:r>
              <a:rPr lang="en-US" altLang="zh-CN" b="0" dirty="0"/>
              <a:t>self-attention</a:t>
            </a:r>
            <a:r>
              <a:rPr lang="zh-CN" altLang="en-US" b="0" dirty="0"/>
              <a:t>的输入与输出之间的联系</a:t>
            </a:r>
            <a:endParaRPr lang="en-US" altLang="zh-CN" b="0" dirty="0"/>
          </a:p>
          <a:p>
            <a:endParaRPr lang="en-US" altLang="zh-CN" b="0" dirty="0"/>
          </a:p>
          <a:p>
            <a:endParaRPr lang="en-US" altLang="zh-CN" b="0" dirty="0"/>
          </a:p>
        </p:txBody>
      </p:sp>
    </p:spTree>
    <p:extLst>
      <p:ext uri="{BB962C8B-B14F-4D97-AF65-F5344CB8AC3E}">
        <p14:creationId xmlns:p14="http://schemas.microsoft.com/office/powerpoint/2010/main" val="128031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4"/>
    </mc:Choice>
    <mc:Fallback xmlns="">
      <p:transition spd="slow" advTm="107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26AD61F-43DA-F92A-D81B-895A987A2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Classification</a:t>
            </a:r>
            <a:endParaRPr lang="zh-CN" altLang="en-US" dirty="0"/>
          </a:p>
        </p:txBody>
      </p:sp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81E7C87D-0591-96C9-A801-DC973EF486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0615277"/>
              </p:ext>
            </p:extLst>
          </p:nvPr>
        </p:nvGraphicFramePr>
        <p:xfrm>
          <a:off x="283029" y="957943"/>
          <a:ext cx="11604171" cy="5180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18968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4689A98-36C8-B794-DFEA-AC5F190775E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Global Transformers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en-US" altLang="zh-CN" dirty="0"/>
              <a:t>PCT</a:t>
            </a:r>
            <a:r>
              <a:rPr lang="zh-CN" altLang="en-US" dirty="0"/>
              <a:t>：</a:t>
            </a:r>
            <a:endParaRPr lang="en-US" altLang="zh-CN" dirty="0"/>
          </a:p>
          <a:p>
            <a:pPr lvl="2"/>
            <a:r>
              <a:rPr lang="zh-CN" altLang="en-US" dirty="0"/>
              <a:t>点嵌入：将输入点云编码到一个新的高维特征空间，该空间可以表征点之间的语义相似度</a:t>
            </a:r>
            <a:endParaRPr lang="en-US" altLang="zh-CN" dirty="0"/>
          </a:p>
          <a:p>
            <a:pPr lvl="3"/>
            <a:r>
              <a:rPr lang="zh-CN" altLang="en-US" dirty="0"/>
              <a:t>忽略了局部邻域信息</a:t>
            </a:r>
            <a:endParaRPr lang="en-US" altLang="zh-CN" dirty="0"/>
          </a:p>
          <a:p>
            <a:pPr lvl="2"/>
            <a:r>
              <a:rPr lang="zh-CN" altLang="en-US" dirty="0"/>
              <a:t>局部邻域聚合策略：通过</a:t>
            </a:r>
            <a:r>
              <a:rPr lang="en-US" altLang="zh-CN" dirty="0"/>
              <a:t>K</a:t>
            </a:r>
            <a:r>
              <a:rPr lang="zh-CN" altLang="en-US" dirty="0"/>
              <a:t>最近邻聚合语义相近的点</a:t>
            </a:r>
            <a:endParaRPr lang="en-US" altLang="zh-CN" dirty="0"/>
          </a:p>
          <a:p>
            <a:pPr lvl="2"/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64EBDB1-3098-3C83-11C9-A4EA2123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Operating Scale</a:t>
            </a:r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491F3C-AF14-9D8D-02E9-1518482CE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64" y="2721429"/>
            <a:ext cx="10403341" cy="268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170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4689A98-36C8-B794-DFEA-AC5F190775E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Global Transformers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en-US" altLang="zh-CN" dirty="0"/>
              <a:t>3CROSSNet</a:t>
            </a:r>
            <a:r>
              <a:rPr lang="zh-CN" altLang="en-US" dirty="0"/>
              <a:t>：</a:t>
            </a:r>
            <a:endParaRPr lang="en-US" altLang="zh-CN" dirty="0"/>
          </a:p>
          <a:p>
            <a:pPr lvl="2"/>
            <a:r>
              <a:rPr lang="zh-CN" altLang="en-US" dirty="0"/>
              <a:t>使用</a:t>
            </a:r>
            <a:r>
              <a:rPr lang="en-US" altLang="zh-CN" dirty="0"/>
              <a:t>FPS</a:t>
            </a:r>
            <a:r>
              <a:rPr lang="zh-CN" altLang="en-US" dirty="0"/>
              <a:t>算法得到三个分辨率不同的点子集，分别提取全局特征</a:t>
            </a:r>
            <a:endParaRPr lang="en-US" altLang="zh-CN" dirty="0"/>
          </a:p>
          <a:p>
            <a:pPr lvl="2"/>
            <a:r>
              <a:rPr lang="zh-CN" altLang="en-US" dirty="0"/>
              <a:t>分别对不同分辨率的点子集的每个采样点提取局部特征</a:t>
            </a:r>
            <a:endParaRPr lang="en-US" altLang="zh-CN" dirty="0"/>
          </a:p>
          <a:p>
            <a:pPr lvl="2"/>
            <a:r>
              <a:rPr lang="zh-CN" altLang="en-US" dirty="0"/>
              <a:t>使用</a:t>
            </a:r>
            <a:r>
              <a:rPr lang="en-US" altLang="zh-CN" dirty="0"/>
              <a:t>Cross-Level Cross-Attention (CLCA) module and Cross-Scale Cross-Attention (CSCA)</a:t>
            </a:r>
            <a:r>
              <a:rPr lang="zh-CN" altLang="en-US" dirty="0"/>
              <a:t>为上述局部特征与全局特征建立联系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64EBDB1-3098-3C83-11C9-A4EA2123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Operating Scale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65EBD71-BB98-13AF-672F-83F72D6F9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142" y="2996784"/>
            <a:ext cx="9296401" cy="366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38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4689A98-36C8-B794-DFEA-AC5F190775E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Local Transformers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en-US" altLang="zh-CN" dirty="0" err="1"/>
              <a:t>Pointformer</a:t>
            </a:r>
            <a:r>
              <a:rPr lang="zh-CN" altLang="en-US" dirty="0"/>
              <a:t>：</a:t>
            </a:r>
            <a:endParaRPr lang="en-US" altLang="zh-CN" dirty="0"/>
          </a:p>
          <a:p>
            <a:pPr lvl="2"/>
            <a:r>
              <a:rPr lang="en-US" altLang="zh-CN" dirty="0"/>
              <a:t>Local</a:t>
            </a:r>
            <a:r>
              <a:rPr lang="zh-CN" altLang="en-US" dirty="0"/>
              <a:t> </a:t>
            </a:r>
            <a:r>
              <a:rPr lang="en-US" altLang="zh-CN" dirty="0"/>
              <a:t>Transformer Block</a:t>
            </a:r>
            <a:r>
              <a:rPr lang="zh-CN" altLang="en-US" dirty="0"/>
              <a:t>：对使用</a:t>
            </a:r>
            <a:r>
              <a:rPr lang="en-US" altLang="zh-CN" dirty="0"/>
              <a:t>FPS</a:t>
            </a:r>
            <a:r>
              <a:rPr lang="zh-CN" altLang="en-US" dirty="0"/>
              <a:t>生成的质心的邻域做</a:t>
            </a:r>
            <a:r>
              <a:rPr lang="en-US" altLang="zh-CN" dirty="0"/>
              <a:t>self-attention</a:t>
            </a:r>
          </a:p>
          <a:p>
            <a:pPr lvl="2"/>
            <a:r>
              <a:rPr lang="en-US" altLang="zh-CN" dirty="0"/>
              <a:t>Global Transformer Block</a:t>
            </a:r>
            <a:r>
              <a:rPr lang="zh-CN" altLang="en-US" dirty="0"/>
              <a:t>：以整个点云为输入，做</a:t>
            </a:r>
            <a:r>
              <a:rPr lang="en-US" altLang="zh-CN" dirty="0"/>
              <a:t>self-attention</a:t>
            </a:r>
          </a:p>
          <a:p>
            <a:pPr lvl="2"/>
            <a:r>
              <a:rPr lang="en-US" altLang="zh-CN" dirty="0"/>
              <a:t>Local-Global Transformer Block</a:t>
            </a:r>
            <a:r>
              <a:rPr lang="zh-CN" altLang="en-US" dirty="0"/>
              <a:t>：建立</a:t>
            </a:r>
            <a:r>
              <a:rPr lang="en-US" altLang="zh-CN" dirty="0"/>
              <a:t>LT</a:t>
            </a:r>
            <a:r>
              <a:rPr lang="zh-CN" altLang="en-US" dirty="0"/>
              <a:t>的局部特征与</a:t>
            </a:r>
            <a:r>
              <a:rPr lang="en-US" altLang="zh-CN" dirty="0"/>
              <a:t>GT</a:t>
            </a:r>
            <a:r>
              <a:rPr lang="zh-CN" altLang="en-US" dirty="0"/>
              <a:t>的全局特征之间的联系</a:t>
            </a:r>
            <a:endParaRPr lang="en-US" altLang="zh-CN" dirty="0"/>
          </a:p>
          <a:p>
            <a:pPr lvl="3"/>
            <a:r>
              <a:rPr lang="en-US" altLang="zh-CN" dirty="0"/>
              <a:t>LT</a:t>
            </a:r>
            <a:r>
              <a:rPr lang="zh-CN" altLang="en-US" dirty="0"/>
              <a:t>的输出为</a:t>
            </a:r>
            <a:r>
              <a:rPr lang="en-US" altLang="zh-CN" dirty="0"/>
              <a:t>query</a:t>
            </a:r>
            <a:r>
              <a:rPr lang="zh-CN" altLang="en-US" dirty="0"/>
              <a:t>，</a:t>
            </a:r>
            <a:r>
              <a:rPr lang="en-US" altLang="zh-CN" dirty="0"/>
              <a:t>GT</a:t>
            </a:r>
            <a:r>
              <a:rPr lang="zh-CN" altLang="en-US" dirty="0"/>
              <a:t>的输出为</a:t>
            </a:r>
            <a:r>
              <a:rPr lang="en-US" altLang="zh-CN" dirty="0"/>
              <a:t>key</a:t>
            </a:r>
            <a:r>
              <a:rPr lang="zh-CN" altLang="en-US" dirty="0"/>
              <a:t>和</a:t>
            </a:r>
            <a:r>
              <a:rPr lang="en-US" altLang="zh-CN" dirty="0"/>
              <a:t>value</a:t>
            </a:r>
            <a:r>
              <a:rPr lang="zh-CN" altLang="en-US" dirty="0"/>
              <a:t>，进行</a:t>
            </a:r>
            <a:r>
              <a:rPr lang="en-US" altLang="zh-CN" dirty="0"/>
              <a:t>self-attention</a:t>
            </a:r>
          </a:p>
          <a:p>
            <a:pPr lvl="3"/>
            <a:r>
              <a:rPr lang="zh-CN" altLang="en-US" dirty="0"/>
              <a:t>利用所有质心点来集成全局信息，从而实现有效的全局特征学习</a:t>
            </a:r>
            <a:endParaRPr lang="en-US" altLang="zh-CN" dirty="0"/>
          </a:p>
          <a:p>
            <a:pPr lvl="3"/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64EBDB1-3098-3C83-11C9-A4EA2123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Operating Scale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C881C79-81DE-612D-1EC8-F19F02943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01" y="3568173"/>
            <a:ext cx="9663222" cy="285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598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4689A98-36C8-B794-DFEA-AC5F190775E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Local Transformers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en-US" altLang="zh-CN" dirty="0"/>
              <a:t>Stratified Transformer</a:t>
            </a:r>
            <a:r>
              <a:rPr lang="zh-CN" altLang="en-US" dirty="0"/>
              <a:t>：</a:t>
            </a:r>
            <a:endParaRPr lang="en-US" altLang="zh-CN" dirty="0"/>
          </a:p>
          <a:p>
            <a:pPr lvl="2"/>
            <a:r>
              <a:rPr lang="zh-CN" altLang="en-US" dirty="0"/>
              <a:t>通过</a:t>
            </a:r>
            <a:r>
              <a:rPr lang="en-US" altLang="zh-CN" dirty="0"/>
              <a:t>3D</a:t>
            </a:r>
            <a:r>
              <a:rPr lang="zh-CN" altLang="en-US" dirty="0"/>
              <a:t>体素化将点云分割为一组不重叠的立方体窗口，并在每个窗口中执行局部</a:t>
            </a:r>
            <a:r>
              <a:rPr lang="en-US" altLang="zh-CN" dirty="0"/>
              <a:t>Transformer</a:t>
            </a:r>
            <a:r>
              <a:rPr lang="zh-CN" altLang="en-US" dirty="0"/>
              <a:t>操作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64EBDB1-3098-3C83-11C9-A4EA2123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Operating Scale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3DD9E8-A983-B119-D048-EDD9505E8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883" y="2220686"/>
            <a:ext cx="5417117" cy="4548868"/>
          </a:xfrm>
          <a:prstGeom prst="rect">
            <a:avLst/>
          </a:prstGeom>
        </p:spPr>
      </p:pic>
      <p:sp>
        <p:nvSpPr>
          <p:cNvPr id="7" name="内容占位符 1">
            <a:extLst>
              <a:ext uri="{FF2B5EF4-FFF2-40B4-BE49-F238E27FC236}">
                <a16:creationId xmlns:a16="http://schemas.microsoft.com/office/drawing/2014/main" id="{BEE3DBAA-4464-7F2B-670C-8BB657202680}"/>
              </a:ext>
            </a:extLst>
          </p:cNvPr>
          <p:cNvSpPr txBox="1">
            <a:spLocks/>
          </p:cNvSpPr>
          <p:nvPr/>
        </p:nvSpPr>
        <p:spPr>
          <a:xfrm>
            <a:off x="234950" y="2341533"/>
            <a:ext cx="6644821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zh-CN" altLang="en-US" dirty="0"/>
              <a:t>类似</a:t>
            </a:r>
            <a:r>
              <a:rPr lang="en-US" altLang="zh-CN" dirty="0" err="1"/>
              <a:t>swinT</a:t>
            </a:r>
            <a:r>
              <a:rPr lang="zh-CN" altLang="en-US" dirty="0"/>
              <a:t>，先执行一个不偏移的</a:t>
            </a:r>
            <a:r>
              <a:rPr lang="en-US" altLang="zh-CN" dirty="0"/>
              <a:t>self-attention</a:t>
            </a:r>
            <a:r>
              <a:rPr lang="zh-CN" altLang="en-US" dirty="0"/>
              <a:t>，在进行一个偏移的</a:t>
            </a:r>
            <a:r>
              <a:rPr lang="en-US" altLang="zh-CN" dirty="0"/>
              <a:t>self-attention</a:t>
            </a:r>
          </a:p>
          <a:p>
            <a:pPr lvl="2"/>
            <a:r>
              <a:rPr lang="zh-CN" altLang="en-US" dirty="0"/>
              <a:t>改进</a:t>
            </a:r>
            <a:r>
              <a:rPr lang="en-US" altLang="zh-CN" dirty="0"/>
              <a:t>self-attention</a:t>
            </a:r>
            <a:r>
              <a:rPr lang="zh-CN" altLang="en-US" dirty="0"/>
              <a:t>，记为</a:t>
            </a:r>
            <a:r>
              <a:rPr lang="en-US" altLang="zh-CN" dirty="0"/>
              <a:t>SSA</a:t>
            </a:r>
          </a:p>
          <a:p>
            <a:pPr lvl="3"/>
            <a:r>
              <a:rPr lang="en-US" altLang="zh-CN" dirty="0"/>
              <a:t>SSA</a:t>
            </a:r>
            <a:r>
              <a:rPr lang="zh-CN" altLang="en-US" dirty="0"/>
              <a:t>为每个</a:t>
            </a:r>
            <a:r>
              <a:rPr lang="en-US" altLang="zh-CN" dirty="0"/>
              <a:t>query</a:t>
            </a:r>
            <a:r>
              <a:rPr lang="zh-CN" altLang="en-US" dirty="0"/>
              <a:t>生成密集的局部</a:t>
            </a:r>
            <a:r>
              <a:rPr lang="en-US" altLang="zh-CN" dirty="0"/>
              <a:t>key</a:t>
            </a:r>
            <a:r>
              <a:rPr lang="zh-CN" altLang="en-US" dirty="0"/>
              <a:t>和稀疏的远处</a:t>
            </a:r>
            <a:r>
              <a:rPr lang="en-US" altLang="zh-CN" dirty="0"/>
              <a:t>key</a:t>
            </a:r>
          </a:p>
          <a:p>
            <a:pPr lvl="3"/>
            <a:r>
              <a:rPr lang="zh-CN" altLang="en-US" dirty="0"/>
              <a:t>前者在</a:t>
            </a:r>
            <a:r>
              <a:rPr lang="en-US" altLang="zh-CN" dirty="0"/>
              <a:t>query</a:t>
            </a:r>
            <a:r>
              <a:rPr lang="zh-CN" altLang="en-US" dirty="0"/>
              <a:t>所属的窗口中生成</a:t>
            </a:r>
            <a:endParaRPr lang="en-US" altLang="zh-CN" dirty="0"/>
          </a:p>
          <a:p>
            <a:pPr lvl="3"/>
            <a:r>
              <a:rPr lang="zh-CN" altLang="en-US" dirty="0"/>
              <a:t>后者通过对整个输入点云进行下采样，在更大的窗口中生成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5193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4689A98-36C8-B794-DFEA-AC5F190775E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Point-wise Transformers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旨在研究点之间的空间相关性，并学习长期的上下文相关表示</a:t>
            </a:r>
            <a:endParaRPr lang="en-US" altLang="zh-CN" dirty="0"/>
          </a:p>
          <a:p>
            <a:pPr lvl="1"/>
            <a:r>
              <a:rPr lang="zh-CN" altLang="en-US" dirty="0"/>
              <a:t>前文所介绍的所有的</a:t>
            </a:r>
            <a:r>
              <a:rPr lang="en-US" altLang="zh-CN" dirty="0"/>
              <a:t>Operating scale</a:t>
            </a:r>
            <a:r>
              <a:rPr lang="zh-CN" altLang="en-US" dirty="0"/>
              <a:t>都是</a:t>
            </a:r>
            <a:r>
              <a:rPr lang="en-US" altLang="zh-CN" dirty="0"/>
              <a:t>Point-wise Transformers</a:t>
            </a:r>
          </a:p>
          <a:p>
            <a:r>
              <a:rPr lang="en-US" altLang="zh-CN" dirty="0"/>
              <a:t>Channel-wise Transformers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侧重于测量不同特征通道的相似性</a:t>
            </a:r>
            <a:endParaRPr lang="en-US" altLang="zh-CN" dirty="0"/>
          </a:p>
          <a:p>
            <a:pPr lvl="1"/>
            <a:r>
              <a:rPr lang="zh-CN" altLang="en-US" dirty="0"/>
              <a:t>没有考虑到点云的无序性</a:t>
            </a:r>
            <a:endParaRPr lang="en-US" altLang="zh-CN" dirty="0"/>
          </a:p>
          <a:p>
            <a:pPr lvl="1"/>
            <a:r>
              <a:rPr lang="zh-CN" altLang="en-US" dirty="0"/>
              <a:t>能够通过强调跨不同通道的交互作用来改进上下文信息建模。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64EBDB1-3098-3C83-11C9-A4EA2123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Operating Space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0179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2A43317-D8B3-9A4D-68BB-FF2489B47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057" y="2396906"/>
            <a:ext cx="7558645" cy="4297808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4689A98-36C8-B794-DFEA-AC5F190775E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Channel-wise Transformers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en-US" altLang="zh-CN" dirty="0"/>
              <a:t>DT-Net</a:t>
            </a:r>
            <a:r>
              <a:rPr lang="zh-CN" altLang="en-US" dirty="0"/>
              <a:t>：</a:t>
            </a:r>
            <a:endParaRPr lang="en-US" altLang="zh-CN" dirty="0"/>
          </a:p>
          <a:p>
            <a:pPr lvl="2"/>
            <a:r>
              <a:rPr lang="zh-CN" altLang="en-US" dirty="0"/>
              <a:t>同时使用</a:t>
            </a:r>
            <a:r>
              <a:rPr lang="en-US" altLang="zh-CN" dirty="0"/>
              <a:t>Channel-wise Transformer</a:t>
            </a:r>
            <a:r>
              <a:rPr lang="zh-CN" altLang="en-US" dirty="0"/>
              <a:t>与</a:t>
            </a:r>
            <a:r>
              <a:rPr lang="en-US" altLang="zh-CN" dirty="0"/>
              <a:t>Point-wise Transformer</a:t>
            </a:r>
            <a:r>
              <a:rPr lang="zh-CN" altLang="en-US" dirty="0"/>
              <a:t>的操作</a:t>
            </a:r>
            <a:endParaRPr lang="en-US" altLang="zh-CN" dirty="0"/>
          </a:p>
          <a:p>
            <a:pPr lvl="2"/>
            <a:r>
              <a:rPr lang="zh-CN" altLang="en-US" dirty="0"/>
              <a:t>相对于仅使用</a:t>
            </a:r>
            <a:r>
              <a:rPr lang="en-US" altLang="zh-CN" dirty="0"/>
              <a:t>Channel-wise Transformer</a:t>
            </a:r>
            <a:r>
              <a:rPr lang="zh-CN" altLang="en-US" dirty="0"/>
              <a:t>或</a:t>
            </a:r>
            <a:r>
              <a:rPr lang="en-US" altLang="zh-CN" dirty="0"/>
              <a:t>Point-wise Transformer</a:t>
            </a:r>
            <a:r>
              <a:rPr lang="zh-CN" altLang="en-US" dirty="0"/>
              <a:t>，</a:t>
            </a:r>
            <a:r>
              <a:rPr lang="en-US" altLang="zh-CN" dirty="0"/>
              <a:t>DT-Net</a:t>
            </a:r>
            <a:r>
              <a:rPr lang="zh-CN" altLang="en-US" dirty="0"/>
              <a:t>取得了更好地效果</a:t>
            </a:r>
            <a:endParaRPr lang="en-US" altLang="zh-CN" dirty="0"/>
          </a:p>
          <a:p>
            <a:pPr lvl="2"/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64EBDB1-3098-3C83-11C9-A4EA2123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Operating Space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B56A6F3-AA2E-34AE-8591-9E869496D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7498" y="2579233"/>
            <a:ext cx="3228975" cy="6762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41C469A-0C35-854A-AFB2-880B0E0DB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9786" y="3193715"/>
            <a:ext cx="1856014" cy="74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06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0A38A12A-0EFD-52EA-9FD9-CA8BE6E67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599" y="3193715"/>
            <a:ext cx="6762194" cy="3536550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4689A98-36C8-B794-DFEA-AC5F190775E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Channel-wise Transformers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en-US" altLang="zh-CN" dirty="0" err="1"/>
              <a:t>GBNet</a:t>
            </a:r>
            <a:r>
              <a:rPr lang="zh-CN" altLang="en-US" dirty="0"/>
              <a:t>：</a:t>
            </a:r>
            <a:endParaRPr lang="en-US" altLang="zh-CN" dirty="0"/>
          </a:p>
          <a:p>
            <a:pPr lvl="2"/>
            <a:r>
              <a:rPr lang="zh-CN" altLang="en-US" dirty="0"/>
              <a:t>经过</a:t>
            </a:r>
            <a:r>
              <a:rPr lang="en-US" altLang="zh-CN" dirty="0"/>
              <a:t>CAE</a:t>
            </a:r>
            <a:r>
              <a:rPr lang="zh-CN" altLang="en-US" dirty="0"/>
              <a:t>对原</a:t>
            </a:r>
            <a:r>
              <a:rPr lang="en-US" altLang="zh-CN" dirty="0"/>
              <a:t>A</a:t>
            </a:r>
            <a:r>
              <a:rPr lang="zh-CN" altLang="en-US" dirty="0"/>
              <a:t>矩阵取反，注意值越高的元素表示对应两个通道的相似性越低</a:t>
            </a:r>
            <a:endParaRPr lang="en-US" altLang="zh-CN" dirty="0"/>
          </a:p>
          <a:p>
            <a:pPr lvl="2"/>
            <a:r>
              <a:rPr lang="zh-CN" altLang="en-US" dirty="0"/>
              <a:t>因为大小更相近，输出特征的每一个通道都与其他不同的通道有足够的交集</a:t>
            </a:r>
            <a:endParaRPr lang="en-US" altLang="zh-CN" dirty="0"/>
          </a:p>
          <a:p>
            <a:pPr lvl="2"/>
            <a:r>
              <a:rPr lang="zh-CN" altLang="en-US" dirty="0"/>
              <a:t>该操作可以提高注意权重，避免聚集相似</a:t>
            </a:r>
            <a:r>
              <a:rPr lang="en-US" altLang="zh-CN" dirty="0"/>
              <a:t>/</a:t>
            </a:r>
            <a:r>
              <a:rPr lang="zh-CN" altLang="en-US"/>
              <a:t>冗余信息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64EBDB1-3098-3C83-11C9-A4EA2123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Operating Space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204268-4628-BD78-5B00-6D44E71E55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508"/>
          <a:stretch/>
        </p:blipFill>
        <p:spPr>
          <a:xfrm>
            <a:off x="10422948" y="2579233"/>
            <a:ext cx="1533525" cy="67627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96AFEEE-75BD-8656-87AF-20592D62B3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054" r="35603"/>
          <a:stretch/>
        </p:blipFill>
        <p:spPr>
          <a:xfrm>
            <a:off x="9565454" y="2579232"/>
            <a:ext cx="987546" cy="67627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4AB01BC-A036-8161-9EB7-B41C2D14BA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4125" y="3240540"/>
            <a:ext cx="2047875" cy="8763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D296CC2-E2A7-FEC3-D2EC-343D5099AB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3793" y="2535690"/>
            <a:ext cx="479107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3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E8F15FCC-C4D4-E877-D9D8-29583EC68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611" y="2884714"/>
            <a:ext cx="8140389" cy="3973285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4689A98-36C8-B794-DFEA-AC5F190775E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Channel-wise Transformers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en-US" altLang="zh-CN" dirty="0" err="1"/>
              <a:t>TransformerConv</a:t>
            </a:r>
            <a:r>
              <a:rPr lang="zh-CN" altLang="en-US" dirty="0"/>
              <a:t>：</a:t>
            </a:r>
            <a:endParaRPr lang="en-US" altLang="zh-CN" dirty="0"/>
          </a:p>
          <a:p>
            <a:pPr lvl="2"/>
            <a:r>
              <a:rPr lang="zh-CN" altLang="en-US" dirty="0"/>
              <a:t>针对</a:t>
            </a:r>
            <a:r>
              <a:rPr lang="en-US" altLang="zh-CN" dirty="0"/>
              <a:t>Channel-wise</a:t>
            </a:r>
            <a:r>
              <a:rPr lang="zh-CN" altLang="en-US" dirty="0"/>
              <a:t>提出的</a:t>
            </a:r>
            <a:r>
              <a:rPr lang="en-US" altLang="zh-CN" dirty="0"/>
              <a:t>transformer</a:t>
            </a:r>
          </a:p>
          <a:p>
            <a:pPr lvl="2"/>
            <a:r>
              <a:rPr lang="en-US" altLang="zh-CN" dirty="0"/>
              <a:t>QKV</a:t>
            </a:r>
          </a:p>
          <a:p>
            <a:pPr lvl="3"/>
            <a:r>
              <a:rPr lang="en-US" altLang="zh-CN" dirty="0"/>
              <a:t>Query</a:t>
            </a:r>
            <a:r>
              <a:rPr lang="zh-CN" altLang="en-US" dirty="0"/>
              <a:t>矩阵由坐标信息直接生成，不经过任何线性变换</a:t>
            </a:r>
            <a:endParaRPr lang="en-US" altLang="zh-CN" dirty="0"/>
          </a:p>
          <a:p>
            <a:pPr lvl="3"/>
            <a:r>
              <a:rPr lang="en-US" altLang="zh-CN" dirty="0"/>
              <a:t>Key</a:t>
            </a:r>
            <a:r>
              <a:rPr lang="zh-CN" altLang="en-US" dirty="0"/>
              <a:t>矩阵由</a:t>
            </a:r>
            <a:r>
              <a:rPr lang="en-US" altLang="zh-CN" dirty="0"/>
              <a:t>Feature Channel</a:t>
            </a:r>
            <a:r>
              <a:rPr lang="zh-CN" altLang="en-US" dirty="0"/>
              <a:t>乘权值矩阵得来</a:t>
            </a:r>
            <a:endParaRPr lang="en-US" altLang="zh-CN" dirty="0"/>
          </a:p>
          <a:p>
            <a:pPr lvl="3"/>
            <a:r>
              <a:rPr lang="en-US" altLang="zh-CN" dirty="0"/>
              <a:t>Value</a:t>
            </a:r>
            <a:r>
              <a:rPr lang="zh-CN" altLang="en-US" dirty="0"/>
              <a:t>矩阵由</a:t>
            </a:r>
            <a:r>
              <a:rPr lang="en-US" altLang="zh-CN" dirty="0"/>
              <a:t>Key</a:t>
            </a:r>
            <a:r>
              <a:rPr lang="zh-CN" altLang="en-US" dirty="0"/>
              <a:t>矩阵乘权值矩阵得来</a:t>
            </a:r>
            <a:endParaRPr lang="en-US" altLang="zh-CN" dirty="0"/>
          </a:p>
          <a:p>
            <a:pPr lvl="2"/>
            <a:r>
              <a:rPr lang="zh-CN" altLang="en-US" dirty="0"/>
              <a:t>这里矩阵乘法改成</a:t>
            </a:r>
            <a:r>
              <a:rPr lang="en-US" altLang="zh-CN" dirty="0"/>
              <a:t>element-wise</a:t>
            </a:r>
          </a:p>
          <a:p>
            <a:pPr lvl="2"/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64EBDB1-3098-3C83-11C9-A4EA2123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Operating Space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3AA9E67-8277-9FCB-44B2-218A4AF22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7498" y="2579233"/>
            <a:ext cx="3228975" cy="67627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FDE87C1-A167-FE31-91D1-2D3F717690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2037" y="2550658"/>
            <a:ext cx="1533525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25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207349A-85CF-E0CA-83A8-50594DAAE08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标准</a:t>
            </a:r>
            <a:r>
              <a:rPr lang="en-US" altLang="zh-CN" dirty="0"/>
              <a:t>transformer</a:t>
            </a:r>
            <a:r>
              <a:rPr lang="zh-CN" altLang="en-US" dirty="0"/>
              <a:t>计算成本与内存消耗过高：</a:t>
            </a:r>
            <a:endParaRPr lang="en-US" altLang="zh-CN" dirty="0"/>
          </a:p>
          <a:p>
            <a:pPr lvl="1"/>
            <a:r>
              <a:rPr lang="zh-CN" altLang="en-US" dirty="0"/>
              <a:t>通过减小输入矩阵大小降低计算复杂度：</a:t>
            </a:r>
            <a:endParaRPr lang="en-US" altLang="zh-CN" dirty="0"/>
          </a:p>
          <a:p>
            <a:pPr lvl="2"/>
            <a:r>
              <a:rPr lang="en-US" altLang="zh-CN" dirty="0"/>
              <a:t>Centroid Transformer</a:t>
            </a:r>
            <a:r>
              <a:rPr lang="zh-CN" altLang="en-US" dirty="0"/>
              <a:t>从</a:t>
            </a:r>
            <a:r>
              <a:rPr lang="en-US" altLang="zh-CN" dirty="0"/>
              <a:t>N</a:t>
            </a:r>
            <a:r>
              <a:rPr lang="zh-CN" altLang="en-US" dirty="0"/>
              <a:t>的输入中提取</a:t>
            </a:r>
            <a:r>
              <a:rPr lang="en-US" altLang="zh-CN" dirty="0"/>
              <a:t>M</a:t>
            </a:r>
            <a:r>
              <a:rPr lang="zh-CN" altLang="en-US" dirty="0"/>
              <a:t>个质心，分别以此构建</a:t>
            </a:r>
            <a:r>
              <a:rPr lang="en-US" altLang="zh-CN" dirty="0"/>
              <a:t>Key</a:t>
            </a:r>
            <a:r>
              <a:rPr lang="zh-CN" altLang="en-US" dirty="0"/>
              <a:t>与</a:t>
            </a:r>
            <a:r>
              <a:rPr lang="en-US" altLang="zh-CN" dirty="0"/>
              <a:t>Query</a:t>
            </a:r>
            <a:r>
              <a:rPr lang="zh-CN" altLang="en-US" dirty="0"/>
              <a:t>，使得计算复杂度从</a:t>
            </a:r>
            <a:r>
              <a:rPr lang="en-US" altLang="zh-CN" dirty="0"/>
              <a:t>O(N^2)</a:t>
            </a:r>
            <a:r>
              <a:rPr lang="zh-CN" altLang="en-US" dirty="0"/>
              <a:t>降低为</a:t>
            </a:r>
            <a:r>
              <a:rPr lang="en-US" altLang="zh-CN" dirty="0"/>
              <a:t>O(MN)</a:t>
            </a:r>
          </a:p>
          <a:p>
            <a:pPr lvl="2"/>
            <a:r>
              <a:rPr lang="en-US" altLang="zh-CN" dirty="0" err="1"/>
              <a:t>PatchFormer</a:t>
            </a:r>
            <a:r>
              <a:rPr lang="zh-CN" altLang="en-US" dirty="0"/>
              <a:t>将输入分割为</a:t>
            </a:r>
            <a:r>
              <a:rPr lang="en-US" altLang="zh-CN" dirty="0"/>
              <a:t>M</a:t>
            </a:r>
            <a:r>
              <a:rPr lang="zh-CN" altLang="en-US" dirty="0"/>
              <a:t>个</a:t>
            </a:r>
            <a:r>
              <a:rPr lang="en-US" altLang="zh-CN" dirty="0"/>
              <a:t>patch</a:t>
            </a:r>
            <a:r>
              <a:rPr lang="zh-CN" altLang="en-US" dirty="0"/>
              <a:t>，并分别聚合局部特征生成</a:t>
            </a:r>
            <a:r>
              <a:rPr lang="en-US" altLang="zh-CN" dirty="0"/>
              <a:t>Key</a:t>
            </a:r>
            <a:r>
              <a:rPr lang="zh-CN" altLang="en-US" dirty="0"/>
              <a:t>矩阵，同样使得计算复杂度降低到</a:t>
            </a:r>
            <a:r>
              <a:rPr lang="en-US" altLang="zh-CN" dirty="0"/>
              <a:t>O(MN)</a:t>
            </a:r>
          </a:p>
          <a:p>
            <a:pPr lvl="1"/>
            <a:r>
              <a:rPr lang="zh-CN" altLang="en-US" dirty="0"/>
              <a:t>通过简化</a:t>
            </a:r>
            <a:r>
              <a:rPr lang="en-US" altLang="zh-CN" dirty="0"/>
              <a:t>transformer</a:t>
            </a:r>
            <a:r>
              <a:rPr lang="zh-CN" altLang="en-US" dirty="0"/>
              <a:t>降低计算复杂度：</a:t>
            </a:r>
            <a:r>
              <a:rPr lang="en-US" altLang="zh-CN" dirty="0" err="1"/>
              <a:t>LighTN</a:t>
            </a:r>
            <a:endParaRPr lang="en-US" altLang="zh-CN" dirty="0"/>
          </a:p>
          <a:p>
            <a:pPr lvl="2"/>
            <a:r>
              <a:rPr lang="zh-CN" altLang="en-US" dirty="0"/>
              <a:t>丢弃</a:t>
            </a:r>
            <a:r>
              <a:rPr lang="en-US" altLang="zh-CN" dirty="0"/>
              <a:t>positional encoding block</a:t>
            </a:r>
            <a:r>
              <a:rPr lang="zh-CN" altLang="en-US" dirty="0"/>
              <a:t>转而直接使用</a:t>
            </a:r>
            <a:r>
              <a:rPr lang="en-US" altLang="zh-CN" dirty="0"/>
              <a:t>3D</a:t>
            </a:r>
            <a:r>
              <a:rPr lang="zh-CN" altLang="en-US" dirty="0"/>
              <a:t>坐标</a:t>
            </a:r>
            <a:endParaRPr lang="en-US" altLang="zh-CN" dirty="0"/>
          </a:p>
          <a:p>
            <a:pPr lvl="2"/>
            <a:r>
              <a:rPr lang="zh-CN" altLang="en-US" dirty="0"/>
              <a:t>减少作为</a:t>
            </a:r>
            <a:r>
              <a:rPr lang="en-US" altLang="zh-CN" dirty="0"/>
              <a:t>input embedding layer</a:t>
            </a:r>
            <a:r>
              <a:rPr lang="zh-CN" altLang="en-US" dirty="0"/>
              <a:t>的</a:t>
            </a:r>
            <a:r>
              <a:rPr lang="en-US" altLang="zh-CN" dirty="0"/>
              <a:t>shared linear layer</a:t>
            </a:r>
            <a:r>
              <a:rPr lang="zh-CN" altLang="en-US" dirty="0"/>
              <a:t>的尺寸</a:t>
            </a:r>
            <a:endParaRPr lang="en-US" altLang="zh-CN" dirty="0"/>
          </a:p>
          <a:p>
            <a:pPr lvl="2"/>
            <a:r>
              <a:rPr lang="zh-CN" altLang="en-US" dirty="0"/>
              <a:t>使用</a:t>
            </a:r>
            <a:r>
              <a:rPr lang="en-US" altLang="zh-CN" dirty="0"/>
              <a:t>single head self-correlation layer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F93CDB1-BBB1-C7B0-9A39-0656C3193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Efficient Transformers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CCCA660-6E34-7FEC-A030-945947A8D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068" y="4486955"/>
            <a:ext cx="3333750" cy="56197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384B1BB-71BC-8190-504A-D1EA7DE43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0304" y="3984170"/>
            <a:ext cx="478112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67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207349A-85CF-E0CA-83A8-50594DAAE08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Voxel-based Transformers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en-US" altLang="zh-CN" dirty="0" err="1"/>
              <a:t>VoTr</a:t>
            </a:r>
            <a:r>
              <a:rPr lang="zh-CN" altLang="en-US" dirty="0"/>
              <a:t>：</a:t>
            </a:r>
            <a:endParaRPr lang="en-US" altLang="zh-CN" dirty="0"/>
          </a:p>
          <a:p>
            <a:pPr lvl="2"/>
            <a:r>
              <a:rPr lang="zh-CN" altLang="en-US" dirty="0"/>
              <a:t>分别从从非空体素和空体素中提取特征</a:t>
            </a:r>
            <a:endParaRPr lang="en-US" altLang="zh-CN" dirty="0"/>
          </a:p>
          <a:p>
            <a:pPr lvl="3"/>
            <a:r>
              <a:rPr lang="zh-CN" altLang="en-US" dirty="0"/>
              <a:t>前者通过</a:t>
            </a:r>
            <a:r>
              <a:rPr lang="en-US" altLang="zh-CN" dirty="0" err="1"/>
              <a:t>Submainflod</a:t>
            </a:r>
            <a:r>
              <a:rPr lang="en-US" altLang="zh-CN" dirty="0"/>
              <a:t> Voxel Module</a:t>
            </a:r>
            <a:r>
              <a:rPr lang="zh-CN" altLang="en-US" dirty="0"/>
              <a:t>完成，结构与传统</a:t>
            </a:r>
            <a:r>
              <a:rPr lang="en-US" altLang="zh-CN" dirty="0"/>
              <a:t>transformer</a:t>
            </a:r>
            <a:r>
              <a:rPr lang="zh-CN" altLang="en-US" dirty="0"/>
              <a:t>基本相同</a:t>
            </a:r>
            <a:endParaRPr lang="en-US" altLang="zh-CN" dirty="0"/>
          </a:p>
          <a:p>
            <a:pPr lvl="3"/>
            <a:r>
              <a:rPr lang="zh-CN" altLang="en-US" dirty="0"/>
              <a:t>后者通过</a:t>
            </a:r>
            <a:r>
              <a:rPr lang="en-US" altLang="zh-CN" dirty="0"/>
              <a:t>Sparse Voxel Module</a:t>
            </a:r>
            <a:r>
              <a:rPr lang="zh-CN" altLang="en-US" dirty="0"/>
              <a:t>完成，省去了一个加法操作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F93CDB1-BBB1-C7B0-9A39-0656C3193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Voxel-based Transformers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5522D41-B8A5-38C9-4922-1A247AA74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656" y="2723446"/>
            <a:ext cx="7717971" cy="405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91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207349A-85CF-E0CA-83A8-50594DAAE08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大多数基于</a:t>
            </a:r>
            <a:r>
              <a:rPr lang="en-US" altLang="zh-CN" dirty="0"/>
              <a:t>transformer</a:t>
            </a:r>
            <a:r>
              <a:rPr lang="zh-CN" altLang="en-US" dirty="0"/>
              <a:t>的点云处理框架均为</a:t>
            </a:r>
            <a:r>
              <a:rPr lang="en-US" altLang="zh-CN" dirty="0"/>
              <a:t>Point-based </a:t>
            </a:r>
          </a:p>
          <a:p>
            <a:pPr lvl="1"/>
            <a:r>
              <a:rPr lang="zh-CN" altLang="en-US" dirty="0"/>
              <a:t>体素的转换会在一定程度上导致几何信息的丢失，点云的格式为原始表示，保留了输入数据的完整几何信息</a:t>
            </a:r>
            <a:endParaRPr lang="en-US" altLang="zh-CN" dirty="0"/>
          </a:p>
          <a:p>
            <a:r>
              <a:rPr lang="en-US" altLang="zh-CN" dirty="0"/>
              <a:t>Uniform Scale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代表：</a:t>
            </a:r>
            <a:r>
              <a:rPr lang="en-US" altLang="zh-CN" dirty="0"/>
              <a:t>PCI</a:t>
            </a:r>
          </a:p>
          <a:p>
            <a:pPr lvl="1"/>
            <a:r>
              <a:rPr lang="zh-CN" altLang="en-US" dirty="0"/>
              <a:t>每个模块的输出特征数量与输入特征数量一致</a:t>
            </a:r>
            <a:endParaRPr lang="en-US" altLang="zh-CN" dirty="0"/>
          </a:p>
          <a:p>
            <a:pPr lvl="1"/>
            <a:r>
              <a:rPr lang="zh-CN" altLang="en-US" dirty="0"/>
              <a:t>优点：</a:t>
            </a:r>
            <a:endParaRPr lang="en-US" altLang="zh-CN" dirty="0"/>
          </a:p>
          <a:p>
            <a:pPr lvl="2"/>
            <a:r>
              <a:rPr lang="zh-CN" altLang="en-US" dirty="0"/>
              <a:t>没有分层的特征聚合操作，利于</a:t>
            </a:r>
            <a:r>
              <a:rPr lang="en-US" altLang="zh-CN" dirty="0"/>
              <a:t>decoder</a:t>
            </a:r>
            <a:r>
              <a:rPr lang="zh-CN" altLang="en-US" dirty="0"/>
              <a:t>的设计</a:t>
            </a:r>
            <a:endParaRPr lang="en-US" altLang="zh-CN" dirty="0"/>
          </a:p>
          <a:p>
            <a:pPr lvl="2"/>
            <a:r>
              <a:rPr lang="zh-CN" altLang="en-US" dirty="0"/>
              <a:t>将所有的输入点都输入到</a:t>
            </a:r>
            <a:r>
              <a:rPr lang="en-US" altLang="zh-CN" dirty="0"/>
              <a:t>Transformer</a:t>
            </a:r>
            <a:r>
              <a:rPr lang="zh-CN" altLang="en-US" dirty="0"/>
              <a:t>块中，有利于全局特征学习</a:t>
            </a:r>
            <a:endParaRPr lang="en-US" altLang="zh-CN" dirty="0"/>
          </a:p>
          <a:p>
            <a:pPr lvl="1"/>
            <a:r>
              <a:rPr lang="zh-CN" altLang="en-US" dirty="0"/>
              <a:t>缺点：</a:t>
            </a:r>
            <a:endParaRPr lang="en-US" altLang="zh-CN" dirty="0"/>
          </a:p>
          <a:p>
            <a:pPr lvl="2"/>
            <a:r>
              <a:rPr lang="zh-CN" altLang="en-US" dirty="0"/>
              <a:t>直接对整个点云进行处理将导致较高的计算成本和内存消耗</a:t>
            </a:r>
            <a:endParaRPr lang="en-US" altLang="zh-CN" dirty="0"/>
          </a:p>
          <a:p>
            <a:pPr lvl="2"/>
            <a:r>
              <a:rPr lang="zh-CN" altLang="en-US" dirty="0"/>
              <a:t>由于缺乏局部邻域，</a:t>
            </a:r>
            <a:r>
              <a:rPr lang="en-US" altLang="zh-CN" dirty="0"/>
              <a:t> Uniform Scale Transformers</a:t>
            </a:r>
            <a:r>
              <a:rPr lang="zh-CN" altLang="en-US" dirty="0"/>
              <a:t>在提取局部特征方面往往较弱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F93CDB1-BBB1-C7B0-9A39-0656C3193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Point-based Transformers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0684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207349A-85CF-E0CA-83A8-50594DAAE08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Multi Scale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也称</a:t>
            </a:r>
            <a:r>
              <a:rPr lang="en-US" altLang="zh-CN" dirty="0"/>
              <a:t>hierarchical Transformer</a:t>
            </a:r>
            <a:r>
              <a:rPr lang="zh-CN" altLang="en-US" dirty="0"/>
              <a:t>，采用渐进点采样策略</a:t>
            </a:r>
            <a:endParaRPr lang="en-US" altLang="zh-CN" dirty="0"/>
          </a:p>
          <a:p>
            <a:pPr lvl="1"/>
            <a:r>
              <a:rPr lang="zh-CN" altLang="en-US" dirty="0"/>
              <a:t>局部特征提取与全局特征提取相结合</a:t>
            </a:r>
            <a:endParaRPr lang="en-US" altLang="zh-CN" dirty="0"/>
          </a:p>
          <a:p>
            <a:pPr lvl="1"/>
            <a:r>
              <a:rPr lang="zh-CN" altLang="en-US" dirty="0"/>
              <a:t>逐级采样，例如</a:t>
            </a:r>
            <a:r>
              <a:rPr lang="en-US" altLang="zh-CN" dirty="0"/>
              <a:t>PT</a:t>
            </a:r>
          </a:p>
          <a:p>
            <a:pPr lvl="2"/>
            <a:r>
              <a:rPr lang="zh-CN" altLang="en-US" dirty="0"/>
              <a:t>通过</a:t>
            </a:r>
            <a:r>
              <a:rPr lang="en-US" altLang="zh-CN" dirty="0" err="1"/>
              <a:t>FPS+kNN+pooling</a:t>
            </a:r>
            <a:r>
              <a:rPr lang="zh-CN" altLang="en-US" dirty="0"/>
              <a:t>的方式在每次</a:t>
            </a:r>
            <a:r>
              <a:rPr lang="en-US" altLang="zh-CN" dirty="0"/>
              <a:t>transformer</a:t>
            </a:r>
            <a:r>
              <a:rPr lang="zh-CN" altLang="en-US" dirty="0"/>
              <a:t>后降维</a:t>
            </a:r>
            <a:endParaRPr lang="en-US" altLang="zh-CN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F93CDB1-BBB1-C7B0-9A39-0656C3193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Point-based Transformers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95037B5-044F-088A-356E-8BC08683C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869" y="1818594"/>
            <a:ext cx="2893560" cy="26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975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642E1427-873B-4F96-BC16-E2E77582A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9189" y="1536333"/>
            <a:ext cx="7965831" cy="1892667"/>
          </a:xfrm>
        </p:spPr>
        <p:txBody>
          <a:bodyPr/>
          <a:lstStyle/>
          <a:p>
            <a:r>
              <a:rPr lang="en-US" altLang="zh-CN" dirty="0"/>
              <a:t>Q&amp;A</a:t>
            </a:r>
            <a:endParaRPr lang="zh-CN" altLang="en-US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B7B6429E-8949-47A6-B230-9ACDC94E85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敬请批评指正！</a:t>
            </a:r>
            <a:endParaRPr lang="en-US" altLang="zh-CN" dirty="0"/>
          </a:p>
          <a:p>
            <a:r>
              <a:rPr lang="zh-CN" altLang="en-US" dirty="0"/>
              <a:t>万嘉诚</a:t>
            </a:r>
            <a:endParaRPr lang="en-US" altLang="zh-CN" dirty="0"/>
          </a:p>
          <a:p>
            <a:r>
              <a:rPr lang="en-US" altLang="zh-CN" sz="2000" dirty="0"/>
              <a:t>wjc2428028720@mail.ustc.edu.cn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989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0"/>
    </mc:Choice>
    <mc:Fallback xmlns="">
      <p:transition spd="slow" advTm="304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毕设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3759</TotalTime>
  <Words>1113</Words>
  <Application>Microsoft Office PowerPoint</Application>
  <PresentationFormat>宽屏</PresentationFormat>
  <Paragraphs>149</Paragraphs>
  <Slides>16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等线</vt:lpstr>
      <vt:lpstr>宋体</vt:lpstr>
      <vt:lpstr>微软雅黑</vt:lpstr>
      <vt:lpstr>Arial</vt:lpstr>
      <vt:lpstr>Wingdings</vt:lpstr>
      <vt:lpstr>1_Office 主题​​</vt:lpstr>
      <vt:lpstr>毕设</vt:lpstr>
      <vt:lpstr>Transformers in 3D Point Clouds: A Survey</vt:lpstr>
      <vt:lpstr>3D Transformer</vt:lpstr>
      <vt:lpstr>Classification</vt:lpstr>
      <vt:lpstr>Operating Scale</vt:lpstr>
      <vt:lpstr>Operating Scale</vt:lpstr>
      <vt:lpstr>Operating Scale</vt:lpstr>
      <vt:lpstr>Operating Scale</vt:lpstr>
      <vt:lpstr>Operating Space</vt:lpstr>
      <vt:lpstr>Operating Space</vt:lpstr>
      <vt:lpstr>Operating Space</vt:lpstr>
      <vt:lpstr>Operating Space</vt:lpstr>
      <vt:lpstr>Efficient Transformers</vt:lpstr>
      <vt:lpstr>Voxel-based Transformers</vt:lpstr>
      <vt:lpstr>Point-based Transformers</vt:lpstr>
      <vt:lpstr>Point-based Transformers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 shunhong</dc:creator>
  <cp:lastModifiedBy>万 嘉诚</cp:lastModifiedBy>
  <cp:revision>622</cp:revision>
  <dcterms:created xsi:type="dcterms:W3CDTF">2021-05-25T14:19:56Z</dcterms:created>
  <dcterms:modified xsi:type="dcterms:W3CDTF">2022-06-30T11:30:20Z</dcterms:modified>
</cp:coreProperties>
</file>