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532" r:id="rId2"/>
    <p:sldId id="541" r:id="rId3"/>
    <p:sldId id="561" r:id="rId4"/>
    <p:sldId id="257" r:id="rId5"/>
    <p:sldId id="559" r:id="rId6"/>
    <p:sldId id="562" r:id="rId7"/>
    <p:sldId id="564" r:id="rId8"/>
    <p:sldId id="563" r:id="rId9"/>
    <p:sldId id="565" r:id="rId10"/>
    <p:sldId id="560" r:id="rId11"/>
    <p:sldId id="566" r:id="rId12"/>
    <p:sldId id="567" r:id="rId1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14" autoAdjust="0"/>
    <p:restoredTop sz="74000" autoAdjust="0"/>
  </p:normalViewPr>
  <p:slideViewPr>
    <p:cSldViewPr snapToGrid="0">
      <p:cViewPr varScale="1">
        <p:scale>
          <a:sx n="74" d="100"/>
          <a:sy n="74" d="100"/>
        </p:scale>
        <p:origin x="504" y="101"/>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angshunhong" userId="01d2e405-8653-4bb5-a81b-a674c1e29169" providerId="ADAL" clId="{94EECDAB-CC1A-4A55-B23A-A7F5F56BC804}"/>
    <pc:docChg chg="undo custSel addSld delSld modSld sldOrd">
      <pc:chgData name="wangshunhong" userId="01d2e405-8653-4bb5-a81b-a674c1e29169" providerId="ADAL" clId="{94EECDAB-CC1A-4A55-B23A-A7F5F56BC804}" dt="2022-02-24T11:24:57.898" v="6296" actId="20577"/>
      <pc:docMkLst>
        <pc:docMk/>
      </pc:docMkLst>
      <pc:sldChg chg="addSp delSp modSp">
        <pc:chgData name="wangshunhong" userId="01d2e405-8653-4bb5-a81b-a674c1e29169" providerId="ADAL" clId="{94EECDAB-CC1A-4A55-B23A-A7F5F56BC804}" dt="2022-02-24T06:14:37.490" v="19" actId="1076"/>
        <pc:sldMkLst>
          <pc:docMk/>
          <pc:sldMk cId="352769346" sldId="532"/>
        </pc:sldMkLst>
        <pc:spChg chg="mod">
          <ac:chgData name="wangshunhong" userId="01d2e405-8653-4bb5-a81b-a674c1e29169" providerId="ADAL" clId="{94EECDAB-CC1A-4A55-B23A-A7F5F56BC804}" dt="2022-02-24T06:13:47.766" v="12" actId="20577"/>
          <ac:spMkLst>
            <pc:docMk/>
            <pc:sldMk cId="352769346" sldId="532"/>
            <ac:spMk id="6" creationId="{EBB61916-B1BC-478E-B945-46C52FA8CE31}"/>
          </ac:spMkLst>
        </pc:spChg>
        <pc:spChg chg="mod">
          <ac:chgData name="wangshunhong" userId="01d2e405-8653-4bb5-a81b-a674c1e29169" providerId="ADAL" clId="{94EECDAB-CC1A-4A55-B23A-A7F5F56BC804}" dt="2022-02-24T06:13:52.605" v="15" actId="20577"/>
          <ac:spMkLst>
            <pc:docMk/>
            <pc:sldMk cId="352769346" sldId="532"/>
            <ac:spMk id="7" creationId="{64D1B580-6430-4969-8C42-EF62A6026F3A}"/>
          </ac:spMkLst>
        </pc:spChg>
        <pc:picChg chg="add mod">
          <ac:chgData name="wangshunhong" userId="01d2e405-8653-4bb5-a81b-a674c1e29169" providerId="ADAL" clId="{94EECDAB-CC1A-4A55-B23A-A7F5F56BC804}" dt="2022-02-24T06:14:37.490" v="19" actId="1076"/>
          <ac:picMkLst>
            <pc:docMk/>
            <pc:sldMk cId="352769346" sldId="532"/>
            <ac:picMk id="2" creationId="{ADD33EF1-D3D4-4ABF-945B-BEE8B3B74BE2}"/>
          </ac:picMkLst>
        </pc:picChg>
        <pc:picChg chg="del">
          <ac:chgData name="wangshunhong" userId="01d2e405-8653-4bb5-a81b-a674c1e29169" providerId="ADAL" clId="{94EECDAB-CC1A-4A55-B23A-A7F5F56BC804}" dt="2022-02-24T06:14:29.144" v="16" actId="478"/>
          <ac:picMkLst>
            <pc:docMk/>
            <pc:sldMk cId="352769346" sldId="532"/>
            <ac:picMk id="9" creationId="{EA94F77C-93CF-4B91-8427-087BE79F22FF}"/>
          </ac:picMkLst>
        </pc:picChg>
      </pc:sldChg>
    </pc:docChg>
  </pc:docChgLst>
  <pc:docChgLst>
    <pc:chgData name="wangshunhong" userId="01d2e405-8653-4bb5-a81b-a674c1e29169" providerId="ADAL" clId="{53BD26ED-E807-426F-84F0-614FF1548ED0}"/>
    <pc:docChg chg="undo redo custSel addSld delSld modSld sldOrd">
      <pc:chgData name="wangshunhong" userId="01d2e405-8653-4bb5-a81b-a674c1e29169" providerId="ADAL" clId="{53BD26ED-E807-426F-84F0-614FF1548ED0}" dt="2022-03-17T10:02:02.312" v="1604" actId="2696"/>
      <pc:docMkLst>
        <pc:docMk/>
      </pc:docMkLst>
      <pc:sldChg chg="del">
        <pc:chgData name="wangshunhong" userId="01d2e405-8653-4bb5-a81b-a674c1e29169" providerId="ADAL" clId="{53BD26ED-E807-426F-84F0-614FF1548ED0}" dt="2022-03-17T08:19:51.265" v="21" actId="2696"/>
        <pc:sldMkLst>
          <pc:docMk/>
          <pc:sldMk cId="3020017255" sldId="528"/>
        </pc:sldMkLst>
      </pc:sldChg>
      <pc:sldChg chg="del">
        <pc:chgData name="wangshunhong" userId="01d2e405-8653-4bb5-a81b-a674c1e29169" providerId="ADAL" clId="{53BD26ED-E807-426F-84F0-614FF1548ED0}" dt="2022-03-17T08:19:52.189" v="24" actId="2696"/>
        <pc:sldMkLst>
          <pc:docMk/>
          <pc:sldMk cId="68863740" sldId="529"/>
        </pc:sldMkLst>
      </pc:sldChg>
      <pc:sldChg chg="addSp delSp modSp">
        <pc:chgData name="wangshunhong" userId="01d2e405-8653-4bb5-a81b-a674c1e29169" providerId="ADAL" clId="{53BD26ED-E807-426F-84F0-614FF1548ED0}" dt="2022-03-17T08:20:07.209" v="30" actId="1076"/>
        <pc:sldMkLst>
          <pc:docMk/>
          <pc:sldMk cId="352769346" sldId="532"/>
        </pc:sldMkLst>
        <pc:spChg chg="mod">
          <ac:chgData name="wangshunhong" userId="01d2e405-8653-4bb5-a81b-a674c1e29169" providerId="ADAL" clId="{53BD26ED-E807-426F-84F0-614FF1548ED0}" dt="2022-03-17T07:14:45.210" v="12" actId="1076"/>
          <ac:spMkLst>
            <pc:docMk/>
            <pc:sldMk cId="352769346" sldId="532"/>
            <ac:spMk id="6" creationId="{EBB61916-B1BC-478E-B945-46C52FA8CE31}"/>
          </ac:spMkLst>
        </pc:spChg>
        <pc:spChg chg="mod">
          <ac:chgData name="wangshunhong" userId="01d2e405-8653-4bb5-a81b-a674c1e29169" providerId="ADAL" clId="{53BD26ED-E807-426F-84F0-614FF1548ED0}" dt="2022-03-17T08:20:07.209" v="30" actId="1076"/>
          <ac:spMkLst>
            <pc:docMk/>
            <pc:sldMk cId="352769346" sldId="532"/>
            <ac:spMk id="7" creationId="{64D1B580-6430-4969-8C42-EF62A6026F3A}"/>
          </ac:spMkLst>
        </pc:spChg>
        <pc:picChg chg="del">
          <ac:chgData name="wangshunhong" userId="01d2e405-8653-4bb5-a81b-a674c1e29169" providerId="ADAL" clId="{53BD26ED-E807-426F-84F0-614FF1548ED0}" dt="2022-03-17T07:19:37.019" v="17" actId="478"/>
          <ac:picMkLst>
            <pc:docMk/>
            <pc:sldMk cId="352769346" sldId="532"/>
            <ac:picMk id="2" creationId="{ADD33EF1-D3D4-4ABF-945B-BEE8B3B74BE2}"/>
          </ac:picMkLst>
        </pc:picChg>
        <pc:picChg chg="add mod">
          <ac:chgData name="wangshunhong" userId="01d2e405-8653-4bb5-a81b-a674c1e29169" providerId="ADAL" clId="{53BD26ED-E807-426F-84F0-614FF1548ED0}" dt="2022-03-17T07:19:42.702" v="20" actId="1076"/>
          <ac:picMkLst>
            <pc:docMk/>
            <pc:sldMk cId="352769346" sldId="532"/>
            <ac:picMk id="3" creationId="{C4A87847-16DA-4D33-99C3-764DF45BFB94}"/>
          </ac:picMkLst>
        </pc:picChg>
      </pc:sldChg>
      <pc:sldChg chg="addSp delSp modSp add">
        <pc:chgData name="wangshunhong" userId="01d2e405-8653-4bb5-a81b-a674c1e29169" providerId="ADAL" clId="{53BD26ED-E807-426F-84F0-614FF1548ED0}" dt="2022-03-17T09:27:59.787" v="610" actId="20577"/>
        <pc:sldMkLst>
          <pc:docMk/>
          <pc:sldMk cId="616229014" sldId="533"/>
        </pc:sldMkLst>
        <pc:spChg chg="del">
          <ac:chgData name="wangshunhong" userId="01d2e405-8653-4bb5-a81b-a674c1e29169" providerId="ADAL" clId="{53BD26ED-E807-426F-84F0-614FF1548ED0}" dt="2022-03-17T08:20:14.190" v="32"/>
          <ac:spMkLst>
            <pc:docMk/>
            <pc:sldMk cId="616229014" sldId="533"/>
            <ac:spMk id="2" creationId="{ADE6F18D-305F-4D98-9E7B-B3523CE713C3}"/>
          </ac:spMkLst>
        </pc:spChg>
        <pc:spChg chg="add mod">
          <ac:chgData name="wangshunhong" userId="01d2e405-8653-4bb5-a81b-a674c1e29169" providerId="ADAL" clId="{53BD26ED-E807-426F-84F0-614FF1548ED0}" dt="2022-03-17T09:11:25.954" v="84" actId="20577"/>
          <ac:spMkLst>
            <pc:docMk/>
            <pc:sldMk cId="616229014" sldId="533"/>
            <ac:spMk id="3" creationId="{203BCEBF-B976-49FF-857C-A2E820096C15}"/>
          </ac:spMkLst>
        </pc:spChg>
        <pc:spChg chg="add mod">
          <ac:chgData name="wangshunhong" userId="01d2e405-8653-4bb5-a81b-a674c1e29169" providerId="ADAL" clId="{53BD26ED-E807-426F-84F0-614FF1548ED0}" dt="2022-03-17T09:27:59.787" v="610" actId="20577"/>
          <ac:spMkLst>
            <pc:docMk/>
            <pc:sldMk cId="616229014" sldId="533"/>
            <ac:spMk id="4" creationId="{C9CEA709-843F-4C0F-8918-C67A4C79C54C}"/>
          </ac:spMkLst>
        </pc:spChg>
      </pc:sldChg>
      <pc:sldChg chg="del">
        <pc:chgData name="wangshunhong" userId="01d2e405-8653-4bb5-a81b-a674c1e29169" providerId="ADAL" clId="{53BD26ED-E807-426F-84F0-614FF1548ED0}" dt="2022-03-17T08:19:51.755" v="22" actId="2696"/>
        <pc:sldMkLst>
          <pc:docMk/>
          <pc:sldMk cId="2222025493" sldId="533"/>
        </pc:sldMkLst>
      </pc:sldChg>
      <pc:sldChg chg="addSp delSp modSp add del modTransition">
        <pc:chgData name="wangshunhong" userId="01d2e405-8653-4bb5-a81b-a674c1e29169" providerId="ADAL" clId="{53BD26ED-E807-426F-84F0-614FF1548ED0}" dt="2022-03-17T09:58:16.561" v="1597" actId="2696"/>
        <pc:sldMkLst>
          <pc:docMk/>
          <pc:sldMk cId="1913212090" sldId="534"/>
        </pc:sldMkLst>
        <pc:picChg chg="add del mod">
          <ac:chgData name="wangshunhong" userId="01d2e405-8653-4bb5-a81b-a674c1e29169" providerId="ADAL" clId="{53BD26ED-E807-426F-84F0-614FF1548ED0}" dt="2022-03-17T09:58:12.019" v="1596" actId="1076"/>
          <ac:picMkLst>
            <pc:docMk/>
            <pc:sldMk cId="1913212090" sldId="534"/>
            <ac:picMk id="4" creationId="{563EA350-E012-4D5D-8219-9C770B27217B}"/>
          </ac:picMkLst>
        </pc:picChg>
      </pc:sldChg>
      <pc:sldChg chg="del">
        <pc:chgData name="wangshunhong" userId="01d2e405-8653-4bb5-a81b-a674c1e29169" providerId="ADAL" clId="{53BD26ED-E807-426F-84F0-614FF1548ED0}" dt="2022-03-17T08:19:52.729" v="25" actId="2696"/>
        <pc:sldMkLst>
          <pc:docMk/>
          <pc:sldMk cId="3490283746" sldId="534"/>
        </pc:sldMkLst>
      </pc:sldChg>
      <pc:sldChg chg="addSp delSp modSp add ord">
        <pc:chgData name="wangshunhong" userId="01d2e405-8653-4bb5-a81b-a674c1e29169" providerId="ADAL" clId="{53BD26ED-E807-426F-84F0-614FF1548ED0}" dt="2022-03-17T09:54:37.194" v="1415" actId="1076"/>
        <pc:sldMkLst>
          <pc:docMk/>
          <pc:sldMk cId="1713724833" sldId="535"/>
        </pc:sldMkLst>
        <pc:spChg chg="add del mod">
          <ac:chgData name="wangshunhong" userId="01d2e405-8653-4bb5-a81b-a674c1e29169" providerId="ADAL" clId="{53BD26ED-E807-426F-84F0-614FF1548ED0}" dt="2022-03-17T09:54:34.914" v="1414" actId="14100"/>
          <ac:spMkLst>
            <pc:docMk/>
            <pc:sldMk cId="1713724833" sldId="535"/>
            <ac:spMk id="2" creationId="{C1A2ACD5-1564-4208-A623-29330E83EFEC}"/>
          </ac:spMkLst>
        </pc:spChg>
        <pc:spChg chg="mod">
          <ac:chgData name="wangshunhong" userId="01d2e405-8653-4bb5-a81b-a674c1e29169" providerId="ADAL" clId="{53BD26ED-E807-426F-84F0-614FF1548ED0}" dt="2022-03-17T09:39:01.491" v="703" actId="20577"/>
          <ac:spMkLst>
            <pc:docMk/>
            <pc:sldMk cId="1713724833" sldId="535"/>
            <ac:spMk id="3" creationId="{8EF6F493-1F7C-4A99-AFF3-C4FF97A0CED5}"/>
          </ac:spMkLst>
        </pc:spChg>
        <pc:picChg chg="add del mod">
          <ac:chgData name="wangshunhong" userId="01d2e405-8653-4bb5-a81b-a674c1e29169" providerId="ADAL" clId="{53BD26ED-E807-426F-84F0-614FF1548ED0}" dt="2022-03-17T09:48:52.870" v="1186" actId="478"/>
          <ac:picMkLst>
            <pc:docMk/>
            <pc:sldMk cId="1713724833" sldId="535"/>
            <ac:picMk id="4" creationId="{F20CA4DE-90AB-4987-8F35-F5271104BD13}"/>
          </ac:picMkLst>
        </pc:picChg>
        <pc:picChg chg="add mod">
          <ac:chgData name="wangshunhong" userId="01d2e405-8653-4bb5-a81b-a674c1e29169" providerId="ADAL" clId="{53BD26ED-E807-426F-84F0-614FF1548ED0}" dt="2022-03-17T09:54:37.194" v="1415" actId="1076"/>
          <ac:picMkLst>
            <pc:docMk/>
            <pc:sldMk cId="1713724833" sldId="535"/>
            <ac:picMk id="5" creationId="{F78D8EBC-BE3D-44C7-9BD3-D2E41124D561}"/>
          </ac:picMkLst>
        </pc:picChg>
      </pc:sldChg>
      <pc:sldChg chg="addSp delSp modSp add ord">
        <pc:chgData name="wangshunhong" userId="01d2e405-8653-4bb5-a81b-a674c1e29169" providerId="ADAL" clId="{53BD26ED-E807-426F-84F0-614FF1548ED0}" dt="2022-03-17T09:56:04.429" v="1471" actId="27636"/>
        <pc:sldMkLst>
          <pc:docMk/>
          <pc:sldMk cId="3284608083" sldId="536"/>
        </pc:sldMkLst>
        <pc:spChg chg="del">
          <ac:chgData name="wangshunhong" userId="01d2e405-8653-4bb5-a81b-a674c1e29169" providerId="ADAL" clId="{53BD26ED-E807-426F-84F0-614FF1548ED0}" dt="2022-03-17T09:50:26.691" v="1193" actId="478"/>
          <ac:spMkLst>
            <pc:docMk/>
            <pc:sldMk cId="3284608083" sldId="536"/>
            <ac:spMk id="2" creationId="{E4F15D68-FCE1-4FB2-822F-46F4079411FC}"/>
          </ac:spMkLst>
        </pc:spChg>
        <pc:spChg chg="mod">
          <ac:chgData name="wangshunhong" userId="01d2e405-8653-4bb5-a81b-a674c1e29169" providerId="ADAL" clId="{53BD26ED-E807-426F-84F0-614FF1548ED0}" dt="2022-03-17T09:39:17.059" v="711" actId="20577"/>
          <ac:spMkLst>
            <pc:docMk/>
            <pc:sldMk cId="3284608083" sldId="536"/>
            <ac:spMk id="3" creationId="{8CB281BE-73F8-4A4B-9B81-BF6C5F9CF1D1}"/>
          </ac:spMkLst>
        </pc:spChg>
        <pc:spChg chg="add mod">
          <ac:chgData name="wangshunhong" userId="01d2e405-8653-4bb5-a81b-a674c1e29169" providerId="ADAL" clId="{53BD26ED-E807-426F-84F0-614FF1548ED0}" dt="2022-03-17T09:56:04.429" v="1471" actId="27636"/>
          <ac:spMkLst>
            <pc:docMk/>
            <pc:sldMk cId="3284608083" sldId="536"/>
            <ac:spMk id="6" creationId="{F91D9583-BD65-47E6-B3E1-45861F6D82B6}"/>
          </ac:spMkLst>
        </pc:spChg>
        <pc:picChg chg="add mod">
          <ac:chgData name="wangshunhong" userId="01d2e405-8653-4bb5-a81b-a674c1e29169" providerId="ADAL" clId="{53BD26ED-E807-426F-84F0-614FF1548ED0}" dt="2022-03-17T09:50:30.783" v="1195" actId="1076"/>
          <ac:picMkLst>
            <pc:docMk/>
            <pc:sldMk cId="3284608083" sldId="536"/>
            <ac:picMk id="4" creationId="{AC67FCBB-1BA5-4645-B7A3-59547657954D}"/>
          </ac:picMkLst>
        </pc:picChg>
        <pc:picChg chg="add mod">
          <ac:chgData name="wangshunhong" userId="01d2e405-8653-4bb5-a81b-a674c1e29169" providerId="ADAL" clId="{53BD26ED-E807-426F-84F0-614FF1548ED0}" dt="2022-03-17T09:50:28.950" v="1194" actId="1076"/>
          <ac:picMkLst>
            <pc:docMk/>
            <pc:sldMk cId="3284608083" sldId="536"/>
            <ac:picMk id="5" creationId="{44F5C063-EDD3-4217-9CC9-95308571DE7C}"/>
          </ac:picMkLst>
        </pc:picChg>
      </pc:sldChg>
      <pc:sldChg chg="addSp modSp add ord">
        <pc:chgData name="wangshunhong" userId="01d2e405-8653-4bb5-a81b-a674c1e29169" providerId="ADAL" clId="{53BD26ED-E807-426F-84F0-614FF1548ED0}" dt="2022-03-17T09:57:38.177" v="1595" actId="1076"/>
        <pc:sldMkLst>
          <pc:docMk/>
          <pc:sldMk cId="134304728" sldId="537"/>
        </pc:sldMkLst>
        <pc:spChg chg="mod">
          <ac:chgData name="wangshunhong" userId="01d2e405-8653-4bb5-a81b-a674c1e29169" providerId="ADAL" clId="{53BD26ED-E807-426F-84F0-614FF1548ED0}" dt="2022-03-17T09:37:37.789" v="663" actId="20577"/>
          <ac:spMkLst>
            <pc:docMk/>
            <pc:sldMk cId="134304728" sldId="537"/>
            <ac:spMk id="3" creationId="{CFCBFBA4-D4CC-48CC-8E97-3D4143D94C87}"/>
          </ac:spMkLst>
        </pc:spChg>
        <pc:picChg chg="add mod">
          <ac:chgData name="wangshunhong" userId="01d2e405-8653-4bb5-a81b-a674c1e29169" providerId="ADAL" clId="{53BD26ED-E807-426F-84F0-614FF1548ED0}" dt="2022-03-17T09:57:38.177" v="1595" actId="1076"/>
          <ac:picMkLst>
            <pc:docMk/>
            <pc:sldMk cId="134304728" sldId="537"/>
            <ac:picMk id="4" creationId="{BCA5D991-0089-495D-9BC2-D3E7809DEAAF}"/>
          </ac:picMkLst>
        </pc:picChg>
      </pc:sldChg>
      <pc:sldChg chg="addSp modSp add">
        <pc:chgData name="wangshunhong" userId="01d2e405-8653-4bb5-a81b-a674c1e29169" providerId="ADAL" clId="{53BD26ED-E807-426F-84F0-614FF1548ED0}" dt="2022-03-17T09:56:59.717" v="1591" actId="1076"/>
        <pc:sldMkLst>
          <pc:docMk/>
          <pc:sldMk cId="1306205144" sldId="538"/>
        </pc:sldMkLst>
        <pc:spChg chg="mod">
          <ac:chgData name="wangshunhong" userId="01d2e405-8653-4bb5-a81b-a674c1e29169" providerId="ADAL" clId="{53BD26ED-E807-426F-84F0-614FF1548ED0}" dt="2022-03-17T09:56:45.510" v="1588" actId="20577"/>
          <ac:spMkLst>
            <pc:docMk/>
            <pc:sldMk cId="1306205144" sldId="538"/>
            <ac:spMk id="2" creationId="{C41433D9-1E49-4C28-8356-0ACC05E0FEFE}"/>
          </ac:spMkLst>
        </pc:spChg>
        <pc:spChg chg="mod">
          <ac:chgData name="wangshunhong" userId="01d2e405-8653-4bb5-a81b-a674c1e29169" providerId="ADAL" clId="{53BD26ED-E807-426F-84F0-614FF1548ED0}" dt="2022-03-17T09:56:32.724" v="1533" actId="20577"/>
          <ac:spMkLst>
            <pc:docMk/>
            <pc:sldMk cId="1306205144" sldId="538"/>
            <ac:spMk id="3" creationId="{56107C64-E235-4B97-BC69-FAEEDBCC8D35}"/>
          </ac:spMkLst>
        </pc:spChg>
        <pc:picChg chg="add mod">
          <ac:chgData name="wangshunhong" userId="01d2e405-8653-4bb5-a81b-a674c1e29169" providerId="ADAL" clId="{53BD26ED-E807-426F-84F0-614FF1548ED0}" dt="2022-03-17T09:56:59.717" v="1591" actId="1076"/>
          <ac:picMkLst>
            <pc:docMk/>
            <pc:sldMk cId="1306205144" sldId="538"/>
            <ac:picMk id="4" creationId="{091B8E1E-A43F-4178-8511-27064526C44B}"/>
          </ac:picMkLst>
        </pc:picChg>
      </pc:sldChg>
      <pc:sldChg chg="del">
        <pc:chgData name="wangshunhong" userId="01d2e405-8653-4bb5-a81b-a674c1e29169" providerId="ADAL" clId="{53BD26ED-E807-426F-84F0-614FF1548ED0}" dt="2022-03-17T08:19:52.054" v="23" actId="2696"/>
        <pc:sldMkLst>
          <pc:docMk/>
          <pc:sldMk cId="1298503487" sldId="539"/>
        </pc:sldMkLst>
      </pc:sldChg>
      <pc:sldChg chg="addSp modSp add del">
        <pc:chgData name="wangshunhong" userId="01d2e405-8653-4bb5-a81b-a674c1e29169" providerId="ADAL" clId="{53BD26ED-E807-426F-84F0-614FF1548ED0}" dt="2022-03-17T09:56:07.491" v="1472" actId="2696"/>
        <pc:sldMkLst>
          <pc:docMk/>
          <pc:sldMk cId="2151889955" sldId="539"/>
        </pc:sldMkLst>
        <pc:picChg chg="add mod">
          <ac:chgData name="wangshunhong" userId="01d2e405-8653-4bb5-a81b-a674c1e29169" providerId="ADAL" clId="{53BD26ED-E807-426F-84F0-614FF1548ED0}" dt="2022-03-17T09:30:17.049" v="614" actId="1076"/>
          <ac:picMkLst>
            <pc:docMk/>
            <pc:sldMk cId="2151889955" sldId="539"/>
            <ac:picMk id="4" creationId="{18384AF9-A861-4DB8-81F6-039D9CB88EBB}"/>
          </ac:picMkLst>
        </pc:picChg>
      </pc:sldChg>
      <pc:sldChg chg="del">
        <pc:chgData name="wangshunhong" userId="01d2e405-8653-4bb5-a81b-a674c1e29169" providerId="ADAL" clId="{53BD26ED-E807-426F-84F0-614FF1548ED0}" dt="2022-03-17T08:19:53.172" v="26" actId="2696"/>
        <pc:sldMkLst>
          <pc:docMk/>
          <pc:sldMk cId="1023453921" sldId="540"/>
        </pc:sldMkLst>
      </pc:sldChg>
      <pc:sldChg chg="modSp add del">
        <pc:chgData name="wangshunhong" userId="01d2e405-8653-4bb5-a81b-a674c1e29169" providerId="ADAL" clId="{53BD26ED-E807-426F-84F0-614FF1548ED0}" dt="2022-03-17T09:39:13.640" v="704" actId="2696"/>
        <pc:sldMkLst>
          <pc:docMk/>
          <pc:sldMk cId="2432922357" sldId="540"/>
        </pc:sldMkLst>
        <pc:spChg chg="mod">
          <ac:chgData name="wangshunhong" userId="01d2e405-8653-4bb5-a81b-a674c1e29169" providerId="ADAL" clId="{53BD26ED-E807-426F-84F0-614FF1548ED0}" dt="2022-03-17T09:30:24.918" v="635" actId="20577"/>
          <ac:spMkLst>
            <pc:docMk/>
            <pc:sldMk cId="2432922357" sldId="540"/>
            <ac:spMk id="3" creationId="{5CA794C4-A06B-4994-B6F5-9391A1AE32FA}"/>
          </ac:spMkLst>
        </pc:spChg>
      </pc:sldChg>
      <pc:sldChg chg="addSp delSp modSp add">
        <pc:chgData name="wangshunhong" userId="01d2e405-8653-4bb5-a81b-a674c1e29169" providerId="ADAL" clId="{53BD26ED-E807-426F-84F0-614FF1548ED0}" dt="2022-03-17T09:47:43.646" v="1185" actId="1076"/>
        <pc:sldMkLst>
          <pc:docMk/>
          <pc:sldMk cId="3188790487" sldId="540"/>
        </pc:sldMkLst>
        <pc:spChg chg="mod">
          <ac:chgData name="wangshunhong" userId="01d2e405-8653-4bb5-a81b-a674c1e29169" providerId="ADAL" clId="{53BD26ED-E807-426F-84F0-614FF1548ED0}" dt="2022-03-17T09:46:53.289" v="1173" actId="20577"/>
          <ac:spMkLst>
            <pc:docMk/>
            <pc:sldMk cId="3188790487" sldId="540"/>
            <ac:spMk id="2" creationId="{B2B16838-8967-490A-AA5E-7036F974C1ED}"/>
          </ac:spMkLst>
        </pc:spChg>
        <pc:spChg chg="mod">
          <ac:chgData name="wangshunhong" userId="01d2e405-8653-4bb5-a81b-a674c1e29169" providerId="ADAL" clId="{53BD26ED-E807-426F-84F0-614FF1548ED0}" dt="2022-03-17T09:40:08.222" v="759" actId="20577"/>
          <ac:spMkLst>
            <pc:docMk/>
            <pc:sldMk cId="3188790487" sldId="540"/>
            <ac:spMk id="3" creationId="{6199F15B-0C7D-44DE-B22E-FD8F93BE8A93}"/>
          </ac:spMkLst>
        </pc:spChg>
        <pc:spChg chg="add del mod">
          <ac:chgData name="wangshunhong" userId="01d2e405-8653-4bb5-a81b-a674c1e29169" providerId="ADAL" clId="{53BD26ED-E807-426F-84F0-614FF1548ED0}" dt="2022-03-17T09:47:43.646" v="1185" actId="1076"/>
          <ac:spMkLst>
            <pc:docMk/>
            <pc:sldMk cId="3188790487" sldId="540"/>
            <ac:spMk id="4" creationId="{E995798C-6627-410D-AC98-97C1E27CE9D3}"/>
          </ac:spMkLst>
        </pc:spChg>
        <pc:spChg chg="add mod">
          <ac:chgData name="wangshunhong" userId="01d2e405-8653-4bb5-a81b-a674c1e29169" providerId="ADAL" clId="{53BD26ED-E807-426F-84F0-614FF1548ED0}" dt="2022-03-17T09:47:43.646" v="1185" actId="1076"/>
          <ac:spMkLst>
            <pc:docMk/>
            <pc:sldMk cId="3188790487" sldId="540"/>
            <ac:spMk id="5" creationId="{0D40EEE7-EB4E-4A20-AF73-7BB2F65A85BA}"/>
          </ac:spMkLst>
        </pc:spChg>
        <pc:spChg chg="add mod">
          <ac:chgData name="wangshunhong" userId="01d2e405-8653-4bb5-a81b-a674c1e29169" providerId="ADAL" clId="{53BD26ED-E807-426F-84F0-614FF1548ED0}" dt="2022-03-17T09:47:43.646" v="1185" actId="1076"/>
          <ac:spMkLst>
            <pc:docMk/>
            <pc:sldMk cId="3188790487" sldId="540"/>
            <ac:spMk id="6" creationId="{6C0A594D-DDCC-4B99-A1C7-A6021DAE5AA4}"/>
          </ac:spMkLst>
        </pc:spChg>
        <pc:spChg chg="add mod">
          <ac:chgData name="wangshunhong" userId="01d2e405-8653-4bb5-a81b-a674c1e29169" providerId="ADAL" clId="{53BD26ED-E807-426F-84F0-614FF1548ED0}" dt="2022-03-17T09:47:43.646" v="1185" actId="1076"/>
          <ac:spMkLst>
            <pc:docMk/>
            <pc:sldMk cId="3188790487" sldId="540"/>
            <ac:spMk id="7" creationId="{4D9CF6F9-49AE-4B52-9AA8-D92FDEF61A40}"/>
          </ac:spMkLst>
        </pc:spChg>
        <pc:spChg chg="add mod">
          <ac:chgData name="wangshunhong" userId="01d2e405-8653-4bb5-a81b-a674c1e29169" providerId="ADAL" clId="{53BD26ED-E807-426F-84F0-614FF1548ED0}" dt="2022-03-17T09:47:43.646" v="1185" actId="1076"/>
          <ac:spMkLst>
            <pc:docMk/>
            <pc:sldMk cId="3188790487" sldId="540"/>
            <ac:spMk id="8" creationId="{DD3A8A2D-C3FB-46D1-A0ED-47199A465A8A}"/>
          </ac:spMkLst>
        </pc:spChg>
      </pc:sldChg>
      <pc:sldChg chg="modSp add del">
        <pc:chgData name="wangshunhong" userId="01d2e405-8653-4bb5-a81b-a674c1e29169" providerId="ADAL" clId="{53BD26ED-E807-426F-84F0-614FF1548ED0}" dt="2022-03-17T09:30:35.970" v="644" actId="2696"/>
        <pc:sldMkLst>
          <pc:docMk/>
          <pc:sldMk cId="1287537978" sldId="541"/>
        </pc:sldMkLst>
        <pc:spChg chg="mod">
          <ac:chgData name="wangshunhong" userId="01d2e405-8653-4bb5-a81b-a674c1e29169" providerId="ADAL" clId="{53BD26ED-E807-426F-84F0-614FF1548ED0}" dt="2022-03-17T09:30:30.084" v="643" actId="20577"/>
          <ac:spMkLst>
            <pc:docMk/>
            <pc:sldMk cId="1287537978" sldId="541"/>
            <ac:spMk id="3" creationId="{9B5FA2BC-625A-42E0-B328-29853FA1477E}"/>
          </ac:spMkLst>
        </pc:spChg>
      </pc:sldChg>
      <pc:sldChg chg="modSp add del">
        <pc:chgData name="wangshunhong" userId="01d2e405-8653-4bb5-a81b-a674c1e29169" providerId="ADAL" clId="{53BD26ED-E807-426F-84F0-614FF1548ED0}" dt="2022-03-17T09:38:44.920" v="676" actId="2696"/>
        <pc:sldMkLst>
          <pc:docMk/>
          <pc:sldMk cId="3536812260" sldId="541"/>
        </pc:sldMkLst>
        <pc:spChg chg="mod">
          <ac:chgData name="wangshunhong" userId="01d2e405-8653-4bb5-a81b-a674c1e29169" providerId="ADAL" clId="{53BD26ED-E807-426F-84F0-614FF1548ED0}" dt="2022-03-17T09:38:42.165" v="675" actId="20577"/>
          <ac:spMkLst>
            <pc:docMk/>
            <pc:sldMk cId="3536812260" sldId="541"/>
            <ac:spMk id="3" creationId="{39DD7147-D0FC-4871-B036-8866C3B1E314}"/>
          </ac:spMkLst>
        </pc:spChg>
      </pc:sldChg>
      <pc:sldChg chg="addSp modSp add del">
        <pc:chgData name="wangshunhong" userId="01d2e405-8653-4bb5-a81b-a674c1e29169" providerId="ADAL" clId="{53BD26ED-E807-426F-84F0-614FF1548ED0}" dt="2022-03-17T10:02:02.312" v="1604" actId="2696"/>
        <pc:sldMkLst>
          <pc:docMk/>
          <pc:sldMk cId="3742805409" sldId="541"/>
        </pc:sldMkLst>
        <pc:picChg chg="add mod">
          <ac:chgData name="wangshunhong" userId="01d2e405-8653-4bb5-a81b-a674c1e29169" providerId="ADAL" clId="{53BD26ED-E807-426F-84F0-614FF1548ED0}" dt="2022-03-17T09:59:07.713" v="1603" actId="14100"/>
          <ac:picMkLst>
            <pc:docMk/>
            <pc:sldMk cId="3742805409" sldId="541"/>
            <ac:picMk id="4" creationId="{E0D15B43-F56B-4D25-A585-AA0ECF2A45EB}"/>
          </ac:picMkLst>
        </pc:picChg>
      </pc:sldChg>
      <pc:sldChg chg="del">
        <pc:chgData name="wangshunhong" userId="01d2e405-8653-4bb5-a81b-a674c1e29169" providerId="ADAL" clId="{53BD26ED-E807-426F-84F0-614FF1548ED0}" dt="2022-03-17T08:19:53.648" v="27" actId="2696"/>
        <pc:sldMkLst>
          <pc:docMk/>
          <pc:sldMk cId="2323753097" sldId="542"/>
        </pc:sldMkLst>
      </pc:sldChg>
      <pc:sldChg chg="del">
        <pc:chgData name="wangshunhong" userId="01d2e405-8653-4bb5-a81b-a674c1e29169" providerId="ADAL" clId="{53BD26ED-E807-426F-84F0-614FF1548ED0}" dt="2022-03-17T08:19:54.349" v="28" actId="2696"/>
        <pc:sldMkLst>
          <pc:docMk/>
          <pc:sldMk cId="1317526761" sldId="543"/>
        </pc:sldMkLst>
      </pc:sldChg>
      <pc:sldChg chg="del">
        <pc:chgData name="wangshunhong" userId="01d2e405-8653-4bb5-a81b-a674c1e29169" providerId="ADAL" clId="{53BD26ED-E807-426F-84F0-614FF1548ED0}" dt="2022-03-17T08:19:56.470" v="29" actId="2696"/>
        <pc:sldMkLst>
          <pc:docMk/>
          <pc:sldMk cId="2802309272" sldId="54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FAE3A9-A392-42B8-B439-DCCE27F003D4}" type="datetimeFigureOut">
              <a:rPr lang="zh-CN" altLang="en-US" smtClean="0"/>
              <a:t>2022/11/17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23D427-FC38-4162-A89D-488A8FEBBB21}" type="slidenum">
              <a:rPr lang="zh-CN" altLang="en-US" smtClean="0"/>
              <a:t>‹#›</a:t>
            </a:fld>
            <a:endParaRPr lang="zh-CN" altLang="en-US"/>
          </a:p>
        </p:txBody>
      </p:sp>
    </p:spTree>
    <p:extLst>
      <p:ext uri="{BB962C8B-B14F-4D97-AF65-F5344CB8AC3E}">
        <p14:creationId xmlns:p14="http://schemas.microsoft.com/office/powerpoint/2010/main" val="25149279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DISC</a:t>
            </a:r>
            <a:r>
              <a:rPr lang="zh-CN" altLang="en-US"/>
              <a:t>系统地展示了在编译器上使用</a:t>
            </a:r>
            <a:r>
              <a:rPr lang="en-US" altLang="zh-CN"/>
              <a:t>MLIR</a:t>
            </a:r>
            <a:r>
              <a:rPr lang="zh-CN" altLang="en-US"/>
              <a:t>构建一个完整的针对动态</a:t>
            </a:r>
            <a:r>
              <a:rPr lang="en-US" altLang="zh-CN"/>
              <a:t>shape</a:t>
            </a:r>
            <a:r>
              <a:rPr lang="zh-CN" altLang="en-US"/>
              <a:t>优化方法。</a:t>
            </a:r>
            <a:endParaRPr lang="zh-CN" altLang="en-US" dirty="0"/>
          </a:p>
        </p:txBody>
      </p:sp>
      <p:sp>
        <p:nvSpPr>
          <p:cNvPr id="4" name="灯片编号占位符 3"/>
          <p:cNvSpPr>
            <a:spLocks noGrp="1"/>
          </p:cNvSpPr>
          <p:nvPr>
            <p:ph type="sldNum" sz="quarter" idx="5"/>
          </p:nvPr>
        </p:nvSpPr>
        <p:spPr/>
        <p:txBody>
          <a:bodyPr/>
          <a:lstStyle/>
          <a:p>
            <a:fld id="{C823D427-FC38-4162-A89D-488A8FEBBB21}" type="slidenum">
              <a:rPr lang="zh-CN" altLang="en-US" smtClean="0"/>
              <a:t>1</a:t>
            </a:fld>
            <a:endParaRPr lang="zh-CN" altLang="en-US"/>
          </a:p>
        </p:txBody>
      </p:sp>
    </p:spTree>
    <p:extLst>
      <p:ext uri="{BB962C8B-B14F-4D97-AF65-F5344CB8AC3E}">
        <p14:creationId xmlns:p14="http://schemas.microsoft.com/office/powerpoint/2010/main" val="11445677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a:t>现有的深度学习编译器专注于优化和执行静态的网络</a:t>
            </a:r>
            <a:endParaRPr lang="en-US" altLang="zh-CN"/>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a:t>在</a:t>
            </a:r>
            <a:r>
              <a:rPr lang="zh-CN" altLang="en-US" b="0" i="0">
                <a:solidFill>
                  <a:srgbClr val="121212"/>
                </a:solidFill>
                <a:effectLst/>
                <a:latin typeface="PingFang SC"/>
              </a:rPr>
              <a:t>编译期完全已知静态</a:t>
            </a:r>
            <a:r>
              <a:rPr lang="en-US" altLang="zh-CN" b="0" i="0">
                <a:solidFill>
                  <a:srgbClr val="121212"/>
                </a:solidFill>
                <a:effectLst/>
                <a:latin typeface="PingFang SC"/>
              </a:rPr>
              <a:t>shape</a:t>
            </a:r>
            <a:r>
              <a:rPr lang="zh-CN" altLang="en-US" b="0" i="0">
                <a:solidFill>
                  <a:srgbClr val="121212"/>
                </a:solidFill>
                <a:effectLst/>
                <a:latin typeface="PingFang SC"/>
              </a:rPr>
              <a:t>信息的情况下，</a:t>
            </a:r>
            <a:r>
              <a:rPr lang="en-US" altLang="zh-CN" b="0" i="0">
                <a:solidFill>
                  <a:srgbClr val="121212"/>
                </a:solidFill>
                <a:effectLst/>
                <a:latin typeface="PingFang SC"/>
              </a:rPr>
              <a:t>Compiler</a:t>
            </a:r>
            <a:r>
              <a:rPr lang="zh-CN" altLang="en-US" b="0" i="0">
                <a:solidFill>
                  <a:srgbClr val="121212"/>
                </a:solidFill>
                <a:effectLst/>
                <a:latin typeface="PingFang SC"/>
              </a:rPr>
              <a:t>可以作出更好的优化决策并得到更好的</a:t>
            </a:r>
            <a:r>
              <a:rPr lang="en-US" altLang="zh-CN" b="0" i="0">
                <a:solidFill>
                  <a:srgbClr val="121212"/>
                </a:solidFill>
                <a:effectLst/>
                <a:latin typeface="PingFang SC"/>
              </a:rPr>
              <a:t>CodeGen</a:t>
            </a:r>
            <a:r>
              <a:rPr lang="zh-CN" altLang="en-US" b="0" i="0">
                <a:solidFill>
                  <a:srgbClr val="121212"/>
                </a:solidFill>
                <a:effectLst/>
                <a:latin typeface="PingFang SC"/>
              </a:rPr>
              <a:t>性能</a:t>
            </a:r>
            <a:endParaRPr lang="en-US" altLang="zh-CN"/>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a:t>像</a:t>
            </a:r>
            <a:r>
              <a:rPr lang="en-US" altLang="zh-CN"/>
              <a:t>GEMM/Conv</a:t>
            </a:r>
            <a:r>
              <a:rPr lang="zh-CN" altLang="en-US"/>
              <a:t>这样的大型操作，不会受到动态形状的影响，因为它们通常通过库调用（</a:t>
            </a:r>
            <a:r>
              <a:rPr lang="en-US" altLang="zh-CN"/>
              <a:t>cuDNN</a:t>
            </a:r>
            <a:r>
              <a:rPr lang="zh-CN" altLang="en-US"/>
              <a:t>、</a:t>
            </a:r>
            <a:r>
              <a:rPr lang="en-US" altLang="zh-CN"/>
              <a:t>cuBLAS</a:t>
            </a:r>
            <a:r>
              <a:rPr lang="zh-CN" altLang="en-US"/>
              <a:t>、</a:t>
            </a:r>
            <a:r>
              <a:rPr lang="en-US" altLang="zh-CN"/>
              <a:t>oneDNN</a:t>
            </a:r>
            <a:r>
              <a:rPr lang="zh-CN" altLang="en-US"/>
              <a:t>），而不是编译优化</a:t>
            </a:r>
            <a:endParaRPr lang="zh-CN" altLang="en-US" dirty="0"/>
          </a:p>
        </p:txBody>
      </p:sp>
      <p:sp>
        <p:nvSpPr>
          <p:cNvPr id="4" name="灯片编号占位符 3"/>
          <p:cNvSpPr>
            <a:spLocks noGrp="1"/>
          </p:cNvSpPr>
          <p:nvPr>
            <p:ph type="sldNum" sz="quarter" idx="5"/>
          </p:nvPr>
        </p:nvSpPr>
        <p:spPr/>
        <p:txBody>
          <a:bodyPr/>
          <a:lstStyle/>
          <a:p>
            <a:fld id="{F71D326B-8EA8-4E55-9D29-BB21726AD70A}" type="slidenum">
              <a:rPr lang="zh-CN" altLang="en-US" smtClean="0"/>
              <a:t>2</a:t>
            </a:fld>
            <a:endParaRPr lang="zh-CN" altLang="en-US"/>
          </a:p>
        </p:txBody>
      </p:sp>
    </p:spTree>
    <p:extLst>
      <p:ext uri="{BB962C8B-B14F-4D97-AF65-F5344CB8AC3E}">
        <p14:creationId xmlns:p14="http://schemas.microsoft.com/office/powerpoint/2010/main" val="31752690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F71D326B-8EA8-4E55-9D29-BB21726AD70A}" type="slidenum">
              <a:rPr lang="zh-CN" altLang="en-US" smtClean="0"/>
              <a:t>3</a:t>
            </a:fld>
            <a:endParaRPr lang="zh-CN" altLang="en-US"/>
          </a:p>
        </p:txBody>
      </p:sp>
    </p:spTree>
    <p:extLst>
      <p:ext uri="{BB962C8B-B14F-4D97-AF65-F5344CB8AC3E}">
        <p14:creationId xmlns:p14="http://schemas.microsoft.com/office/powerpoint/2010/main" val="12258935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F71D326B-8EA8-4E55-9D29-BB21726AD70A}" type="slidenum">
              <a:rPr lang="zh-CN" altLang="en-US" smtClean="0"/>
              <a:t>4</a:t>
            </a:fld>
            <a:endParaRPr lang="zh-CN" altLang="en-US"/>
          </a:p>
        </p:txBody>
      </p:sp>
    </p:spTree>
    <p:extLst>
      <p:ext uri="{BB962C8B-B14F-4D97-AF65-F5344CB8AC3E}">
        <p14:creationId xmlns:p14="http://schemas.microsoft.com/office/powerpoint/2010/main" val="37043078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a:solidFill>
                  <a:srgbClr val="231F20"/>
                </a:solidFill>
                <a:effectLst/>
                <a:latin typeface="FZSSK--GBK1-0"/>
              </a:rPr>
              <a:t>第一个组成是计算图的桥接，把计算图</a:t>
            </a:r>
            <a:r>
              <a:rPr lang="en-US" altLang="zh-CN" sz="1200">
                <a:solidFill>
                  <a:srgbClr val="231F20"/>
                </a:solidFill>
                <a:effectLst/>
                <a:latin typeface="FZSSK--GBK1-0"/>
              </a:rPr>
              <a:t>lowering</a:t>
            </a:r>
            <a:r>
              <a:rPr lang="zh-CN" altLang="en-US" sz="1200">
                <a:solidFill>
                  <a:srgbClr val="231F20"/>
                </a:solidFill>
                <a:effectLst/>
                <a:latin typeface="FZSSK--GBK1-0"/>
              </a:rPr>
              <a:t>成</a:t>
            </a:r>
            <a:r>
              <a:rPr lang="en-US" altLang="zh-CN" sz="1200">
                <a:solidFill>
                  <a:srgbClr val="231F20"/>
                </a:solidFill>
                <a:effectLst/>
                <a:latin typeface="FZSSK--GBK1-0"/>
              </a:rPr>
              <a:t>DISC IR</a:t>
            </a:r>
            <a:r>
              <a:rPr lang="zh-CN" altLang="en-US" sz="1200">
                <a:solidFill>
                  <a:srgbClr val="231F20"/>
                </a:solidFill>
                <a:effectLst/>
                <a:latin typeface="FZSSK--GBK1-0"/>
              </a:rPr>
              <a:t>，在此过程中还会收集</a:t>
            </a:r>
            <a:r>
              <a:rPr lang="en-US" altLang="zh-CN" sz="1200">
                <a:solidFill>
                  <a:srgbClr val="231F20"/>
                </a:solidFill>
                <a:effectLst/>
                <a:latin typeface="FZSSK--GBK1-0"/>
              </a:rPr>
              <a:t>shape</a:t>
            </a:r>
            <a:r>
              <a:rPr lang="zh-CN" altLang="en-US" sz="1200">
                <a:solidFill>
                  <a:srgbClr val="231F20"/>
                </a:solidFill>
                <a:effectLst/>
                <a:latin typeface="FZSSK--GBK1-0"/>
              </a:rPr>
              <a:t>的约束，用于</a:t>
            </a:r>
            <a:r>
              <a:rPr lang="en-US" altLang="zh-CN" sz="1200">
                <a:solidFill>
                  <a:srgbClr val="231F20"/>
                </a:solidFill>
                <a:effectLst/>
                <a:latin typeface="FZSSK--GBK1-0"/>
              </a:rPr>
              <a:t>shape</a:t>
            </a:r>
            <a:r>
              <a:rPr lang="zh-CN" altLang="en-US" sz="1200">
                <a:solidFill>
                  <a:srgbClr val="231F20"/>
                </a:solidFill>
                <a:effectLst/>
                <a:latin typeface="FZSSK--GBK1-0"/>
              </a:rPr>
              <a:t>形状的传播帮助算子融合</a:t>
            </a:r>
            <a:endParaRPr lang="en-US" altLang="zh-CN" sz="1200">
              <a:solidFill>
                <a:srgbClr val="231F20"/>
              </a:solidFill>
              <a:effectLst/>
              <a:latin typeface="FZSSK--GBK1-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a:t>第二层是扩展的</a:t>
            </a:r>
            <a:r>
              <a:rPr lang="en-US" altLang="zh-CN"/>
              <a:t>IR</a:t>
            </a:r>
            <a:r>
              <a:rPr lang="zh-CN" altLang="en-US"/>
              <a:t>，</a:t>
            </a:r>
            <a:r>
              <a:rPr lang="en-US" altLang="zh-CN"/>
              <a:t>DHLO</a:t>
            </a:r>
            <a:r>
              <a:rPr lang="zh-CN" altLang="en-US"/>
              <a:t>，从</a:t>
            </a:r>
            <a:r>
              <a:rPr lang="en-US" altLang="zh-CN"/>
              <a:t>HLO</a:t>
            </a:r>
            <a:r>
              <a:rPr lang="zh-CN" altLang="en-US"/>
              <a:t>方言扩展出来，支持完全动态的形状。</a:t>
            </a:r>
            <a:endParaRPr lang="en-US" altLang="zh-CN"/>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a:t>第三层的</a:t>
            </a:r>
            <a:r>
              <a:rPr lang="en-US" altLang="zh-CN"/>
              <a:t>Shape Calculation</a:t>
            </a:r>
            <a:r>
              <a:rPr lang="zh-CN" altLang="en-US"/>
              <a:t>基本执行流程是在没有完整形状信息的情况下进行优化编译，并在运行时获取</a:t>
            </a:r>
            <a:r>
              <a:rPr lang="en-US" altLang="zh-CN"/>
              <a:t>shape</a:t>
            </a:r>
            <a:r>
              <a:rPr lang="zh-CN" altLang="en-US"/>
              <a:t>信息。</a:t>
            </a:r>
            <a:r>
              <a:rPr lang="en-US" altLang="zh-CN"/>
              <a:t>DISC</a:t>
            </a:r>
            <a:r>
              <a:rPr lang="zh-CN" altLang="en-US"/>
              <a:t>在编译过程中分离了</a:t>
            </a:r>
            <a:r>
              <a:rPr lang="en-US" altLang="zh-CN"/>
              <a:t>shape</a:t>
            </a:r>
            <a:r>
              <a:rPr lang="zh-CN" altLang="en-US"/>
              <a:t>计算和数据处理。</a:t>
            </a:r>
            <a:r>
              <a:rPr lang="en-US" altLang="zh-CN"/>
              <a:t>Placer</a:t>
            </a:r>
            <a:r>
              <a:rPr lang="zh-CN" altLang="en-US"/>
              <a:t>把把</a:t>
            </a:r>
            <a:r>
              <a:rPr lang="en-US" altLang="zh-CN"/>
              <a:t>shape calculation</a:t>
            </a:r>
            <a:r>
              <a:rPr lang="zh-CN" altLang="en-US"/>
              <a:t>放在</a:t>
            </a:r>
            <a:r>
              <a:rPr lang="en-US" altLang="zh-CN"/>
              <a:t>host</a:t>
            </a:r>
            <a:r>
              <a:rPr lang="zh-CN" altLang="en-US"/>
              <a:t>端，把计算</a:t>
            </a:r>
            <a:r>
              <a:rPr lang="en-US" altLang="zh-CN"/>
              <a:t>tensor</a:t>
            </a:r>
            <a:r>
              <a:rPr lang="zh-CN" altLang="en-US"/>
              <a:t>的</a:t>
            </a:r>
            <a:r>
              <a:rPr lang="en-US" altLang="zh-CN"/>
              <a:t>kernel</a:t>
            </a:r>
            <a:r>
              <a:rPr lang="zh-CN" altLang="en-US"/>
              <a:t>放在</a:t>
            </a:r>
            <a:r>
              <a:rPr lang="en-US" altLang="zh-CN"/>
              <a:t>device</a:t>
            </a:r>
            <a:r>
              <a:rPr lang="zh-CN" altLang="en-US"/>
              <a:t>上。</a:t>
            </a:r>
            <a:endParaRPr lang="en-US" altLang="zh-CN"/>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a:t>第四层</a:t>
            </a:r>
            <a:r>
              <a:rPr lang="en-US" altLang="zh-CN"/>
              <a:t>Buffer Management </a:t>
            </a:r>
            <a:r>
              <a:rPr lang="zh-CN" altLang="en-US"/>
              <a:t>管理计算图中</a:t>
            </a:r>
            <a:r>
              <a:rPr lang="en-US" altLang="zh-CN"/>
              <a:t>tensor</a:t>
            </a:r>
            <a:r>
              <a:rPr lang="zh-CN" altLang="en-US"/>
              <a:t>的缓冲区，在编译时就对缓冲区进行分配、重用和释放。</a:t>
            </a:r>
            <a:r>
              <a:rPr lang="zh-CN" altLang="en-US" b="0" i="0">
                <a:solidFill>
                  <a:srgbClr val="2E3033"/>
                </a:solidFill>
                <a:effectLst/>
                <a:latin typeface="Arial" panose="020B0604020202020204" pitchFamily="34" charset="0"/>
              </a:rPr>
              <a:t>最基本的优化规则是，一旦缓冲区没有用户就释放缓冲区，根据</a:t>
            </a:r>
            <a:r>
              <a:rPr lang="en-US" altLang="zh-CN" b="0" i="0">
                <a:solidFill>
                  <a:srgbClr val="2E3033"/>
                </a:solidFill>
                <a:effectLst/>
                <a:latin typeface="Arial" panose="020B0604020202020204" pitchFamily="34" charset="0"/>
              </a:rPr>
              <a:t>shape</a:t>
            </a:r>
            <a:r>
              <a:rPr lang="zh-CN" altLang="en-US" b="0" i="0">
                <a:solidFill>
                  <a:srgbClr val="2E3033"/>
                </a:solidFill>
                <a:effectLst/>
                <a:latin typeface="Arial" panose="020B0604020202020204" pitchFamily="34" charset="0"/>
              </a:rPr>
              <a:t>大小尽可能重用缓冲区。</a:t>
            </a:r>
            <a:endParaRPr lang="en-US" altLang="zh-CN" b="0" i="0">
              <a:solidFill>
                <a:srgbClr val="2E3033"/>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a:t>第五层</a:t>
            </a:r>
            <a:r>
              <a:rPr lang="en-US" altLang="zh-CN"/>
              <a:t>host</a:t>
            </a:r>
            <a:r>
              <a:rPr lang="zh-CN" altLang="en-US"/>
              <a:t>端控制负责外部库的</a:t>
            </a:r>
            <a:r>
              <a:rPr lang="en-US" altLang="zh-CN"/>
              <a:t>lowering</a:t>
            </a:r>
            <a:r>
              <a:rPr lang="zh-CN" altLang="en-US"/>
              <a:t>、内核启动管理、设备管理，以及编译器与</a:t>
            </a:r>
            <a:r>
              <a:rPr lang="en-US" altLang="zh-CN"/>
              <a:t>AI</a:t>
            </a:r>
            <a:r>
              <a:rPr lang="zh-CN" altLang="en-US"/>
              <a:t>框架之间的交互。</a:t>
            </a:r>
            <a:r>
              <a:rPr lang="en-US" altLang="zh-CN"/>
              <a:t>host</a:t>
            </a:r>
            <a:r>
              <a:rPr lang="zh-CN" altLang="en-US"/>
              <a:t>端</a:t>
            </a:r>
            <a:r>
              <a:rPr lang="en-US" altLang="zh-CN"/>
              <a:t>control</a:t>
            </a:r>
            <a:r>
              <a:rPr lang="zh-CN" altLang="en-US"/>
              <a:t>也会在编译时生成。这个设计是为了防止以前工作的解释开销（第</a:t>
            </a:r>
            <a:r>
              <a:rPr lang="en-US" altLang="zh-CN"/>
              <a:t>4.2</a:t>
            </a:r>
            <a:r>
              <a:rPr lang="zh-CN" altLang="en-US"/>
              <a:t>节），并丰富主机</a:t>
            </a:r>
            <a:r>
              <a:rPr lang="en-US" altLang="zh-CN"/>
              <a:t>-</a:t>
            </a:r>
            <a:r>
              <a:rPr lang="zh-CN" altLang="en-US"/>
              <a:t>设备协同优化的机会。</a:t>
            </a:r>
            <a:endParaRPr lang="en-US" altLang="zh-CN"/>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a:t>fuse</a:t>
            </a:r>
            <a:r>
              <a:rPr lang="zh-CN" altLang="en-US"/>
              <a:t>决策依赖于</a:t>
            </a:r>
            <a:r>
              <a:rPr lang="en-US" altLang="zh-CN"/>
              <a:t>op </a:t>
            </a:r>
            <a:r>
              <a:rPr lang="zh-CN" altLang="en-US"/>
              <a:t>调度兼容性分析。</a:t>
            </a:r>
            <a:r>
              <a:rPr lang="en-US" altLang="zh-CN"/>
              <a:t>DISC</a:t>
            </a:r>
            <a:r>
              <a:rPr lang="zh-CN" altLang="en-US"/>
              <a:t>根据</a:t>
            </a:r>
            <a:r>
              <a:rPr lang="en-US" altLang="zh-CN"/>
              <a:t>shape</a:t>
            </a:r>
            <a:r>
              <a:rPr lang="zh-CN" altLang="en-US"/>
              <a:t> </a:t>
            </a:r>
            <a:r>
              <a:rPr lang="en-US" altLang="zh-CN"/>
              <a:t>calculation</a:t>
            </a:r>
            <a:r>
              <a:rPr lang="zh-CN" altLang="en-US"/>
              <a:t>决定是否融合</a:t>
            </a:r>
            <a:r>
              <a:rPr lang="en-US" altLang="zh-CN"/>
              <a:t>ops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b="0" i="0">
                <a:solidFill>
                  <a:srgbClr val="2E3033"/>
                </a:solidFill>
                <a:effectLst/>
                <a:latin typeface="Arial" panose="020B0604020202020204" pitchFamily="34" charset="0"/>
              </a:rPr>
              <a:t>host</a:t>
            </a:r>
            <a:r>
              <a:rPr lang="zh-CN" altLang="en-US" b="0" i="0">
                <a:solidFill>
                  <a:srgbClr val="2E3033"/>
                </a:solidFill>
                <a:effectLst/>
                <a:latin typeface="Arial" panose="020B0604020202020204" pitchFamily="34" charset="0"/>
              </a:rPr>
              <a:t>端生成二进制文件，为</a:t>
            </a:r>
            <a:r>
              <a:rPr lang="en-US" altLang="zh-CN" b="0" i="0">
                <a:solidFill>
                  <a:srgbClr val="2E3033"/>
                </a:solidFill>
                <a:effectLst/>
                <a:latin typeface="Arial" panose="020B0604020202020204" pitchFamily="34" charset="0"/>
              </a:rPr>
              <a:t>GPU</a:t>
            </a:r>
            <a:r>
              <a:rPr lang="zh-CN" altLang="en-US" b="0" i="0">
                <a:solidFill>
                  <a:srgbClr val="2E3033"/>
                </a:solidFill>
                <a:effectLst/>
                <a:latin typeface="Arial" panose="020B0604020202020204" pitchFamily="34" charset="0"/>
              </a:rPr>
              <a:t>端生成</a:t>
            </a:r>
            <a:r>
              <a:rPr lang="en-US" altLang="zh-CN" b="0" i="0">
                <a:solidFill>
                  <a:srgbClr val="2E3033"/>
                </a:solidFill>
                <a:effectLst/>
                <a:latin typeface="Arial" panose="020B0604020202020204" pitchFamily="34" charset="0"/>
              </a:rPr>
              <a:t>CUDA</a:t>
            </a:r>
            <a:r>
              <a:rPr lang="zh-CN" altLang="en-US" b="0" i="0">
                <a:solidFill>
                  <a:srgbClr val="2E3033"/>
                </a:solidFill>
                <a:effectLst/>
                <a:latin typeface="Arial" panose="020B0604020202020204" pitchFamily="34" charset="0"/>
              </a:rPr>
              <a:t>的</a:t>
            </a:r>
            <a:r>
              <a:rPr lang="en-US" altLang="zh-CN" b="0" i="0">
                <a:solidFill>
                  <a:srgbClr val="2E3033"/>
                </a:solidFill>
                <a:effectLst/>
                <a:latin typeface="Arial" panose="020B0604020202020204" pitchFamily="34" charset="0"/>
              </a:rPr>
              <a:t>Cubin</a:t>
            </a: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b="0" i="0">
                <a:solidFill>
                  <a:srgbClr val="2E3033"/>
                </a:solidFill>
                <a:effectLst/>
                <a:latin typeface="Arial" panose="020B0604020202020204" pitchFamily="34" charset="0"/>
              </a:rPr>
              <a:t>最后</a:t>
            </a:r>
            <a:r>
              <a:rPr lang="en-US" altLang="zh-CN" b="0" i="0">
                <a:solidFill>
                  <a:srgbClr val="2E3033"/>
                </a:solidFill>
                <a:effectLst/>
                <a:latin typeface="Arial" panose="020B0604020202020204" pitchFamily="34" charset="0"/>
              </a:rPr>
              <a:t>DISC</a:t>
            </a:r>
            <a:r>
              <a:rPr lang="zh-CN" altLang="en-US" b="0" i="0">
                <a:solidFill>
                  <a:srgbClr val="2E3033"/>
                </a:solidFill>
                <a:effectLst/>
                <a:latin typeface="Arial" panose="020B0604020202020204" pitchFamily="34" charset="0"/>
              </a:rPr>
              <a:t>将编译优化后的计算图插入</a:t>
            </a:r>
            <a:r>
              <a:rPr lang="en-US" altLang="zh-CN" b="0" i="0">
                <a:solidFill>
                  <a:srgbClr val="2E3033"/>
                </a:solidFill>
                <a:effectLst/>
                <a:latin typeface="Arial" panose="020B0604020202020204" pitchFamily="34" charset="0"/>
              </a:rPr>
              <a:t>AI</a:t>
            </a:r>
            <a:r>
              <a:rPr lang="zh-CN" altLang="en-US" b="0" i="0">
                <a:solidFill>
                  <a:srgbClr val="2E3033"/>
                </a:solidFill>
                <a:effectLst/>
                <a:latin typeface="Arial" panose="020B0604020202020204" pitchFamily="34" charset="0"/>
              </a:rPr>
              <a:t>框架中。</a:t>
            </a:r>
            <a:endParaRPr lang="en-US" altLang="zh-CN"/>
          </a:p>
        </p:txBody>
      </p:sp>
      <p:sp>
        <p:nvSpPr>
          <p:cNvPr id="4" name="灯片编号占位符 3"/>
          <p:cNvSpPr>
            <a:spLocks noGrp="1"/>
          </p:cNvSpPr>
          <p:nvPr>
            <p:ph type="sldNum" sz="quarter" idx="5"/>
          </p:nvPr>
        </p:nvSpPr>
        <p:spPr/>
        <p:txBody>
          <a:bodyPr/>
          <a:lstStyle/>
          <a:p>
            <a:fld id="{F71D326B-8EA8-4E55-9D29-BB21726AD70A}" type="slidenum">
              <a:rPr lang="zh-CN" altLang="en-US" smtClean="0"/>
              <a:t>5</a:t>
            </a:fld>
            <a:endParaRPr lang="zh-CN" altLang="en-US"/>
          </a:p>
        </p:txBody>
      </p:sp>
    </p:spTree>
    <p:extLst>
      <p:ext uri="{BB962C8B-B14F-4D97-AF65-F5344CB8AC3E}">
        <p14:creationId xmlns:p14="http://schemas.microsoft.com/office/powerpoint/2010/main" val="17229143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b="1" i="0">
                <a:solidFill>
                  <a:srgbClr val="121212"/>
                </a:solidFill>
                <a:effectLst/>
                <a:latin typeface="PingFang SC"/>
              </a:rPr>
              <a:t>选择</a:t>
            </a:r>
            <a:r>
              <a:rPr lang="en-US" altLang="zh-CN" b="1" i="0">
                <a:solidFill>
                  <a:srgbClr val="121212"/>
                </a:solidFill>
                <a:effectLst/>
                <a:latin typeface="PingFang SC"/>
              </a:rPr>
              <a:t>MLIR</a:t>
            </a:r>
            <a:r>
              <a:rPr lang="zh-CN" altLang="en-US" b="1" i="0">
                <a:solidFill>
                  <a:srgbClr val="121212"/>
                </a:solidFill>
                <a:effectLst/>
                <a:latin typeface="PingFang SC"/>
              </a:rPr>
              <a:t>的原因 比较丰富的基础设施支持、模块化、</a:t>
            </a:r>
            <a:r>
              <a:rPr lang="en-US" altLang="zh-CN" b="1" i="0">
                <a:solidFill>
                  <a:srgbClr val="121212"/>
                </a:solidFill>
                <a:effectLst/>
                <a:latin typeface="PingFang SC"/>
              </a:rPr>
              <a:t>MLIR</a:t>
            </a:r>
            <a:r>
              <a:rPr lang="zh-CN" altLang="en-US" b="1" i="0">
                <a:solidFill>
                  <a:srgbClr val="121212"/>
                </a:solidFill>
                <a:effectLst/>
                <a:latin typeface="PingFang SC"/>
              </a:rPr>
              <a:t>的胶水能力，</a:t>
            </a:r>
            <a:r>
              <a:rPr lang="zh-CN" altLang="en-US" b="0" i="0">
                <a:solidFill>
                  <a:srgbClr val="121212"/>
                </a:solidFill>
                <a:effectLst/>
                <a:latin typeface="PingFang SC"/>
              </a:rPr>
              <a:t>使得其可以比较灵活方便地与已经存在的优化手段进行集成</a:t>
            </a:r>
            <a:endParaRPr lang="en-US" altLang="zh-CN"/>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a:t>以切片</a:t>
            </a:r>
            <a:r>
              <a:rPr lang="en-US" altLang="zh-CN"/>
              <a:t>[6]</a:t>
            </a:r>
            <a:r>
              <a:rPr lang="zh-CN" altLang="en-US"/>
              <a:t>为例，如图</a:t>
            </a:r>
            <a:r>
              <a:rPr lang="en-US" altLang="zh-CN"/>
              <a:t>2</a:t>
            </a:r>
            <a:r>
              <a:rPr lang="zh-CN" altLang="en-US"/>
              <a:t>所示。</a:t>
            </a:r>
            <a:endParaRPr lang="en-US" altLang="zh-CN"/>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a:t>slice op </a:t>
            </a:r>
            <a:r>
              <a:rPr lang="zh-CN" altLang="en-US"/>
              <a:t>从给定边界框索引的输入</a:t>
            </a:r>
            <a:r>
              <a:rPr lang="en-US" altLang="zh-CN"/>
              <a:t>tensor</a:t>
            </a:r>
            <a:r>
              <a:rPr lang="zh-CN" altLang="en-US"/>
              <a:t>中提取子</a:t>
            </a:r>
            <a:r>
              <a:rPr lang="en-US" altLang="zh-CN"/>
              <a:t>tensor</a:t>
            </a:r>
            <a:r>
              <a:rPr lang="zh-CN" altLang="en-US"/>
              <a:t>。</a:t>
            </a:r>
            <a:endParaRPr lang="en-US" altLang="zh-CN"/>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a:t>在 </a:t>
            </a:r>
            <a:r>
              <a:rPr lang="en-US" altLang="zh-CN"/>
              <a:t>HLO </a:t>
            </a:r>
            <a:r>
              <a:rPr lang="zh-CN" altLang="en-US"/>
              <a:t>中，边界的索引在编译时是常量（</a:t>
            </a:r>
            <a:r>
              <a:rPr lang="en-US" altLang="zh-CN"/>
              <a:t>start_indices,limit_indices,strides</a:t>
            </a:r>
            <a:r>
              <a:rPr lang="zh-CN" altLang="en-US"/>
              <a:t>）</a:t>
            </a:r>
            <a:endParaRPr lang="en-US" altLang="zh-CN"/>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a:t>在动态</a:t>
            </a:r>
            <a:r>
              <a:rPr lang="en-US" altLang="zh-CN"/>
              <a:t>shape</a:t>
            </a:r>
            <a:r>
              <a:rPr lang="zh-CN" altLang="en-US"/>
              <a:t>中，这些索引需要根据</a:t>
            </a:r>
            <a:r>
              <a:rPr lang="en-US" altLang="zh-CN"/>
              <a:t>shape</a:t>
            </a:r>
            <a:r>
              <a:rPr lang="zh-CN" altLang="en-US"/>
              <a:t>的变化来决定，把它固定成一个值是不行的。</a:t>
            </a:r>
            <a:endParaRPr lang="en-US" altLang="zh-CN"/>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a:p>
        </p:txBody>
      </p:sp>
      <p:sp>
        <p:nvSpPr>
          <p:cNvPr id="4" name="灯片编号占位符 3"/>
          <p:cNvSpPr>
            <a:spLocks noGrp="1"/>
          </p:cNvSpPr>
          <p:nvPr>
            <p:ph type="sldNum" sz="quarter" idx="5"/>
          </p:nvPr>
        </p:nvSpPr>
        <p:spPr/>
        <p:txBody>
          <a:bodyPr/>
          <a:lstStyle/>
          <a:p>
            <a:fld id="{F71D326B-8EA8-4E55-9D29-BB21726AD70A}" type="slidenum">
              <a:rPr lang="zh-CN" altLang="en-US" smtClean="0"/>
              <a:t>6</a:t>
            </a:fld>
            <a:endParaRPr lang="zh-CN" altLang="en-US"/>
          </a:p>
        </p:txBody>
      </p:sp>
    </p:spTree>
    <p:extLst>
      <p:ext uri="{BB962C8B-B14F-4D97-AF65-F5344CB8AC3E}">
        <p14:creationId xmlns:p14="http://schemas.microsoft.com/office/powerpoint/2010/main" val="14756222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b="0" i="0">
                <a:solidFill>
                  <a:srgbClr val="121212"/>
                </a:solidFill>
                <a:effectLst/>
                <a:latin typeface="PingFang SC"/>
              </a:rPr>
              <a:t>Tensor</a:t>
            </a:r>
            <a:r>
              <a:rPr lang="zh-CN" altLang="en-US" b="0" i="0">
                <a:solidFill>
                  <a:srgbClr val="121212"/>
                </a:solidFill>
                <a:effectLst/>
                <a:latin typeface="PingFang SC"/>
              </a:rPr>
              <a:t>的</a:t>
            </a:r>
            <a:r>
              <a:rPr lang="en-US" altLang="zh-CN" b="0" i="0">
                <a:solidFill>
                  <a:srgbClr val="121212"/>
                </a:solidFill>
                <a:effectLst/>
                <a:latin typeface="PingFang SC"/>
              </a:rPr>
              <a:t>Shape</a:t>
            </a:r>
            <a:r>
              <a:rPr lang="zh-CN" altLang="en-US" b="0" i="0">
                <a:solidFill>
                  <a:srgbClr val="121212"/>
                </a:solidFill>
                <a:effectLst/>
                <a:latin typeface="PingFang SC"/>
              </a:rPr>
              <a:t>信息未知，会对编译结果的性能产生比较重要的影响。主要原因包括：在图层面，这些信息带来了更大的图优化空间，而在</a:t>
            </a:r>
            <a:r>
              <a:rPr lang="en-US" altLang="zh-CN" b="0" i="0">
                <a:solidFill>
                  <a:srgbClr val="121212"/>
                </a:solidFill>
                <a:effectLst/>
                <a:latin typeface="PingFang SC"/>
              </a:rPr>
              <a:t>CodeGen</a:t>
            </a:r>
            <a:r>
              <a:rPr lang="zh-CN" altLang="en-US" b="0" i="0">
                <a:solidFill>
                  <a:srgbClr val="121212"/>
                </a:solidFill>
                <a:effectLst/>
                <a:latin typeface="PingFang SC"/>
              </a:rPr>
              <a:t>层面，这些信息能够更有效的指导低层</a:t>
            </a:r>
            <a:r>
              <a:rPr lang="en-US" altLang="zh-CN" b="0" i="0">
                <a:solidFill>
                  <a:srgbClr val="121212"/>
                </a:solidFill>
                <a:effectLst/>
                <a:latin typeface="PingFang SC"/>
              </a:rPr>
              <a:t>Lowering</a:t>
            </a:r>
            <a:r>
              <a:rPr lang="zh-CN" altLang="en-US" b="0" i="0">
                <a:solidFill>
                  <a:srgbClr val="121212"/>
                </a:solidFill>
                <a:effectLst/>
                <a:latin typeface="PingFang SC"/>
              </a:rPr>
              <a:t>做</a:t>
            </a:r>
            <a:r>
              <a:rPr lang="en-US" altLang="zh-CN" b="0" i="0">
                <a:solidFill>
                  <a:srgbClr val="121212"/>
                </a:solidFill>
                <a:effectLst/>
                <a:latin typeface="PingFang SC"/>
              </a:rPr>
              <a:t>CSE</a:t>
            </a:r>
            <a:r>
              <a:rPr lang="zh-CN" altLang="en-US" b="0" i="0">
                <a:solidFill>
                  <a:srgbClr val="121212"/>
                </a:solidFill>
                <a:effectLst/>
                <a:latin typeface="PingFang SC"/>
              </a:rPr>
              <a:t>等传统编译程序优化，减少冗余的计算指令数。</a:t>
            </a:r>
            <a:endParaRPr lang="en-US" altLang="zh-CN" b="0" i="0">
              <a:solidFill>
                <a:srgbClr val="2E3033"/>
              </a:solidFill>
              <a:effectLst/>
              <a:latin typeface="Arial" panose="020B0604020202020204" pitchFamily="34" charset="0"/>
            </a:endParaRPr>
          </a:p>
          <a:p>
            <a:pPr algn="l"/>
            <a:endParaRPr lang="en-US" altLang="zh-CN" b="0" i="0">
              <a:solidFill>
                <a:srgbClr val="2E3033"/>
              </a:solidFill>
              <a:effectLst/>
              <a:latin typeface="Arial" panose="020B0604020202020204" pitchFamily="34" charset="0"/>
            </a:endParaRPr>
          </a:p>
          <a:p>
            <a:pPr algn="l"/>
            <a:r>
              <a:rPr lang="zh-CN" altLang="en-US" b="0" i="0">
                <a:solidFill>
                  <a:srgbClr val="2E3033"/>
                </a:solidFill>
                <a:effectLst/>
                <a:latin typeface="Arial" panose="020B0604020202020204" pitchFamily="34" charset="0"/>
              </a:rPr>
              <a:t>动态</a:t>
            </a:r>
            <a:r>
              <a:rPr lang="en-US" altLang="zh-CN" b="0" i="0">
                <a:solidFill>
                  <a:srgbClr val="2E3033"/>
                </a:solidFill>
                <a:effectLst/>
                <a:latin typeface="Arial" panose="020B0604020202020204" pitchFamily="34" charset="0"/>
              </a:rPr>
              <a:t>shape</a:t>
            </a:r>
            <a:r>
              <a:rPr lang="zh-CN" altLang="en-US" b="0" i="0">
                <a:solidFill>
                  <a:srgbClr val="2E3033"/>
                </a:solidFill>
                <a:effectLst/>
                <a:latin typeface="Arial" panose="020B0604020202020204" pitchFamily="34" charset="0"/>
              </a:rPr>
              <a:t>编译器的一个挑战是，编译是一个静态动作，而我们的目标是处理动态行为。当前最先进的编译器优化引擎，比如</a:t>
            </a:r>
            <a:r>
              <a:rPr lang="en-US" altLang="zh-CN" b="0" i="0">
                <a:solidFill>
                  <a:srgbClr val="2E3033"/>
                </a:solidFill>
                <a:effectLst/>
                <a:latin typeface="Arial" panose="020B0604020202020204" pitchFamily="34" charset="0"/>
              </a:rPr>
              <a:t>XLA</a:t>
            </a:r>
            <a:r>
              <a:rPr lang="zh-CN" altLang="en-US" b="0" i="0">
                <a:solidFill>
                  <a:srgbClr val="2E3033"/>
                </a:solidFill>
                <a:effectLst/>
                <a:latin typeface="Arial" panose="020B0604020202020204" pitchFamily="34" charset="0"/>
              </a:rPr>
              <a:t>，要求在编译前知道所有的形状信息。所以</a:t>
            </a:r>
            <a:r>
              <a:rPr lang="en-US" altLang="zh-CN" b="0" i="0">
                <a:solidFill>
                  <a:srgbClr val="2E3033"/>
                </a:solidFill>
                <a:effectLst/>
                <a:latin typeface="Arial" panose="020B0604020202020204" pitchFamily="34" charset="0"/>
              </a:rPr>
              <a:t>disc</a:t>
            </a:r>
            <a:r>
              <a:rPr lang="zh-CN" altLang="en-US" b="0" i="0">
                <a:solidFill>
                  <a:srgbClr val="2E3033"/>
                </a:solidFill>
                <a:effectLst/>
                <a:latin typeface="Arial" panose="020B0604020202020204" pitchFamily="34" charset="0"/>
              </a:rPr>
              <a:t>会对形状进行推断。</a:t>
            </a:r>
            <a:endParaRPr lang="en-US" altLang="zh-CN" b="0" i="0">
              <a:solidFill>
                <a:srgbClr val="2E3033"/>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b="0" i="0">
              <a:solidFill>
                <a:srgbClr val="2E3033"/>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b="0" i="0">
                <a:solidFill>
                  <a:srgbClr val="2E3033"/>
                </a:solidFill>
                <a:effectLst/>
                <a:latin typeface="Arial" panose="020B0604020202020204" pitchFamily="34" charset="0"/>
              </a:rPr>
              <a:t>DISC</a:t>
            </a:r>
            <a:r>
              <a:rPr lang="zh-CN" altLang="en-US" b="0" i="0">
                <a:solidFill>
                  <a:srgbClr val="2E3033"/>
                </a:solidFill>
                <a:effectLst/>
                <a:latin typeface="Arial" panose="020B0604020202020204" pitchFamily="34" charset="0"/>
              </a:rPr>
              <a:t>中的</a:t>
            </a:r>
            <a:r>
              <a:rPr lang="en-US" altLang="zh-CN" b="0" i="0">
                <a:solidFill>
                  <a:srgbClr val="2E3033"/>
                </a:solidFill>
                <a:effectLst/>
                <a:latin typeface="Arial" panose="020B0604020202020204" pitchFamily="34" charset="0"/>
              </a:rPr>
              <a:t>shape</a:t>
            </a:r>
            <a:r>
              <a:rPr lang="zh-CN" altLang="en-US" b="0" i="0">
                <a:solidFill>
                  <a:srgbClr val="2E3033"/>
                </a:solidFill>
                <a:effectLst/>
                <a:latin typeface="Arial" panose="020B0604020202020204" pitchFamily="34" charset="0"/>
              </a:rPr>
              <a:t>推断组件有两个阶段。</a:t>
            </a:r>
            <a:endParaRPr lang="en-US" altLang="zh-CN" b="0" i="0">
              <a:solidFill>
                <a:srgbClr val="2E3033"/>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b="0" i="0">
                <a:solidFill>
                  <a:srgbClr val="2E3033"/>
                </a:solidFill>
                <a:effectLst/>
                <a:latin typeface="Arial" panose="020B0604020202020204" pitchFamily="34" charset="0"/>
              </a:rPr>
              <a:t>第一种方法是在不知道特定形状值的情况下识别编译时的</a:t>
            </a:r>
            <a:r>
              <a:rPr lang="en-US" altLang="zh-CN" b="0" i="0">
                <a:solidFill>
                  <a:srgbClr val="2E3033"/>
                </a:solidFill>
                <a:effectLst/>
                <a:latin typeface="Arial" panose="020B0604020202020204" pitchFamily="34" charset="0"/>
              </a:rPr>
              <a:t>Shape constraints</a:t>
            </a:r>
            <a:r>
              <a:rPr lang="zh-CN" altLang="en-US" b="0" i="0">
                <a:solidFill>
                  <a:srgbClr val="2E3033"/>
                </a:solidFill>
                <a:effectLst/>
                <a:latin typeface="Arial" panose="020B0604020202020204" pitchFamily="34" charset="0"/>
              </a:rPr>
              <a:t>。</a:t>
            </a:r>
            <a:endParaRPr lang="en-US" altLang="zh-CN" b="0" i="0">
              <a:solidFill>
                <a:srgbClr val="2E3033"/>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b="0" i="0">
                <a:solidFill>
                  <a:srgbClr val="2E3033"/>
                </a:solidFill>
                <a:effectLst/>
                <a:latin typeface="Arial" panose="020B0604020202020204" pitchFamily="34" charset="0"/>
              </a:rPr>
              <a:t>第二种是生成运行时代码来计算给定输入</a:t>
            </a:r>
            <a:r>
              <a:rPr lang="en-US" altLang="zh-CN" b="0" i="0">
                <a:solidFill>
                  <a:srgbClr val="2E3033"/>
                </a:solidFill>
                <a:effectLst/>
                <a:latin typeface="Arial" panose="020B0604020202020204" pitchFamily="34" charset="0"/>
              </a:rPr>
              <a:t>tensor</a:t>
            </a:r>
            <a:r>
              <a:rPr lang="zh-CN" altLang="en-US" b="0" i="0">
                <a:solidFill>
                  <a:srgbClr val="2E3033"/>
                </a:solidFill>
                <a:effectLst/>
                <a:latin typeface="Arial" panose="020B0604020202020204" pitchFamily="34" charset="0"/>
              </a:rPr>
              <a:t>的特定</a:t>
            </a:r>
            <a:r>
              <a:rPr lang="en-US" altLang="zh-CN" b="0" i="0">
                <a:solidFill>
                  <a:srgbClr val="2E3033"/>
                </a:solidFill>
                <a:effectLst/>
                <a:latin typeface="Arial" panose="020B0604020202020204" pitchFamily="34" charset="0"/>
              </a:rPr>
              <a:t>shape</a:t>
            </a:r>
            <a:r>
              <a:rPr lang="zh-CN" altLang="en-US" b="0" i="0">
                <a:solidFill>
                  <a:srgbClr val="2E3033"/>
                </a:solidFill>
                <a:effectLst/>
                <a:latin typeface="Arial" panose="020B0604020202020204" pitchFamily="34" charset="0"/>
              </a:rPr>
              <a:t>。</a:t>
            </a:r>
            <a:endParaRPr lang="en-US" altLang="zh-CN" b="0" i="0">
              <a:solidFill>
                <a:srgbClr val="2E3033"/>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b="0" i="0">
                <a:solidFill>
                  <a:srgbClr val="2E3033"/>
                </a:solidFill>
                <a:effectLst/>
                <a:latin typeface="Arial" panose="020B0604020202020204" pitchFamily="34" charset="0"/>
              </a:rPr>
              <a:t>Shape constraints.</a:t>
            </a:r>
            <a:r>
              <a:rPr lang="zh-CN" altLang="en-US" b="0" i="0">
                <a:solidFill>
                  <a:srgbClr val="2E3033"/>
                </a:solidFill>
                <a:effectLst/>
                <a:latin typeface="Arial" panose="020B0604020202020204" pitchFamily="34" charset="0"/>
              </a:rPr>
              <a:t>用于代码生成优化，</a:t>
            </a:r>
            <a:r>
              <a:rPr lang="en-US" altLang="zh-CN"/>
              <a:t>Shape calculation</a:t>
            </a:r>
            <a:r>
              <a:rPr lang="zh-CN" altLang="en-US" b="0" i="0">
                <a:solidFill>
                  <a:srgbClr val="2E3033"/>
                </a:solidFill>
                <a:effectLst/>
                <a:latin typeface="Arial" panose="020B0604020202020204" pitchFamily="34" charset="0"/>
              </a:rPr>
              <a:t>用于正确执行。</a:t>
            </a:r>
            <a:endParaRPr lang="en-US" altLang="zh-CN" b="0" i="0">
              <a:solidFill>
                <a:srgbClr val="2E3033"/>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b="0" i="0">
              <a:solidFill>
                <a:srgbClr val="2E3033"/>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b="0" i="0">
                <a:solidFill>
                  <a:srgbClr val="2E3033"/>
                </a:solidFill>
                <a:effectLst/>
                <a:latin typeface="Arial" panose="020B0604020202020204" pitchFamily="34" charset="0"/>
              </a:rPr>
              <a:t>shape</a:t>
            </a:r>
            <a:r>
              <a:rPr lang="zh-CN" altLang="en-US" b="0" i="0">
                <a:solidFill>
                  <a:srgbClr val="2E3033"/>
                </a:solidFill>
                <a:effectLst/>
                <a:latin typeface="Arial" panose="020B0604020202020204" pitchFamily="34" charset="0"/>
              </a:rPr>
              <a:t>约束的意义是当我们知道两个操作操作的张量具有相同或兼容的形状时，我们可以决定将它们融合在一起。在代码生成阶段，这些约束可以简化更积极的索引计算。</a:t>
            </a:r>
            <a:endParaRPr lang="en-US" altLang="zh-CN" b="0" i="0">
              <a:solidFill>
                <a:srgbClr val="2E3033"/>
              </a:solidFill>
              <a:effectLst/>
              <a:latin typeface="Arial" panose="020B0604020202020204" pitchFamily="34" charset="0"/>
            </a:endParaRPr>
          </a:p>
          <a:p>
            <a:pPr algn="l"/>
            <a:r>
              <a:rPr lang="en-US" altLang="zh-CN" b="0" i="0">
                <a:solidFill>
                  <a:srgbClr val="2E3033"/>
                </a:solidFill>
                <a:effectLst/>
                <a:latin typeface="Arial" panose="020B0604020202020204" pitchFamily="34" charset="0"/>
              </a:rPr>
              <a:t>SplitOp</a:t>
            </a:r>
            <a:r>
              <a:rPr lang="zh-CN" altLang="en-US" b="0" i="0">
                <a:solidFill>
                  <a:srgbClr val="2E3033"/>
                </a:solidFill>
                <a:effectLst/>
                <a:latin typeface="Arial" panose="020B0604020202020204" pitchFamily="34" charset="0"/>
              </a:rPr>
              <a:t>将降低为多个独立</a:t>
            </a:r>
            <a:r>
              <a:rPr lang="en-US" altLang="zh-CN" b="0" i="0">
                <a:solidFill>
                  <a:srgbClr val="2E3033"/>
                </a:solidFill>
                <a:effectLst/>
                <a:latin typeface="Arial" panose="020B0604020202020204" pitchFamily="34" charset="0"/>
              </a:rPr>
              <a:t>DHLO</a:t>
            </a:r>
            <a:r>
              <a:rPr lang="zh-CN" altLang="en-US" b="0" i="0">
                <a:solidFill>
                  <a:srgbClr val="2E3033"/>
                </a:solidFill>
                <a:effectLst/>
                <a:latin typeface="Arial" panose="020B0604020202020204" pitchFamily="34" charset="0"/>
              </a:rPr>
              <a:t>。</a:t>
            </a:r>
            <a:r>
              <a:rPr lang="en-US" altLang="zh-CN" b="0" i="0">
                <a:solidFill>
                  <a:srgbClr val="2E3033"/>
                </a:solidFill>
                <a:effectLst/>
                <a:latin typeface="Arial" panose="020B0604020202020204" pitchFamily="34" charset="0"/>
              </a:rPr>
              <a:t>SliceOp</a:t>
            </a:r>
            <a:r>
              <a:rPr lang="zh-CN" altLang="en-US" b="0" i="0">
                <a:solidFill>
                  <a:srgbClr val="2E3033"/>
                </a:solidFill>
                <a:effectLst/>
                <a:latin typeface="Arial" panose="020B0604020202020204" pitchFamily="34" charset="0"/>
              </a:rPr>
              <a:t>，它们的形状是一样的。然而，在没有显式形状约束的情况下，这些信息被降低到</a:t>
            </a:r>
            <a:r>
              <a:rPr lang="en-US" altLang="zh-CN" b="0" i="0">
                <a:solidFill>
                  <a:srgbClr val="2E3033"/>
                </a:solidFill>
                <a:effectLst/>
                <a:latin typeface="Arial" panose="020B0604020202020204" pitchFamily="34" charset="0"/>
              </a:rPr>
              <a:t>DHLO</a:t>
            </a:r>
            <a:r>
              <a:rPr lang="zh-CN" altLang="en-US" b="0" i="0">
                <a:solidFill>
                  <a:srgbClr val="2E3033"/>
                </a:solidFill>
                <a:effectLst/>
                <a:latin typeface="Arial" panose="020B0604020202020204" pitchFamily="34" charset="0"/>
              </a:rPr>
              <a:t>后会丢失。</a:t>
            </a:r>
            <a:endParaRPr lang="en-US" altLang="zh-CN" b="0" i="0">
              <a:solidFill>
                <a:srgbClr val="2E3033"/>
              </a:solidFill>
              <a:effectLst/>
              <a:latin typeface="Arial" panose="020B0604020202020204" pitchFamily="34" charset="0"/>
            </a:endParaRPr>
          </a:p>
          <a:p>
            <a:pPr algn="l"/>
            <a:endParaRPr lang="en-US" altLang="zh-CN" b="0" i="0">
              <a:solidFill>
                <a:srgbClr val="2E3033"/>
              </a:solidFill>
              <a:effectLst/>
              <a:latin typeface="Arial" panose="020B0604020202020204" pitchFamily="34" charset="0"/>
            </a:endParaRPr>
          </a:p>
          <a:p>
            <a:pPr algn="l"/>
            <a:endParaRPr lang="en-US" altLang="zh-CN" b="0" i="0">
              <a:solidFill>
                <a:srgbClr val="121212"/>
              </a:solidFill>
              <a:effectLst/>
              <a:latin typeface="PingFang SC"/>
            </a:endParaRPr>
          </a:p>
          <a:p>
            <a:pPr algn="l"/>
            <a:r>
              <a:rPr lang="zh-CN" altLang="en-US"/>
              <a:t>动态形状上，需要先进行一遍完整的形状的推断后，才能去知道每一个子图它的输入输出的形状到底是什么样子的，然后才能根据这个形状去对它生成对应的和函数的代码。</a:t>
            </a:r>
            <a:endParaRPr lang="en-US" altLang="zh-CN"/>
          </a:p>
          <a:p>
            <a:pPr algn="l"/>
            <a:endParaRPr lang="en-US" altLang="zh-CN" b="0" i="0">
              <a:solidFill>
                <a:srgbClr val="2E3033"/>
              </a:solidFill>
              <a:effectLst/>
              <a:latin typeface="Arial" panose="020B0604020202020204" pitchFamily="34" charset="0"/>
            </a:endParaRPr>
          </a:p>
          <a:p>
            <a:pPr algn="l"/>
            <a:endParaRPr lang="en-US" altLang="zh-CN" b="0" i="0">
              <a:solidFill>
                <a:srgbClr val="2E3033"/>
              </a:solidFill>
              <a:effectLst/>
              <a:latin typeface="Arial" panose="020B0604020202020204" pitchFamily="34" charset="0"/>
            </a:endParaRPr>
          </a:p>
        </p:txBody>
      </p:sp>
      <p:sp>
        <p:nvSpPr>
          <p:cNvPr id="4" name="灯片编号占位符 3"/>
          <p:cNvSpPr>
            <a:spLocks noGrp="1"/>
          </p:cNvSpPr>
          <p:nvPr>
            <p:ph type="sldNum" sz="quarter" idx="5"/>
          </p:nvPr>
        </p:nvSpPr>
        <p:spPr/>
        <p:txBody>
          <a:bodyPr/>
          <a:lstStyle/>
          <a:p>
            <a:fld id="{F71D326B-8EA8-4E55-9D29-BB21726AD70A}" type="slidenum">
              <a:rPr lang="zh-CN" altLang="en-US" smtClean="0"/>
              <a:t>7</a:t>
            </a:fld>
            <a:endParaRPr lang="zh-CN" altLang="en-US"/>
          </a:p>
        </p:txBody>
      </p:sp>
    </p:spTree>
    <p:extLst>
      <p:ext uri="{BB962C8B-B14F-4D97-AF65-F5344CB8AC3E}">
        <p14:creationId xmlns:p14="http://schemas.microsoft.com/office/powerpoint/2010/main" val="18627966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a:p>
        </p:txBody>
      </p:sp>
      <p:sp>
        <p:nvSpPr>
          <p:cNvPr id="4" name="灯片编号占位符 3"/>
          <p:cNvSpPr>
            <a:spLocks noGrp="1"/>
          </p:cNvSpPr>
          <p:nvPr>
            <p:ph type="sldNum" sz="quarter" idx="5"/>
          </p:nvPr>
        </p:nvSpPr>
        <p:spPr/>
        <p:txBody>
          <a:bodyPr/>
          <a:lstStyle/>
          <a:p>
            <a:fld id="{F71D326B-8EA8-4E55-9D29-BB21726AD70A}" type="slidenum">
              <a:rPr lang="zh-CN" altLang="en-US" smtClean="0"/>
              <a:t>8</a:t>
            </a:fld>
            <a:endParaRPr lang="zh-CN" altLang="en-US"/>
          </a:p>
        </p:txBody>
      </p:sp>
    </p:spTree>
    <p:extLst>
      <p:ext uri="{BB962C8B-B14F-4D97-AF65-F5344CB8AC3E}">
        <p14:creationId xmlns:p14="http://schemas.microsoft.com/office/powerpoint/2010/main" val="13489731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lvl="1"/>
            <a:r>
              <a:rPr lang="zh-CN" altLang="en-US"/>
              <a:t>对于动态形状场景，要处理的张量形状在编译时是未知的。确定哪些操作可以融合在一起并不是那么容易。</a:t>
            </a:r>
            <a:endParaRPr lang="en-US" altLang="zh-CN"/>
          </a:p>
          <a:p>
            <a:pPr lvl="1"/>
            <a:endParaRPr lang="en-US" altLang="zh-CN"/>
          </a:p>
          <a:p>
            <a:pPr marL="457200" marR="0" lvl="1" indent="0" algn="l" defTabSz="914400" rtl="0" eaLnBrk="1" fontAlgn="auto" latinLnBrk="0" hangingPunct="1">
              <a:lnSpc>
                <a:spcPct val="100000"/>
              </a:lnSpc>
              <a:spcBef>
                <a:spcPts val="0"/>
              </a:spcBef>
              <a:spcAft>
                <a:spcPts val="0"/>
              </a:spcAft>
              <a:buClrTx/>
              <a:buSzTx/>
              <a:buFontTx/>
              <a:buNone/>
              <a:tabLst/>
              <a:defRPr/>
            </a:pPr>
            <a:r>
              <a:rPr lang="zh-CN" altLang="en-US"/>
              <a:t>通过</a:t>
            </a:r>
            <a:r>
              <a:rPr lang="en-US" altLang="zh-CN"/>
              <a:t>operations</a:t>
            </a:r>
            <a:r>
              <a:rPr lang="zh-CN" altLang="en-US"/>
              <a:t>之间的</a:t>
            </a:r>
            <a:r>
              <a:rPr lang="en-US" altLang="zh-CN"/>
              <a:t>shape</a:t>
            </a:r>
            <a:r>
              <a:rPr lang="zh-CN" altLang="en-US"/>
              <a:t>约束以及</a:t>
            </a:r>
            <a:r>
              <a:rPr lang="en-US" altLang="zh-CN"/>
              <a:t>shape</a:t>
            </a:r>
            <a:r>
              <a:rPr lang="zh-CN" altLang="en-US"/>
              <a:t>传播特性来融合相邻的操作。</a:t>
            </a:r>
            <a:r>
              <a:rPr lang="zh-CN" altLang="en-US" b="1"/>
              <a:t>在</a:t>
            </a:r>
            <a:r>
              <a:rPr lang="en-US" altLang="zh-CN" b="1"/>
              <a:t>shape</a:t>
            </a:r>
            <a:r>
              <a:rPr lang="zh-CN" altLang="en-US" b="1"/>
              <a:t>信息不完整的情况下进行高效的算子融合</a:t>
            </a:r>
            <a:endParaRPr lang="en-US" altLang="zh-CN"/>
          </a:p>
        </p:txBody>
      </p:sp>
      <p:sp>
        <p:nvSpPr>
          <p:cNvPr id="4" name="灯片编号占位符 3"/>
          <p:cNvSpPr>
            <a:spLocks noGrp="1"/>
          </p:cNvSpPr>
          <p:nvPr>
            <p:ph type="sldNum" sz="quarter" idx="5"/>
          </p:nvPr>
        </p:nvSpPr>
        <p:spPr/>
        <p:txBody>
          <a:bodyPr/>
          <a:lstStyle/>
          <a:p>
            <a:fld id="{F71D326B-8EA8-4E55-9D29-BB21726AD70A}" type="slidenum">
              <a:rPr lang="zh-CN" altLang="en-US" smtClean="0"/>
              <a:t>9</a:t>
            </a:fld>
            <a:endParaRPr lang="zh-CN" altLang="en-US"/>
          </a:p>
        </p:txBody>
      </p:sp>
    </p:spTree>
    <p:extLst>
      <p:ext uri="{BB962C8B-B14F-4D97-AF65-F5344CB8AC3E}">
        <p14:creationId xmlns:p14="http://schemas.microsoft.com/office/powerpoint/2010/main" val="10523386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dirty="0">
                <a:solidFill>
                  <a:srgbClr val="231F20"/>
                </a:solidFill>
                <a:effectLst/>
                <a:latin typeface="FZSSK--GBK1-0"/>
              </a:rPr>
              <a:t>两个的区别是</a:t>
            </a:r>
            <a:r>
              <a:rPr lang="en-US" altLang="zh-CN" sz="1200" dirty="0">
                <a:solidFill>
                  <a:srgbClr val="231F20"/>
                </a:solidFill>
                <a:effectLst/>
                <a:latin typeface="FZSSK--GBK1-0"/>
              </a:rPr>
              <a:t>LV</a:t>
            </a:r>
            <a:r>
              <a:rPr lang="zh-CN" altLang="en-US" sz="1200" dirty="0">
                <a:solidFill>
                  <a:srgbClr val="231F20"/>
                </a:solidFill>
                <a:effectLst/>
                <a:latin typeface="FZSSK--GBK1-0"/>
              </a:rPr>
              <a:t>在迭代间寻找并行机会来进行向量化，</a:t>
            </a:r>
            <a:r>
              <a:rPr lang="en-US" altLang="zh-CN" sz="1200" dirty="0">
                <a:solidFill>
                  <a:srgbClr val="231F20"/>
                </a:solidFill>
                <a:effectLst/>
                <a:latin typeface="FZSSK--GBK1-0"/>
              </a:rPr>
              <a:t>SLP</a:t>
            </a:r>
            <a:r>
              <a:rPr lang="zh-CN" altLang="en-US" sz="1200" dirty="0">
                <a:solidFill>
                  <a:srgbClr val="231F20"/>
                </a:solidFill>
                <a:effectLst/>
                <a:latin typeface="FZSSK--GBK1-0"/>
              </a:rPr>
              <a:t>是在基本块内寻找同构语句来发掘并行机会</a:t>
            </a:r>
            <a:r>
              <a:rPr lang="zh-CN" altLang="en-US" sz="1200" dirty="0">
                <a:solidFill>
                  <a:srgbClr val="231F20"/>
                </a:solidFill>
                <a:effectLst/>
                <a:latin typeface="FZSSJW--GB1-0"/>
              </a:rPr>
              <a:t>。</a:t>
            </a:r>
            <a:endParaRPr lang="en-US" altLang="zh-CN" sz="1200" dirty="0">
              <a:solidFill>
                <a:srgbClr val="231F20"/>
              </a:solidFill>
              <a:effectLst/>
              <a:latin typeface="FZSSK--GBK1-0"/>
            </a:endParaRPr>
          </a:p>
          <a:p>
            <a:endParaRPr lang="zh-CN" altLang="en-US" dirty="0"/>
          </a:p>
        </p:txBody>
      </p:sp>
      <p:sp>
        <p:nvSpPr>
          <p:cNvPr id="4" name="灯片编号占位符 3"/>
          <p:cNvSpPr>
            <a:spLocks noGrp="1"/>
          </p:cNvSpPr>
          <p:nvPr>
            <p:ph type="sldNum" sz="quarter" idx="5"/>
          </p:nvPr>
        </p:nvSpPr>
        <p:spPr/>
        <p:txBody>
          <a:bodyPr/>
          <a:lstStyle/>
          <a:p>
            <a:fld id="{F71D326B-8EA8-4E55-9D29-BB21726AD70A}" type="slidenum">
              <a:rPr lang="zh-CN" altLang="en-US" smtClean="0"/>
              <a:t>10</a:t>
            </a:fld>
            <a:endParaRPr lang="zh-CN" altLang="en-US"/>
          </a:p>
        </p:txBody>
      </p:sp>
    </p:spTree>
    <p:extLst>
      <p:ext uri="{BB962C8B-B14F-4D97-AF65-F5344CB8AC3E}">
        <p14:creationId xmlns:p14="http://schemas.microsoft.com/office/powerpoint/2010/main" val="16201669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b="0" i="0">
                <a:solidFill>
                  <a:srgbClr val="2E3033"/>
                </a:solidFill>
                <a:effectLst/>
                <a:latin typeface="Arial" panose="020B0604020202020204" pitchFamily="34" charset="0"/>
              </a:rPr>
              <a:t>DISC</a:t>
            </a:r>
            <a:r>
              <a:rPr lang="zh-CN" altLang="en-US" b="0" i="0">
                <a:solidFill>
                  <a:srgbClr val="2E3033"/>
                </a:solidFill>
                <a:effectLst/>
                <a:latin typeface="Arial" panose="020B0604020202020204" pitchFamily="34" charset="0"/>
              </a:rPr>
              <a:t>与</a:t>
            </a:r>
            <a:r>
              <a:rPr lang="en-US" altLang="zh-CN" b="0" i="0">
                <a:solidFill>
                  <a:srgbClr val="2E3033"/>
                </a:solidFill>
                <a:effectLst/>
                <a:latin typeface="Arial" panose="020B0604020202020204" pitchFamily="34" charset="0"/>
              </a:rPr>
              <a:t>TensorFlow/PyTorch</a:t>
            </a:r>
            <a:r>
              <a:rPr lang="zh-CN" altLang="en-US" b="0" i="0">
                <a:solidFill>
                  <a:srgbClr val="2E3033"/>
                </a:solidFill>
                <a:effectLst/>
                <a:latin typeface="Arial" panose="020B0604020202020204" pitchFamily="34" charset="0"/>
              </a:rPr>
              <a:t>相比达到了</a:t>
            </a:r>
            <a:r>
              <a:rPr lang="en-US" altLang="zh-CN" b="0" i="0">
                <a:solidFill>
                  <a:srgbClr val="2E3033"/>
                </a:solidFill>
                <a:effectLst/>
                <a:latin typeface="Arial" panose="020B0604020202020204" pitchFamily="34" charset="0"/>
              </a:rPr>
              <a:t>3.35×</a:t>
            </a:r>
            <a:r>
              <a:rPr lang="zh-CN" altLang="en-US" b="0" i="0">
                <a:solidFill>
                  <a:srgbClr val="2E3033"/>
                </a:solidFill>
                <a:effectLst/>
                <a:latin typeface="Arial" panose="020B0604020202020204" pitchFamily="34" charset="0"/>
              </a:rPr>
              <a:t>的加速，平均</a:t>
            </a:r>
            <a:r>
              <a:rPr lang="en-US" altLang="zh-CN" b="0" i="0">
                <a:solidFill>
                  <a:srgbClr val="2E3033"/>
                </a:solidFill>
                <a:effectLst/>
                <a:latin typeface="Arial" panose="020B0604020202020204" pitchFamily="34" charset="0"/>
              </a:rPr>
              <a:t>2.27×</a:t>
            </a:r>
            <a:r>
              <a:rPr lang="zh-CN" altLang="en-US" b="0" i="0">
                <a:solidFill>
                  <a:srgbClr val="2E3033"/>
                </a:solidFill>
                <a:effectLst/>
                <a:latin typeface="Arial" panose="020B0604020202020204" pitchFamily="34" charset="0"/>
              </a:rPr>
              <a:t>。其收益主要来自于内存密集型操作的内核融合，它减少了内存访问和内核启动开销。计算密集型操作在</a:t>
            </a:r>
            <a:r>
              <a:rPr lang="en-US" altLang="zh-CN" b="0" i="0">
                <a:solidFill>
                  <a:srgbClr val="2E3033"/>
                </a:solidFill>
                <a:effectLst/>
                <a:latin typeface="Arial" panose="020B0604020202020204" pitchFamily="34" charset="0"/>
              </a:rPr>
              <a:t>DISC</a:t>
            </a:r>
            <a:r>
              <a:rPr lang="zh-CN" altLang="en-US" b="0" i="0">
                <a:solidFill>
                  <a:srgbClr val="2E3033"/>
                </a:solidFill>
                <a:effectLst/>
                <a:latin typeface="Arial" panose="020B0604020202020204" pitchFamily="34" charset="0"/>
              </a:rPr>
              <a:t>版本中显示出相似的执行时间</a:t>
            </a:r>
            <a:endParaRPr lang="en-US" altLang="zh-CN" b="0" i="0">
              <a:solidFill>
                <a:srgbClr val="2E3033"/>
              </a:solidFill>
              <a:effectLst/>
              <a:latin typeface="Arial" panose="020B0604020202020204" pitchFamily="34" charset="0"/>
            </a:endParaRPr>
          </a:p>
          <a:p>
            <a:endParaRPr lang="en-US" altLang="zh-CN" b="0" i="0">
              <a:solidFill>
                <a:srgbClr val="2E3033"/>
              </a:solidFill>
              <a:effectLst/>
              <a:latin typeface="Arial" panose="020B0604020202020204" pitchFamily="34" charset="0"/>
            </a:endParaRPr>
          </a:p>
          <a:p>
            <a:r>
              <a:rPr lang="zh-CN" altLang="en-US" b="0" i="0">
                <a:solidFill>
                  <a:srgbClr val="2E3033"/>
                </a:solidFill>
                <a:effectLst/>
                <a:latin typeface="Arial" panose="020B0604020202020204" pitchFamily="34" charset="0"/>
              </a:rPr>
              <a:t>以</a:t>
            </a:r>
            <a:r>
              <a:rPr lang="en-US" altLang="zh-CN" b="0" i="0">
                <a:solidFill>
                  <a:srgbClr val="2E3033"/>
                </a:solidFill>
                <a:effectLst/>
                <a:latin typeface="Arial" panose="020B0604020202020204" pitchFamily="34" charset="0"/>
              </a:rPr>
              <a:t>transformer</a:t>
            </a:r>
            <a:r>
              <a:rPr lang="zh-CN" altLang="en-US" b="0" i="0">
                <a:solidFill>
                  <a:srgbClr val="2E3033"/>
                </a:solidFill>
                <a:effectLst/>
                <a:latin typeface="Arial" panose="020B0604020202020204" pitchFamily="34" charset="0"/>
              </a:rPr>
              <a:t>为例：通过内核融合减少了芯片外内存访问。另一个好处是减少了内核调用。</a:t>
            </a:r>
            <a:r>
              <a:rPr lang="en-US" altLang="zh-CN" b="0" i="0">
                <a:solidFill>
                  <a:srgbClr val="2E3033"/>
                </a:solidFill>
                <a:effectLst/>
                <a:latin typeface="Arial" panose="020B0604020202020204" pitchFamily="34" charset="0"/>
              </a:rPr>
              <a:t>TensorFlow</a:t>
            </a:r>
            <a:r>
              <a:rPr lang="zh-CN" altLang="en-US" b="0" i="0">
                <a:solidFill>
                  <a:srgbClr val="2E3033"/>
                </a:solidFill>
                <a:effectLst/>
                <a:latin typeface="Arial" panose="020B0604020202020204" pitchFamily="34" charset="0"/>
              </a:rPr>
              <a:t>导致</a:t>
            </a:r>
            <a:r>
              <a:rPr lang="en-US" altLang="zh-CN" b="0" i="0">
                <a:solidFill>
                  <a:srgbClr val="2E3033"/>
                </a:solidFill>
                <a:effectLst/>
                <a:latin typeface="Arial" panose="020B0604020202020204" pitchFamily="34" charset="0"/>
              </a:rPr>
              <a:t>42884</a:t>
            </a:r>
            <a:r>
              <a:rPr lang="zh-CN" altLang="en-US" b="0" i="0">
                <a:solidFill>
                  <a:srgbClr val="2E3033"/>
                </a:solidFill>
                <a:effectLst/>
                <a:latin typeface="Arial" panose="020B0604020202020204" pitchFamily="34" charset="0"/>
              </a:rPr>
              <a:t>个内核调用用于内存密集型操作，而</a:t>
            </a:r>
            <a:r>
              <a:rPr lang="en-US" altLang="zh-CN" b="0" i="0">
                <a:solidFill>
                  <a:srgbClr val="2E3033"/>
                </a:solidFill>
                <a:effectLst/>
                <a:latin typeface="Arial" panose="020B0604020202020204" pitchFamily="34" charset="0"/>
              </a:rPr>
              <a:t>DISC</a:t>
            </a:r>
            <a:r>
              <a:rPr lang="zh-CN" altLang="en-US" b="0" i="0">
                <a:solidFill>
                  <a:srgbClr val="2E3033"/>
                </a:solidFill>
                <a:effectLst/>
                <a:latin typeface="Arial" panose="020B0604020202020204" pitchFamily="34" charset="0"/>
              </a:rPr>
              <a:t>只有</a:t>
            </a:r>
            <a:r>
              <a:rPr lang="en-US" altLang="zh-CN" b="0" i="0">
                <a:solidFill>
                  <a:srgbClr val="2E3033"/>
                </a:solidFill>
                <a:effectLst/>
                <a:latin typeface="Arial" panose="020B0604020202020204" pitchFamily="34" charset="0"/>
              </a:rPr>
              <a:t>6186</a:t>
            </a:r>
            <a:r>
              <a:rPr lang="zh-CN" altLang="en-US" b="0" i="0">
                <a:solidFill>
                  <a:srgbClr val="2E3033"/>
                </a:solidFill>
                <a:effectLst/>
                <a:latin typeface="Arial" panose="020B0604020202020204" pitchFamily="34" charset="0"/>
              </a:rPr>
              <a:t>个内核调用。</a:t>
            </a:r>
            <a:endParaRPr lang="en-US" altLang="zh-CN" b="0" i="0">
              <a:solidFill>
                <a:srgbClr val="2E3033"/>
              </a:solidFill>
              <a:effectLst/>
              <a:latin typeface="Arial" panose="020B0604020202020204" pitchFamily="34" charset="0"/>
            </a:endParaRPr>
          </a:p>
          <a:p>
            <a:endParaRPr lang="en-US" altLang="zh-CN" b="0" i="0">
              <a:solidFill>
                <a:srgbClr val="2E3033"/>
              </a:solidFill>
              <a:effectLst/>
              <a:latin typeface="Arial" panose="020B0604020202020204" pitchFamily="34" charset="0"/>
            </a:endParaRPr>
          </a:p>
          <a:p>
            <a:r>
              <a:rPr lang="zh-CN" altLang="en-US" b="0" i="0">
                <a:solidFill>
                  <a:srgbClr val="2E3033"/>
                </a:solidFill>
                <a:effectLst/>
                <a:latin typeface="Arial" panose="020B0604020202020204" pitchFamily="34" charset="0"/>
              </a:rPr>
              <a:t>相比</a:t>
            </a:r>
            <a:r>
              <a:rPr lang="en-US" altLang="zh-CN" b="0" i="0">
                <a:solidFill>
                  <a:srgbClr val="2E3033"/>
                </a:solidFill>
                <a:effectLst/>
                <a:latin typeface="Arial" panose="020B0604020202020204" pitchFamily="34" charset="0"/>
              </a:rPr>
              <a:t>nimble</a:t>
            </a:r>
            <a:r>
              <a:rPr lang="zh-CN" altLang="en-US" b="0" i="0">
                <a:solidFill>
                  <a:srgbClr val="2E3033"/>
                </a:solidFill>
                <a:effectLst/>
                <a:latin typeface="Arial" panose="020B0604020202020204" pitchFamily="34" charset="0"/>
              </a:rPr>
              <a:t>，以</a:t>
            </a:r>
            <a:r>
              <a:rPr lang="en-US" altLang="zh-CN" b="0" i="0">
                <a:solidFill>
                  <a:srgbClr val="2E3033"/>
                </a:solidFill>
                <a:effectLst/>
                <a:latin typeface="Arial" panose="020B0604020202020204" pitchFamily="34" charset="0"/>
              </a:rPr>
              <a:t>transformer</a:t>
            </a:r>
            <a:r>
              <a:rPr lang="zh-CN" altLang="en-US" b="0" i="0">
                <a:solidFill>
                  <a:srgbClr val="2E3033"/>
                </a:solidFill>
                <a:effectLst/>
                <a:latin typeface="Arial" panose="020B0604020202020204" pitchFamily="34" charset="0"/>
              </a:rPr>
              <a:t>为例，表</a:t>
            </a:r>
            <a:r>
              <a:rPr lang="en-US" altLang="zh-CN" b="0" i="0">
                <a:solidFill>
                  <a:srgbClr val="2E3033"/>
                </a:solidFill>
                <a:effectLst/>
                <a:latin typeface="Arial" panose="020B0604020202020204" pitchFamily="34" charset="0"/>
              </a:rPr>
              <a:t>2</a:t>
            </a:r>
            <a:r>
              <a:rPr lang="zh-CN" altLang="en-US" b="0" i="0">
                <a:solidFill>
                  <a:srgbClr val="2E3033"/>
                </a:solidFill>
                <a:effectLst/>
                <a:latin typeface="Arial" panose="020B0604020202020204" pitchFamily="34" charset="0"/>
              </a:rPr>
              <a:t>显示了计算密集型操作、内存密集型操作和</a:t>
            </a:r>
            <a:r>
              <a:rPr lang="en-US" altLang="zh-CN" b="0" i="0">
                <a:solidFill>
                  <a:srgbClr val="2E3033"/>
                </a:solidFill>
                <a:effectLst/>
                <a:latin typeface="Arial" panose="020B0604020202020204" pitchFamily="34" charset="0"/>
              </a:rPr>
              <a:t>CPU</a:t>
            </a:r>
            <a:r>
              <a:rPr lang="zh-CN" altLang="en-US" b="0" i="0">
                <a:solidFill>
                  <a:srgbClr val="2E3033"/>
                </a:solidFill>
                <a:effectLst/>
                <a:latin typeface="Arial" panose="020B0604020202020204" pitchFamily="34" charset="0"/>
              </a:rPr>
              <a:t>时间的性能分解。</a:t>
            </a:r>
            <a:endParaRPr lang="en-US" altLang="zh-CN" b="0" i="0">
              <a:solidFill>
                <a:srgbClr val="2E3033"/>
              </a:solidFill>
              <a:effectLst/>
              <a:latin typeface="Arial" panose="020B0604020202020204" pitchFamily="34" charset="0"/>
            </a:endParaRPr>
          </a:p>
          <a:p>
            <a:r>
              <a:rPr lang="en-US" altLang="zh-CN"/>
              <a:t>DISC</a:t>
            </a:r>
            <a:r>
              <a:rPr lang="zh-CN" altLang="en-US"/>
              <a:t>为内存密集型操作实现了</a:t>
            </a:r>
            <a:r>
              <a:rPr lang="en-US" altLang="zh-CN"/>
              <a:t>2.61×</a:t>
            </a:r>
            <a:r>
              <a:rPr lang="zh-CN" altLang="en-US"/>
              <a:t>的加速，这是整体加速的主要原因之一。</a:t>
            </a:r>
            <a:endParaRPr lang="en-US" altLang="zh-CN"/>
          </a:p>
          <a:p>
            <a:r>
              <a:rPr lang="en-US" altLang="zh-CN"/>
              <a:t>DISC</a:t>
            </a:r>
            <a:r>
              <a:rPr lang="zh-CN" altLang="en-US"/>
              <a:t>的优点是，它从形状传播和形状约束中收集形状提示，以帮助进行有效的融合。形状自适应融合配置策略进一步有助于整体性能。</a:t>
            </a:r>
            <a:endParaRPr lang="en-US" altLang="zh-CN"/>
          </a:p>
          <a:p>
            <a:r>
              <a:rPr lang="zh-CN" altLang="en-US"/>
              <a:t>另外一个优点是</a:t>
            </a:r>
            <a:r>
              <a:rPr lang="en-US" altLang="zh-CN"/>
              <a:t>DISC</a:t>
            </a:r>
            <a:r>
              <a:rPr lang="zh-CN" altLang="en-US"/>
              <a:t>的</a:t>
            </a:r>
            <a:r>
              <a:rPr lang="en-US" altLang="zh-CN"/>
              <a:t>cpu</a:t>
            </a:r>
            <a:r>
              <a:rPr lang="zh-CN" altLang="en-US"/>
              <a:t>时间只有</a:t>
            </a:r>
            <a:r>
              <a:rPr lang="en-US" altLang="zh-CN"/>
              <a:t>nimble</a:t>
            </a:r>
            <a:r>
              <a:rPr lang="zh-CN" altLang="en-US"/>
              <a:t>的三分之一，因为</a:t>
            </a:r>
            <a:r>
              <a:rPr lang="en-US" altLang="zh-CN"/>
              <a:t>nimble</a:t>
            </a:r>
            <a:r>
              <a:rPr lang="zh-CN" altLang="en-US"/>
              <a:t>是运行在虚拟机上，另一个原因是</a:t>
            </a:r>
            <a:r>
              <a:rPr lang="en-US" altLang="zh-CN"/>
              <a:t>disc</a:t>
            </a:r>
            <a:r>
              <a:rPr lang="zh-CN" altLang="en-US"/>
              <a:t>的</a:t>
            </a:r>
            <a:r>
              <a:rPr lang="en-US" altLang="zh-CN"/>
              <a:t>kernel</a:t>
            </a:r>
            <a:r>
              <a:rPr lang="zh-CN" altLang="en-US"/>
              <a:t>启动更少</a:t>
            </a:r>
            <a:endParaRPr lang="zh-CN" altLang="en-US" dirty="0"/>
          </a:p>
        </p:txBody>
      </p:sp>
      <p:sp>
        <p:nvSpPr>
          <p:cNvPr id="4" name="灯片编号占位符 3"/>
          <p:cNvSpPr>
            <a:spLocks noGrp="1"/>
          </p:cNvSpPr>
          <p:nvPr>
            <p:ph type="sldNum" sz="quarter" idx="5"/>
          </p:nvPr>
        </p:nvSpPr>
        <p:spPr/>
        <p:txBody>
          <a:bodyPr/>
          <a:lstStyle/>
          <a:p>
            <a:fld id="{F71D326B-8EA8-4E55-9D29-BB21726AD70A}" type="slidenum">
              <a:rPr lang="zh-CN" altLang="en-US" smtClean="0"/>
              <a:t>11</a:t>
            </a:fld>
            <a:endParaRPr lang="zh-CN" altLang="en-US"/>
          </a:p>
        </p:txBody>
      </p:sp>
    </p:spTree>
    <p:extLst>
      <p:ext uri="{BB962C8B-B14F-4D97-AF65-F5344CB8AC3E}">
        <p14:creationId xmlns:p14="http://schemas.microsoft.com/office/powerpoint/2010/main" val="303254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F71D326B-8EA8-4E55-9D29-BB21726AD70A}" type="slidenum">
              <a:rPr lang="zh-CN" altLang="en-US" smtClean="0"/>
              <a:t>12</a:t>
            </a:fld>
            <a:endParaRPr lang="zh-CN" altLang="en-US"/>
          </a:p>
        </p:txBody>
      </p:sp>
    </p:spTree>
    <p:extLst>
      <p:ext uri="{BB962C8B-B14F-4D97-AF65-F5344CB8AC3E}">
        <p14:creationId xmlns:p14="http://schemas.microsoft.com/office/powerpoint/2010/main" val="208081021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E07242D-8BF4-491D-9337-DAF55FE062AD}"/>
              </a:ext>
            </a:extLst>
          </p:cNvPr>
          <p:cNvSpPr>
            <a:spLocks noGrp="1"/>
          </p:cNvSpPr>
          <p:nvPr>
            <p:ph type="ctrTitle"/>
          </p:nvPr>
        </p:nvSpPr>
        <p:spPr>
          <a:xfrm>
            <a:off x="1646753" y="1726880"/>
            <a:ext cx="8585847" cy="1783082"/>
          </a:xfrm>
          <a:prstGeom prst="rect">
            <a:avLst/>
          </a:prstGeom>
        </p:spPr>
        <p:txBody>
          <a:bodyPr anchor="b"/>
          <a:lstStyle>
            <a:lvl1pPr algn="ctr">
              <a:defRPr sz="4000" b="1">
                <a:solidFill>
                  <a:schemeClr val="accent1">
                    <a:lumMod val="50000"/>
                  </a:schemeClr>
                </a:solidFill>
                <a:latin typeface="微软雅黑" pitchFamily="34" charset="-122"/>
                <a:ea typeface="微软雅黑" pitchFamily="34" charset="-122"/>
              </a:defRPr>
            </a:lvl1pPr>
          </a:lstStyle>
          <a:p>
            <a:r>
              <a:rPr lang="zh-CN" altLang="en-US" dirty="0"/>
              <a:t>单击此处编辑母版标题样式</a:t>
            </a:r>
          </a:p>
        </p:txBody>
      </p:sp>
      <p:sp>
        <p:nvSpPr>
          <p:cNvPr id="3" name="副标题 2">
            <a:extLst>
              <a:ext uri="{FF2B5EF4-FFF2-40B4-BE49-F238E27FC236}">
                <a16:creationId xmlns:a16="http://schemas.microsoft.com/office/drawing/2014/main" id="{4746EC9B-BF03-44DF-A8BA-DEC10CF46EF6}"/>
              </a:ext>
            </a:extLst>
          </p:cNvPr>
          <p:cNvSpPr>
            <a:spLocks noGrp="1"/>
          </p:cNvSpPr>
          <p:nvPr>
            <p:ph type="subTitle" idx="1"/>
          </p:nvPr>
        </p:nvSpPr>
        <p:spPr>
          <a:xfrm>
            <a:off x="1646752" y="3705101"/>
            <a:ext cx="8585847" cy="1552698"/>
          </a:xfrm>
        </p:spPr>
        <p:txBody>
          <a:bodyPr>
            <a:normAutofit/>
          </a:bodyPr>
          <a:lstStyle>
            <a:lvl1pPr marL="0" indent="0" algn="ctr">
              <a:buNone/>
              <a:defRPr sz="2800" b="0">
                <a:solidFill>
                  <a:srgbClr val="4B649F"/>
                </a:solidFill>
                <a:latin typeface="微软雅黑" pitchFamily="34" charset="-122"/>
                <a:ea typeface="微软雅黑" pitchFamily="34"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sp>
        <p:nvSpPr>
          <p:cNvPr id="4" name="日期占位符 3">
            <a:extLst>
              <a:ext uri="{FF2B5EF4-FFF2-40B4-BE49-F238E27FC236}">
                <a16:creationId xmlns:a16="http://schemas.microsoft.com/office/drawing/2014/main" id="{B6DCF9BB-E938-4B89-BFD0-F1F7E7F01AB8}"/>
              </a:ext>
            </a:extLst>
          </p:cNvPr>
          <p:cNvSpPr>
            <a:spLocks noGrp="1"/>
          </p:cNvSpPr>
          <p:nvPr>
            <p:ph type="dt" sz="half" idx="10"/>
          </p:nvPr>
        </p:nvSpPr>
        <p:spPr>
          <a:xfrm>
            <a:off x="813033" y="6363130"/>
            <a:ext cx="2743200" cy="365125"/>
          </a:xfrm>
          <a:prstGeom prst="rect">
            <a:avLst/>
          </a:prstGeom>
        </p:spPr>
        <p:txBody>
          <a:bodyPr/>
          <a:lstStyle/>
          <a:p>
            <a:endParaRPr lang="zh-CN" altLang="en-US"/>
          </a:p>
        </p:txBody>
      </p:sp>
      <p:sp>
        <p:nvSpPr>
          <p:cNvPr id="5" name="页脚占位符 4">
            <a:extLst>
              <a:ext uri="{FF2B5EF4-FFF2-40B4-BE49-F238E27FC236}">
                <a16:creationId xmlns:a16="http://schemas.microsoft.com/office/drawing/2014/main" id="{A1969515-F994-4062-90A1-C5AFF88861DA}"/>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6436AF07-1610-4396-B004-C0D31EE8D542}"/>
              </a:ext>
            </a:extLst>
          </p:cNvPr>
          <p:cNvSpPr>
            <a:spLocks noGrp="1"/>
          </p:cNvSpPr>
          <p:nvPr>
            <p:ph type="sldNum" sz="quarter" idx="12"/>
          </p:nvPr>
        </p:nvSpPr>
        <p:spPr>
          <a:xfrm>
            <a:off x="8610600" y="6356350"/>
            <a:ext cx="2743200" cy="365125"/>
          </a:xfrm>
          <a:prstGeom prst="rect">
            <a:avLst/>
          </a:prstGeom>
        </p:spPr>
        <p:txBody>
          <a:bodyPr/>
          <a:lstStyle/>
          <a:p>
            <a:fld id="{EB466BE2-40FE-4A59-82BB-128E7E394AEC}" type="slidenum">
              <a:rPr lang="zh-CN" altLang="en-US" smtClean="0"/>
              <a:t>‹#›</a:t>
            </a:fld>
            <a:endParaRPr lang="zh-CN" altLang="en-US"/>
          </a:p>
        </p:txBody>
      </p:sp>
      <p:pic>
        <p:nvPicPr>
          <p:cNvPr id="7" name="图片 6">
            <a:extLst>
              <a:ext uri="{FF2B5EF4-FFF2-40B4-BE49-F238E27FC236}">
                <a16:creationId xmlns:a16="http://schemas.microsoft.com/office/drawing/2014/main" id="{1D9A5DF5-4A92-4DC2-BF60-CF7F5CFD30E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268644" y="4757740"/>
            <a:ext cx="4399359"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19">
            <a:extLst>
              <a:ext uri="{FF2B5EF4-FFF2-40B4-BE49-F238E27FC236}">
                <a16:creationId xmlns:a16="http://schemas.microsoft.com/office/drawing/2014/main" id="{3093C588-C891-47DE-AB8C-7210B8F033B9}"/>
              </a:ext>
            </a:extLst>
          </p:cNvPr>
          <p:cNvSpPr/>
          <p:nvPr userDrawn="1"/>
        </p:nvSpPr>
        <p:spPr>
          <a:xfrm>
            <a:off x="1468754" y="1701661"/>
            <a:ext cx="8918627" cy="365089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nvGrpSpPr>
          <p:cNvPr id="10" name="Group 1">
            <a:extLst>
              <a:ext uri="{FF2B5EF4-FFF2-40B4-BE49-F238E27FC236}">
                <a16:creationId xmlns:a16="http://schemas.microsoft.com/office/drawing/2014/main" id="{699205C8-0229-4279-B618-AEECC6033E62}"/>
              </a:ext>
            </a:extLst>
          </p:cNvPr>
          <p:cNvGrpSpPr/>
          <p:nvPr userDrawn="1"/>
        </p:nvGrpSpPr>
        <p:grpSpPr>
          <a:xfrm>
            <a:off x="10031385" y="4810119"/>
            <a:ext cx="558403" cy="528638"/>
            <a:chOff x="10637838" y="3171860"/>
            <a:chExt cx="744537" cy="704850"/>
          </a:xfrm>
        </p:grpSpPr>
        <p:sp>
          <p:nvSpPr>
            <p:cNvPr id="11" name="矩形 21">
              <a:extLst>
                <a:ext uri="{FF2B5EF4-FFF2-40B4-BE49-F238E27FC236}">
                  <a16:creationId xmlns:a16="http://schemas.microsoft.com/office/drawing/2014/main" id="{7642A93B-C446-461D-84B8-32CA9F4BDCDB}"/>
                </a:ext>
              </a:extLst>
            </p:cNvPr>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12" name="矩形 22">
              <a:extLst>
                <a:ext uri="{FF2B5EF4-FFF2-40B4-BE49-F238E27FC236}">
                  <a16:creationId xmlns:a16="http://schemas.microsoft.com/office/drawing/2014/main" id="{B95D439B-E84C-4CE8-B66B-54587B9CC8A0}"/>
                </a:ext>
              </a:extLst>
            </p:cNvPr>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grpSp>
        <p:nvGrpSpPr>
          <p:cNvPr id="13" name="Group 3">
            <a:extLst>
              <a:ext uri="{FF2B5EF4-FFF2-40B4-BE49-F238E27FC236}">
                <a16:creationId xmlns:a16="http://schemas.microsoft.com/office/drawing/2014/main" id="{5071832E-9782-4517-ABCE-52744968689D}"/>
              </a:ext>
            </a:extLst>
          </p:cNvPr>
          <p:cNvGrpSpPr/>
          <p:nvPr userDrawn="1"/>
        </p:nvGrpSpPr>
        <p:grpSpPr>
          <a:xfrm>
            <a:off x="1354455" y="1612580"/>
            <a:ext cx="470297" cy="470297"/>
            <a:chOff x="1308100" y="1397035"/>
            <a:chExt cx="627063" cy="627062"/>
          </a:xfrm>
        </p:grpSpPr>
        <p:sp>
          <p:nvSpPr>
            <p:cNvPr id="14" name="矩形 24">
              <a:extLst>
                <a:ext uri="{FF2B5EF4-FFF2-40B4-BE49-F238E27FC236}">
                  <a16:creationId xmlns:a16="http://schemas.microsoft.com/office/drawing/2014/main" id="{20CCC993-F73A-4608-BA4F-ECC09B6A8879}"/>
                </a:ext>
              </a:extLst>
            </p:cNvPr>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15" name="矩形 25">
              <a:extLst>
                <a:ext uri="{FF2B5EF4-FFF2-40B4-BE49-F238E27FC236}">
                  <a16:creationId xmlns:a16="http://schemas.microsoft.com/office/drawing/2014/main" id="{05E4C06D-7FAD-47AC-97E6-1CF70EAFAD79}"/>
                </a:ext>
              </a:extLst>
            </p:cNvPr>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spTree>
    <p:extLst>
      <p:ext uri="{BB962C8B-B14F-4D97-AF65-F5344CB8AC3E}">
        <p14:creationId xmlns:p14="http://schemas.microsoft.com/office/powerpoint/2010/main" val="11456109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6" name="标题 1">
            <a:extLst>
              <a:ext uri="{FF2B5EF4-FFF2-40B4-BE49-F238E27FC236}">
                <a16:creationId xmlns:a16="http://schemas.microsoft.com/office/drawing/2014/main" id="{CE07242D-8BF4-491D-9337-DAF55FE062AD}"/>
              </a:ext>
            </a:extLst>
          </p:cNvPr>
          <p:cNvSpPr txBox="1">
            <a:spLocks/>
          </p:cNvSpPr>
          <p:nvPr userDrawn="1"/>
        </p:nvSpPr>
        <p:spPr>
          <a:xfrm>
            <a:off x="-1556395" y="0"/>
            <a:ext cx="8585847" cy="2047869"/>
          </a:xfrm>
          <a:prstGeom prst="rect">
            <a:avLst/>
          </a:prstGeom>
        </p:spPr>
        <p:txBody>
          <a:bodyPr vert="horz" lIns="91440" tIns="45720" rIns="91440" bIns="45720" rtlCol="0" anchor="ctr" anchorCtr="0">
            <a:normAutofit/>
          </a:bodyPr>
          <a:lstStyle>
            <a:lvl1pPr algn="ctr" defTabSz="914400" rtl="0" eaLnBrk="1" latinLnBrk="0" hangingPunct="1">
              <a:lnSpc>
                <a:spcPct val="90000"/>
              </a:lnSpc>
              <a:spcBef>
                <a:spcPct val="0"/>
              </a:spcBef>
              <a:buNone/>
              <a:defRPr sz="4000" b="1" kern="1200">
                <a:solidFill>
                  <a:schemeClr val="accent1">
                    <a:lumMod val="50000"/>
                  </a:schemeClr>
                </a:solidFill>
                <a:latin typeface="微软雅黑" pitchFamily="34" charset="-122"/>
                <a:ea typeface="微软雅黑" pitchFamily="34" charset="-122"/>
                <a:cs typeface="+mj-cs"/>
              </a:defRPr>
            </a:lvl1pPr>
          </a:lstStyle>
          <a:p>
            <a:endParaRPr lang="zh-CN" altLang="en-US" dirty="0"/>
          </a:p>
        </p:txBody>
      </p:sp>
      <p:pic>
        <p:nvPicPr>
          <p:cNvPr id="8" name="图片 6">
            <a:extLst>
              <a:ext uri="{FF2B5EF4-FFF2-40B4-BE49-F238E27FC236}">
                <a16:creationId xmlns:a16="http://schemas.microsoft.com/office/drawing/2014/main" id="{1D9A5DF5-4A92-4DC2-BF60-CF7F5CFD30E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230543" y="4057650"/>
            <a:ext cx="4399359"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19">
            <a:extLst>
              <a:ext uri="{FF2B5EF4-FFF2-40B4-BE49-F238E27FC236}">
                <a16:creationId xmlns:a16="http://schemas.microsoft.com/office/drawing/2014/main" id="{3093C588-C891-47DE-AB8C-7210B8F033B9}"/>
              </a:ext>
            </a:extLst>
          </p:cNvPr>
          <p:cNvSpPr/>
          <p:nvPr userDrawn="1"/>
        </p:nvSpPr>
        <p:spPr>
          <a:xfrm>
            <a:off x="1468754" y="2419350"/>
            <a:ext cx="8918627" cy="207645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nvGrpSpPr>
          <p:cNvPr id="10" name="Group 1">
            <a:extLst>
              <a:ext uri="{FF2B5EF4-FFF2-40B4-BE49-F238E27FC236}">
                <a16:creationId xmlns:a16="http://schemas.microsoft.com/office/drawing/2014/main" id="{699205C8-0229-4279-B618-AEECC6033E62}"/>
              </a:ext>
            </a:extLst>
          </p:cNvPr>
          <p:cNvGrpSpPr/>
          <p:nvPr userDrawn="1"/>
        </p:nvGrpSpPr>
        <p:grpSpPr>
          <a:xfrm>
            <a:off x="9993285" y="4295769"/>
            <a:ext cx="558403" cy="528638"/>
            <a:chOff x="10637838" y="3171860"/>
            <a:chExt cx="744537" cy="704850"/>
          </a:xfrm>
        </p:grpSpPr>
        <p:sp>
          <p:nvSpPr>
            <p:cNvPr id="11" name="矩形 21">
              <a:extLst>
                <a:ext uri="{FF2B5EF4-FFF2-40B4-BE49-F238E27FC236}">
                  <a16:creationId xmlns:a16="http://schemas.microsoft.com/office/drawing/2014/main" id="{7642A93B-C446-461D-84B8-32CA9F4BDCDB}"/>
                </a:ext>
              </a:extLst>
            </p:cNvPr>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12" name="矩形 22">
              <a:extLst>
                <a:ext uri="{FF2B5EF4-FFF2-40B4-BE49-F238E27FC236}">
                  <a16:creationId xmlns:a16="http://schemas.microsoft.com/office/drawing/2014/main" id="{B95D439B-E84C-4CE8-B66B-54587B9CC8A0}"/>
                </a:ext>
              </a:extLst>
            </p:cNvPr>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grpSp>
        <p:nvGrpSpPr>
          <p:cNvPr id="13" name="Group 3">
            <a:extLst>
              <a:ext uri="{FF2B5EF4-FFF2-40B4-BE49-F238E27FC236}">
                <a16:creationId xmlns:a16="http://schemas.microsoft.com/office/drawing/2014/main" id="{5071832E-9782-4517-ABCE-52744968689D}"/>
              </a:ext>
            </a:extLst>
          </p:cNvPr>
          <p:cNvGrpSpPr/>
          <p:nvPr userDrawn="1"/>
        </p:nvGrpSpPr>
        <p:grpSpPr>
          <a:xfrm>
            <a:off x="1411604" y="2184201"/>
            <a:ext cx="470297" cy="470297"/>
            <a:chOff x="1308100" y="1397035"/>
            <a:chExt cx="627063" cy="627062"/>
          </a:xfrm>
        </p:grpSpPr>
        <p:sp>
          <p:nvSpPr>
            <p:cNvPr id="14" name="矩形 24">
              <a:extLst>
                <a:ext uri="{FF2B5EF4-FFF2-40B4-BE49-F238E27FC236}">
                  <a16:creationId xmlns:a16="http://schemas.microsoft.com/office/drawing/2014/main" id="{20CCC993-F73A-4608-BA4F-ECC09B6A8879}"/>
                </a:ext>
              </a:extLst>
            </p:cNvPr>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15" name="矩形 25">
              <a:extLst>
                <a:ext uri="{FF2B5EF4-FFF2-40B4-BE49-F238E27FC236}">
                  <a16:creationId xmlns:a16="http://schemas.microsoft.com/office/drawing/2014/main" id="{05E4C06D-7FAD-47AC-97E6-1CF70EAFAD79}"/>
                </a:ext>
              </a:extLst>
            </p:cNvPr>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sp>
        <p:nvSpPr>
          <p:cNvPr id="24" name="标题 1">
            <a:extLst>
              <a:ext uri="{FF2B5EF4-FFF2-40B4-BE49-F238E27FC236}">
                <a16:creationId xmlns:a16="http://schemas.microsoft.com/office/drawing/2014/main" id="{CE07242D-8BF4-491D-9337-DAF55FE062AD}"/>
              </a:ext>
            </a:extLst>
          </p:cNvPr>
          <p:cNvSpPr>
            <a:spLocks noGrp="1"/>
          </p:cNvSpPr>
          <p:nvPr>
            <p:ph type="ctrTitle"/>
          </p:nvPr>
        </p:nvSpPr>
        <p:spPr>
          <a:xfrm>
            <a:off x="1646753" y="2546030"/>
            <a:ext cx="8585847" cy="1783082"/>
          </a:xfrm>
          <a:prstGeom prst="rect">
            <a:avLst/>
          </a:prstGeom>
        </p:spPr>
        <p:txBody>
          <a:bodyPr anchor="ctr" anchorCtr="0"/>
          <a:lstStyle>
            <a:lvl1pPr algn="ctr">
              <a:defRPr sz="4000" b="1">
                <a:solidFill>
                  <a:schemeClr val="accent1">
                    <a:lumMod val="50000"/>
                  </a:schemeClr>
                </a:solidFill>
                <a:latin typeface="微软雅黑" pitchFamily="34" charset="-122"/>
                <a:ea typeface="微软雅黑" pitchFamily="34" charset="-122"/>
              </a:defRPr>
            </a:lvl1pPr>
          </a:lstStyle>
          <a:p>
            <a:r>
              <a:rPr lang="zh-CN" altLang="en-US" dirty="0"/>
              <a:t>单击此处编辑母版标题样式</a:t>
            </a:r>
          </a:p>
        </p:txBody>
      </p:sp>
    </p:spTree>
    <p:extLst>
      <p:ext uri="{BB962C8B-B14F-4D97-AF65-F5344CB8AC3E}">
        <p14:creationId xmlns:p14="http://schemas.microsoft.com/office/powerpoint/2010/main" val="2060964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13033" y="6363130"/>
            <a:ext cx="2743200" cy="365125"/>
          </a:xfrm>
          <a:prstGeom prst="rect">
            <a:avLst/>
          </a:prstGeom>
        </p:spPr>
        <p:txBody>
          <a:bodyPr/>
          <a:lstStyle/>
          <a:p>
            <a:endParaRPr lang="zh-CN" alt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EB466BE2-40FE-4A59-82BB-128E7E394AEC}" type="slidenum">
              <a:rPr lang="zh-CN" altLang="en-US" smtClean="0"/>
              <a:t>‹#›</a:t>
            </a:fld>
            <a:endParaRPr lang="zh-CN" altLang="en-US"/>
          </a:p>
        </p:txBody>
      </p:sp>
      <p:sp>
        <p:nvSpPr>
          <p:cNvPr id="7" name="Content Placeholder 6"/>
          <p:cNvSpPr>
            <a:spLocks noGrp="1"/>
          </p:cNvSpPr>
          <p:nvPr>
            <p:ph sz="quarter" idx="13"/>
          </p:nvPr>
        </p:nvSpPr>
        <p:spPr>
          <a:xfrm>
            <a:off x="190005" y="902526"/>
            <a:ext cx="11792198" cy="5379522"/>
          </a:xfrm>
        </p:spPr>
        <p:txBody>
          <a:bodyPr/>
          <a:lstStyle>
            <a:lvl1pPr>
              <a:lnSpc>
                <a:spcPct val="114000"/>
              </a:lnSpc>
              <a:defRPr/>
            </a:lvl1pPr>
            <a:lvl2pPr>
              <a:lnSpc>
                <a:spcPct val="114000"/>
              </a:lnSpc>
              <a:defRPr/>
            </a:lvl2pPr>
            <a:lvl3pPr>
              <a:lnSpc>
                <a:spcPct val="114000"/>
              </a:lnSpc>
              <a:defRPr/>
            </a:lvl3pPr>
            <a:lvl4pPr>
              <a:lnSpc>
                <a:spcPct val="114000"/>
              </a:lnSpc>
              <a:defRPr/>
            </a:lvl4pPr>
            <a:lvl5pPr>
              <a:lnSpc>
                <a:spcPct val="114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Placeholder 10"/>
          <p:cNvSpPr>
            <a:spLocks noGrp="1"/>
          </p:cNvSpPr>
          <p:nvPr>
            <p:ph type="title"/>
          </p:nvPr>
        </p:nvSpPr>
        <p:spPr>
          <a:xfrm>
            <a:off x="166255" y="0"/>
            <a:ext cx="10212779" cy="738893"/>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32997753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普通1">
    <p:spTree>
      <p:nvGrpSpPr>
        <p:cNvPr id="1" name=""/>
        <p:cNvGrpSpPr/>
        <p:nvPr/>
      </p:nvGrpSpPr>
      <p:grpSpPr>
        <a:xfrm>
          <a:off x="0" y="0"/>
          <a:ext cx="0" cy="0"/>
          <a:chOff x="0" y="0"/>
          <a:chExt cx="0" cy="0"/>
        </a:xfrm>
      </p:grpSpPr>
      <p:sp>
        <p:nvSpPr>
          <p:cNvPr id="3" name="页脚占位符 2">
            <a:extLst>
              <a:ext uri="{FF2B5EF4-FFF2-40B4-BE49-F238E27FC236}">
                <a16:creationId xmlns:a16="http://schemas.microsoft.com/office/drawing/2014/main" id="{FB82FB95-47FB-4938-A121-2227E0BDAC90}"/>
              </a:ext>
            </a:extLst>
          </p:cNvPr>
          <p:cNvSpPr>
            <a:spLocks noGrp="1"/>
          </p:cNvSpPr>
          <p:nvPr>
            <p:ph type="ftr" sz="quarter" idx="10"/>
          </p:nvPr>
        </p:nvSpPr>
        <p:spPr>
          <a:xfrm>
            <a:off x="4038600" y="6356350"/>
            <a:ext cx="4114800" cy="365125"/>
          </a:xfrm>
          <a:prstGeom prst="rect">
            <a:avLst/>
          </a:prstGeom>
          <a:noFill/>
        </p:spPr>
        <p:txBody>
          <a:bodyPr/>
          <a:lstStyle>
            <a:lvl1pPr algn="ctr">
              <a:defRPr b="1">
                <a:solidFill>
                  <a:schemeClr val="accent1">
                    <a:lumMod val="75000"/>
                  </a:schemeClr>
                </a:solidFill>
                <a:effectLst>
                  <a:outerShdw blurRad="63500" sx="102000" sy="102000" algn="ctr" rotWithShape="0">
                    <a:prstClr val="black">
                      <a:alpha val="40000"/>
                    </a:prstClr>
                  </a:outerShdw>
                </a:effectLst>
              </a:defRPr>
            </a:lvl1pPr>
          </a:lstStyle>
          <a:p>
            <a:endParaRPr lang="zh-CN" altLang="en-US" dirty="0"/>
          </a:p>
        </p:txBody>
      </p:sp>
      <p:cxnSp>
        <p:nvCxnSpPr>
          <p:cNvPr id="6" name="直接连接符 5">
            <a:extLst>
              <a:ext uri="{FF2B5EF4-FFF2-40B4-BE49-F238E27FC236}">
                <a16:creationId xmlns:a16="http://schemas.microsoft.com/office/drawing/2014/main" id="{FA3D5BA1-327D-4FFB-8604-622C04783FB7}"/>
              </a:ext>
            </a:extLst>
          </p:cNvPr>
          <p:cNvCxnSpPr>
            <a:cxnSpLocks/>
          </p:cNvCxnSpPr>
          <p:nvPr userDrawn="1"/>
        </p:nvCxnSpPr>
        <p:spPr>
          <a:xfrm>
            <a:off x="0" y="785813"/>
            <a:ext cx="10175631" cy="0"/>
          </a:xfrm>
          <a:prstGeom prst="line">
            <a:avLst/>
          </a:prstGeom>
          <a:ln w="25400">
            <a:gradFill>
              <a:gsLst>
                <a:gs pos="0">
                  <a:srgbClr val="4B649F"/>
                </a:gs>
                <a:gs pos="100000">
                  <a:srgbClr val="7DB1CD">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5" name="文本占位符 2">
            <a:extLst>
              <a:ext uri="{FF2B5EF4-FFF2-40B4-BE49-F238E27FC236}">
                <a16:creationId xmlns:a16="http://schemas.microsoft.com/office/drawing/2014/main" id="{0A90AC45-33B8-467E-8109-A6BDBB3864A3}"/>
              </a:ext>
            </a:extLst>
          </p:cNvPr>
          <p:cNvSpPr>
            <a:spLocks noGrp="1"/>
          </p:cNvSpPr>
          <p:nvPr>
            <p:ph idx="11"/>
          </p:nvPr>
        </p:nvSpPr>
        <p:spPr>
          <a:xfrm>
            <a:off x="235527" y="919698"/>
            <a:ext cx="11721523" cy="5296952"/>
          </a:xfrm>
          <a:prstGeom prst="rect">
            <a:avLst/>
          </a:prstGeom>
        </p:spPr>
        <p:txBody>
          <a:bodyPr vert="horz" lIns="91440" tIns="45720" rIns="91440" bIns="45720" rtlCol="0">
            <a:normAutofit/>
          </a:bodyPr>
          <a:lstStyle>
            <a:lvl1pPr marL="355600" indent="-355600" algn="l" defTabSz="914400" rtl="0" eaLnBrk="1" latinLnBrk="0" hangingPunct="1">
              <a:lnSpc>
                <a:spcPct val="90000"/>
              </a:lnSpc>
              <a:spcBef>
                <a:spcPts val="1000"/>
              </a:spcBef>
              <a:buClr>
                <a:schemeClr val="accent1"/>
              </a:buClr>
              <a:buSzPct val="90000"/>
              <a:buFont typeface="Wingdings" pitchFamily="2" charset="2"/>
              <a:buChar char="q"/>
              <a:defRPr sz="2800" b="1" kern="1200">
                <a:solidFill>
                  <a:schemeClr val="tx1"/>
                </a:solidFill>
                <a:latin typeface="微软雅黑" pitchFamily="34" charset="-122"/>
                <a:ea typeface="微软雅黑" pitchFamily="34" charset="-122"/>
                <a:cs typeface="Times New Roman" pitchFamily="18" charset="0"/>
              </a:defRPr>
            </a:lvl1pPr>
            <a:lvl2pPr marL="685800" indent="-234950" algn="l" defTabSz="914400" rtl="0" eaLnBrk="1" latinLnBrk="0" hangingPunct="1">
              <a:lnSpc>
                <a:spcPct val="90000"/>
              </a:lnSpc>
              <a:spcBef>
                <a:spcPts val="500"/>
              </a:spcBef>
              <a:buClr>
                <a:schemeClr val="accent1"/>
              </a:buClr>
              <a:buSzPct val="90000"/>
              <a:buFont typeface="Wingdings" pitchFamily="2" charset="2"/>
              <a:buChar char="n"/>
              <a:defRPr sz="2400" kern="1200">
                <a:solidFill>
                  <a:schemeClr val="tx1"/>
                </a:solidFill>
                <a:latin typeface="微软雅黑" pitchFamily="34" charset="-122"/>
                <a:ea typeface="微软雅黑" pitchFamily="34" charset="-122"/>
                <a:cs typeface="+mn-cs"/>
              </a:defRPr>
            </a:lvl2pPr>
            <a:lvl3pPr marL="985838" indent="-273050" algn="l" defTabSz="914400" rtl="0" eaLnBrk="1" latinLnBrk="0" hangingPunct="1">
              <a:lnSpc>
                <a:spcPct val="90000"/>
              </a:lnSpc>
              <a:spcBef>
                <a:spcPts val="500"/>
              </a:spcBef>
              <a:buClr>
                <a:schemeClr val="accent1"/>
              </a:buClr>
              <a:buFont typeface="Wingdings" pitchFamily="2" charset="2"/>
              <a:buChar char="v"/>
              <a:defRPr sz="2000" kern="1200">
                <a:solidFill>
                  <a:schemeClr val="tx1"/>
                </a:solidFill>
                <a:latin typeface="微软雅黑" pitchFamily="34" charset="-122"/>
                <a:ea typeface="微软雅黑" pitchFamily="34" charset="-122"/>
                <a:cs typeface="+mn-cs"/>
              </a:defRPr>
            </a:lvl3pPr>
            <a:lvl4pPr marL="1262063" indent="-228600" algn="l" defTabSz="914400" rtl="0" eaLnBrk="1" latinLnBrk="0" hangingPunct="1">
              <a:lnSpc>
                <a:spcPct val="90000"/>
              </a:lnSpc>
              <a:spcBef>
                <a:spcPts val="500"/>
              </a:spcBef>
              <a:buClr>
                <a:schemeClr val="accent1"/>
              </a:buClr>
              <a:buFont typeface="Wingdings" pitchFamily="2" charset="2"/>
              <a:buChar char="ü"/>
              <a:defRPr sz="1800" kern="1200">
                <a:solidFill>
                  <a:schemeClr val="tx1"/>
                </a:solidFill>
                <a:latin typeface="微软雅黑" pitchFamily="34" charset="-122"/>
                <a:ea typeface="微软雅黑" pitchFamily="34" charset="-122"/>
                <a:cs typeface="+mn-cs"/>
              </a:defRPr>
            </a:lvl4pPr>
            <a:lvl5pPr marL="1524000" indent="-228600" algn="l" defTabSz="914400" rtl="0" eaLnBrk="1" latinLnBrk="0" hangingPunct="1">
              <a:lnSpc>
                <a:spcPct val="90000"/>
              </a:lnSpc>
              <a:spcBef>
                <a:spcPts val="500"/>
              </a:spcBef>
              <a:buClr>
                <a:schemeClr val="accent1"/>
              </a:buClr>
              <a:buFont typeface="Wingdings" pitchFamily="2" charset="2"/>
              <a:buChar char="§"/>
              <a:defRPr sz="1800" kern="1200">
                <a:solidFill>
                  <a:schemeClr val="tx1"/>
                </a:solidFill>
                <a:latin typeface="微软雅黑" pitchFamily="34" charset="-122"/>
                <a:ea typeface="微软雅黑"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22" name="标题 21">
            <a:extLst>
              <a:ext uri="{FF2B5EF4-FFF2-40B4-BE49-F238E27FC236}">
                <a16:creationId xmlns:a16="http://schemas.microsoft.com/office/drawing/2014/main" id="{F17CA559-8F3D-43C4-844D-C9BA2F65344A}"/>
              </a:ext>
            </a:extLst>
          </p:cNvPr>
          <p:cNvSpPr>
            <a:spLocks noGrp="1"/>
          </p:cNvSpPr>
          <p:nvPr>
            <p:ph type="title"/>
          </p:nvPr>
        </p:nvSpPr>
        <p:spPr>
          <a:xfrm>
            <a:off x="107950" y="1"/>
            <a:ext cx="9340850" cy="709424"/>
          </a:xfrm>
          <a:prstGeom prst="rect">
            <a:avLst/>
          </a:prstGeom>
        </p:spPr>
        <p:txBody>
          <a:bodyPr anchor="ctr"/>
          <a:lstStyle>
            <a:lvl1pPr algn="l">
              <a:defRPr lang="zh-CN" altLang="en-US" sz="4000" b="1" kern="1200" dirty="0" smtClean="0">
                <a:solidFill>
                  <a:srgbClr val="4B649F"/>
                </a:solidFill>
                <a:effectLst>
                  <a:outerShdw blurRad="38100" dist="38100" dir="2700000" algn="tl">
                    <a:srgbClr val="000000">
                      <a:alpha val="43137"/>
                    </a:srgbClr>
                  </a:outerShdw>
                </a:effectLst>
                <a:latin typeface="微软雅黑" pitchFamily="34" charset="-122"/>
                <a:ea typeface="微软雅黑" pitchFamily="34" charset="-122"/>
                <a:cs typeface="+mj-cs"/>
              </a:defRPr>
            </a:lvl1pPr>
          </a:lstStyle>
          <a:p>
            <a:r>
              <a:rPr lang="zh-CN" altLang="en-US" dirty="0"/>
              <a:t>单击此处编辑母版标题样式</a:t>
            </a:r>
          </a:p>
        </p:txBody>
      </p:sp>
      <p:sp>
        <p:nvSpPr>
          <p:cNvPr id="23" name="矩形: 圆角 22">
            <a:extLst>
              <a:ext uri="{FF2B5EF4-FFF2-40B4-BE49-F238E27FC236}">
                <a16:creationId xmlns:a16="http://schemas.microsoft.com/office/drawing/2014/main" id="{2353B46D-92D7-43F6-B39F-D17490099C0E}"/>
              </a:ext>
            </a:extLst>
          </p:cNvPr>
          <p:cNvSpPr/>
          <p:nvPr userDrawn="1"/>
        </p:nvSpPr>
        <p:spPr>
          <a:xfrm>
            <a:off x="11556957" y="6251928"/>
            <a:ext cx="455007" cy="455007"/>
          </a:xfrm>
          <a:prstGeom prst="roundRect">
            <a:avLst/>
          </a:prstGeom>
          <a:solidFill>
            <a:schemeClr val="accent1">
              <a:lumMod val="20000"/>
              <a:lumOff val="80000"/>
            </a:schemeClr>
          </a:solidFill>
          <a:ln>
            <a:noFill/>
          </a:ln>
          <a:effectLst>
            <a:outerShdw blurRad="57785" dist="33020" dir="318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2587977E-2C10-420F-BE86-C0F891FE5212}" type="slidenum">
              <a:rPr lang="zh-CN" altLang="en-US" sz="1200" b="1" smtClean="0">
                <a:latin typeface="微软雅黑" panose="020B0503020204020204" pitchFamily="34" charset="-122"/>
                <a:ea typeface="微软雅黑" panose="020B0503020204020204" pitchFamily="34" charset="-122"/>
              </a:rPr>
              <a:pPr/>
              <a:t>‹#›</a:t>
            </a:fld>
            <a:endParaRPr lang="zh-CN" altLang="en-US"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7864738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13033" y="6363130"/>
            <a:ext cx="2743200" cy="365125"/>
          </a:xfrm>
          <a:prstGeom prst="rect">
            <a:avLst/>
          </a:prstGeom>
        </p:spPr>
        <p:txBody>
          <a:bodyPr/>
          <a:lstStyle/>
          <a:p>
            <a:endParaRPr lang="zh-CN" alt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EB466BE2-40FE-4A59-82BB-128E7E394AEC}" type="slidenum">
              <a:rPr lang="zh-CN" altLang="en-US" smtClean="0"/>
              <a:t>‹#›</a:t>
            </a:fld>
            <a:endParaRPr lang="zh-CN" altLang="en-US"/>
          </a:p>
        </p:txBody>
      </p:sp>
      <p:sp>
        <p:nvSpPr>
          <p:cNvPr id="6" name="Title Placeholder 10"/>
          <p:cNvSpPr>
            <a:spLocks noGrp="1"/>
          </p:cNvSpPr>
          <p:nvPr>
            <p:ph type="title"/>
          </p:nvPr>
        </p:nvSpPr>
        <p:spPr>
          <a:xfrm>
            <a:off x="166255" y="0"/>
            <a:ext cx="10212779" cy="738893"/>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3831148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7BA96EA-D46C-425F-9023-F6E11ED2EC33}"/>
              </a:ext>
            </a:extLst>
          </p:cNvPr>
          <p:cNvSpPr>
            <a:spLocks noGrp="1"/>
          </p:cNvSpPr>
          <p:nvPr>
            <p:ph type="title"/>
          </p:nvPr>
        </p:nvSpPr>
        <p:spPr/>
        <p:txBody>
          <a:bodyPr/>
          <a:lstStyle/>
          <a:p>
            <a:r>
              <a:rPr lang="zh-CN" altLang="en-US"/>
              <a:t>单击此处编辑母版标题样式</a:t>
            </a:r>
            <a:endParaRPr lang="zh-CN" altLang="en-US" dirty="0"/>
          </a:p>
        </p:txBody>
      </p:sp>
      <p:sp>
        <p:nvSpPr>
          <p:cNvPr id="3" name="内容占位符 2">
            <a:extLst>
              <a:ext uri="{FF2B5EF4-FFF2-40B4-BE49-F238E27FC236}">
                <a16:creationId xmlns:a16="http://schemas.microsoft.com/office/drawing/2014/main" id="{D17418F6-77DE-4C93-8786-64C7EB578636}"/>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E67A26F3-B790-4F42-83B8-93E6880F15FC}"/>
              </a:ext>
            </a:extLst>
          </p:cNvPr>
          <p:cNvSpPr>
            <a:spLocks noGrp="1"/>
          </p:cNvSpPr>
          <p:nvPr>
            <p:ph type="dt" sz="half" idx="10"/>
          </p:nvPr>
        </p:nvSpPr>
        <p:spPr/>
        <p:txBody>
          <a:bodyPr/>
          <a:lstStyle/>
          <a:p>
            <a:endParaRPr lang="zh-CN" altLang="en-US"/>
          </a:p>
        </p:txBody>
      </p:sp>
      <p:sp>
        <p:nvSpPr>
          <p:cNvPr id="5" name="页脚占位符 4">
            <a:extLst>
              <a:ext uri="{FF2B5EF4-FFF2-40B4-BE49-F238E27FC236}">
                <a16:creationId xmlns:a16="http://schemas.microsoft.com/office/drawing/2014/main" id="{AE111069-3F63-4FFF-9BC8-D9FB68F14DBE}"/>
              </a:ext>
            </a:extLst>
          </p:cNvPr>
          <p:cNvSpPr>
            <a:spLocks noGrp="1"/>
          </p:cNvSpPr>
          <p:nvPr>
            <p:ph type="ftr" sz="quarter" idx="11"/>
          </p:nvPr>
        </p:nvSpPr>
        <p:spPr/>
        <p:txBody>
          <a:bodyPr/>
          <a:lstStyle/>
          <a:p>
            <a:r>
              <a:rPr lang="en-US" altLang="zh-CN"/>
              <a:t>Biscuit</a:t>
            </a:r>
            <a:endParaRPr lang="zh-CN" altLang="en-US"/>
          </a:p>
        </p:txBody>
      </p:sp>
      <p:sp>
        <p:nvSpPr>
          <p:cNvPr id="6" name="灯片编号占位符 5">
            <a:extLst>
              <a:ext uri="{FF2B5EF4-FFF2-40B4-BE49-F238E27FC236}">
                <a16:creationId xmlns:a16="http://schemas.microsoft.com/office/drawing/2014/main" id="{5BF051AD-0767-4DE2-AC0C-E71E58D36FF8}"/>
              </a:ext>
            </a:extLst>
          </p:cNvPr>
          <p:cNvSpPr>
            <a:spLocks noGrp="1"/>
          </p:cNvSpPr>
          <p:nvPr>
            <p:ph type="sldNum" sz="quarter" idx="12"/>
          </p:nvPr>
        </p:nvSpPr>
        <p:spPr/>
        <p:txBody>
          <a:bodyPr/>
          <a:lstStyle/>
          <a:p>
            <a:fld id="{9E3C3F8D-CBB6-4D77-B9DA-1B244EAD3A6E}" type="slidenum">
              <a:rPr lang="zh-CN" altLang="en-US" smtClean="0"/>
              <a:t>‹#›</a:t>
            </a:fld>
            <a:endParaRPr lang="zh-CN" altLang="en-US"/>
          </a:p>
        </p:txBody>
      </p:sp>
    </p:spTree>
    <p:extLst>
      <p:ext uri="{BB962C8B-B14F-4D97-AF65-F5344CB8AC3E}">
        <p14:creationId xmlns:p14="http://schemas.microsoft.com/office/powerpoint/2010/main" val="1672791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文本占位符 2">
            <a:extLst>
              <a:ext uri="{FF2B5EF4-FFF2-40B4-BE49-F238E27FC236}">
                <a16:creationId xmlns:a16="http://schemas.microsoft.com/office/drawing/2014/main" id="{80FC510A-EAAE-41C0-9423-6423A04A3ED8}"/>
              </a:ext>
            </a:extLst>
          </p:cNvPr>
          <p:cNvSpPr>
            <a:spLocks noGrp="1"/>
          </p:cNvSpPr>
          <p:nvPr>
            <p:ph type="body" idx="1"/>
          </p:nvPr>
        </p:nvSpPr>
        <p:spPr>
          <a:xfrm>
            <a:off x="285007" y="890649"/>
            <a:ext cx="11720945" cy="5367646"/>
          </a:xfrm>
          <a:prstGeom prst="rect">
            <a:avLst/>
          </a:prstGeom>
        </p:spPr>
        <p:txBody>
          <a:bodyPr vert="horz" lIns="91440" tIns="45720" rIns="91440" bIns="45720" rtlCol="0">
            <a:normAutofit/>
          </a:body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cxnSp>
        <p:nvCxnSpPr>
          <p:cNvPr id="9" name="直接连接符 6"/>
          <p:cNvCxnSpPr/>
          <p:nvPr userDrawn="1"/>
        </p:nvCxnSpPr>
        <p:spPr>
          <a:xfrm>
            <a:off x="0" y="785813"/>
            <a:ext cx="11176000" cy="0"/>
          </a:xfrm>
          <a:prstGeom prst="line">
            <a:avLst/>
          </a:prstGeom>
          <a:ln w="25400">
            <a:gradFill>
              <a:gsLst>
                <a:gs pos="0">
                  <a:srgbClr val="4B649F"/>
                </a:gs>
                <a:gs pos="100000">
                  <a:srgbClr val="7DB1CD">
                    <a:alpha val="0"/>
                  </a:srgbClr>
                </a:gs>
              </a:gsLst>
              <a:lin ang="0" scaled="0"/>
            </a:gra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71EF2AA3-EA03-6545-9DED-6F9154ACB19C}"/>
              </a:ext>
            </a:extLst>
          </p:cNvPr>
          <p:cNvPicPr>
            <a:picLocks noChangeAspect="1"/>
          </p:cNvPicPr>
          <p:nvPr userDrawn="1"/>
        </p:nvPicPr>
        <p:blipFill rotWithShape="1">
          <a:blip r:embed="rId8" cstate="print">
            <a:extLst>
              <a:ext uri="{28A0092B-C50C-407E-A947-70E740481C1C}">
                <a14:useLocalDpi xmlns:a14="http://schemas.microsoft.com/office/drawing/2010/main" val="0"/>
              </a:ext>
            </a:extLst>
          </a:blip>
          <a:srcRect l="22509" t="24631" r="20228" b="20396"/>
          <a:stretch/>
        </p:blipFill>
        <p:spPr>
          <a:xfrm>
            <a:off x="10480124" y="38033"/>
            <a:ext cx="1531840" cy="700860"/>
          </a:xfrm>
          <a:prstGeom prst="rect">
            <a:avLst/>
          </a:prstGeom>
        </p:spPr>
      </p:pic>
      <p:sp>
        <p:nvSpPr>
          <p:cNvPr id="11" name="Title Placeholder 10"/>
          <p:cNvSpPr>
            <a:spLocks noGrp="1"/>
          </p:cNvSpPr>
          <p:nvPr>
            <p:ph type="title"/>
          </p:nvPr>
        </p:nvSpPr>
        <p:spPr>
          <a:xfrm>
            <a:off x="166255" y="0"/>
            <a:ext cx="10212779" cy="738893"/>
          </a:xfrm>
          <a:prstGeom prst="rect">
            <a:avLst/>
          </a:prstGeom>
        </p:spPr>
        <p:txBody>
          <a:bodyPr vert="horz" lIns="91440" tIns="45720" rIns="91440" bIns="45720" rtlCol="0" anchor="ctr">
            <a:normAutofit/>
          </a:bodyPr>
          <a:lstStyle/>
          <a:p>
            <a:r>
              <a:rPr lang="en-US" dirty="0"/>
              <a:t>Click to edit Master title style</a:t>
            </a:r>
          </a:p>
        </p:txBody>
      </p:sp>
      <p:pic>
        <p:nvPicPr>
          <p:cNvPr id="13" name="图片 8"/>
          <p:cNvPicPr>
            <a:picLocks noChangeAspect="1"/>
          </p:cNvPicPr>
          <p:nvPr userDrawn="1"/>
        </p:nvPicPr>
        <p:blipFill rotWithShape="1">
          <a:blip r:embed="rId9" cstate="print">
            <a:extLst>
              <a:ext uri="{28A0092B-C50C-407E-A947-70E740481C1C}">
                <a14:useLocalDpi xmlns:a14="http://schemas.microsoft.com/office/drawing/2010/main" val="0"/>
              </a:ext>
            </a:extLst>
          </a:blip>
          <a:srcRect r="80281"/>
          <a:stretch/>
        </p:blipFill>
        <p:spPr>
          <a:xfrm>
            <a:off x="9777715" y="70119"/>
            <a:ext cx="702408" cy="672935"/>
          </a:xfrm>
          <a:prstGeom prst="rect">
            <a:avLst/>
          </a:prstGeom>
        </p:spPr>
      </p:pic>
    </p:spTree>
    <p:extLst>
      <p:ext uri="{BB962C8B-B14F-4D97-AF65-F5344CB8AC3E}">
        <p14:creationId xmlns:p14="http://schemas.microsoft.com/office/powerpoint/2010/main" val="20612453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6" r:id="rId4"/>
    <p:sldLayoutId id="2147483665" r:id="rId5"/>
    <p:sldLayoutId id="2147483667" r:id="rId6"/>
  </p:sldLayoutIdLst>
  <p:hf sldNum="0" hdr="0" ftr="0" dt="0"/>
  <p:txStyles>
    <p:titleStyle>
      <a:lvl1pPr algn="l" defTabSz="914400" rtl="0" eaLnBrk="1" latinLnBrk="0" hangingPunct="1">
        <a:lnSpc>
          <a:spcPct val="90000"/>
        </a:lnSpc>
        <a:spcBef>
          <a:spcPct val="0"/>
        </a:spcBef>
        <a:buNone/>
        <a:defRPr sz="4000" b="1" kern="1200">
          <a:solidFill>
            <a:srgbClr val="4B649F"/>
          </a:solidFill>
          <a:latin typeface="微软雅黑" pitchFamily="34" charset="-122"/>
          <a:ea typeface="微软雅黑" pitchFamily="34" charset="-122"/>
          <a:cs typeface="+mj-cs"/>
        </a:defRPr>
      </a:lvl1pPr>
    </p:titleStyle>
    <p:bodyStyle>
      <a:lvl1pPr marL="355600" indent="-355600" algn="l" defTabSz="914400" rtl="0" eaLnBrk="1" latinLnBrk="0" hangingPunct="1">
        <a:lnSpc>
          <a:spcPct val="90000"/>
        </a:lnSpc>
        <a:spcBef>
          <a:spcPts val="1000"/>
        </a:spcBef>
        <a:buClr>
          <a:schemeClr val="accent1"/>
        </a:buClr>
        <a:buSzPct val="90000"/>
        <a:buFont typeface="Wingdings" pitchFamily="2" charset="2"/>
        <a:buChar char="q"/>
        <a:defRPr sz="2800" b="1" kern="1200">
          <a:solidFill>
            <a:schemeClr val="tx1"/>
          </a:solidFill>
          <a:latin typeface="微软雅黑" pitchFamily="34" charset="-122"/>
          <a:ea typeface="微软雅黑" pitchFamily="34" charset="-122"/>
          <a:cs typeface="Times New Roman" pitchFamily="18" charset="0"/>
        </a:defRPr>
      </a:lvl1pPr>
      <a:lvl2pPr marL="685800" indent="-234950" algn="l" defTabSz="914400" rtl="0" eaLnBrk="1" latinLnBrk="0" hangingPunct="1">
        <a:lnSpc>
          <a:spcPct val="90000"/>
        </a:lnSpc>
        <a:spcBef>
          <a:spcPts val="500"/>
        </a:spcBef>
        <a:buClr>
          <a:schemeClr val="accent1"/>
        </a:buClr>
        <a:buSzPct val="90000"/>
        <a:buFont typeface="Wingdings" pitchFamily="2" charset="2"/>
        <a:buChar char="n"/>
        <a:defRPr sz="2400" kern="1200">
          <a:solidFill>
            <a:schemeClr val="tx1"/>
          </a:solidFill>
          <a:latin typeface="微软雅黑" pitchFamily="34" charset="-122"/>
          <a:ea typeface="微软雅黑" pitchFamily="34" charset="-122"/>
          <a:cs typeface="+mn-cs"/>
        </a:defRPr>
      </a:lvl2pPr>
      <a:lvl3pPr marL="985838" indent="-273050" algn="l" defTabSz="914400" rtl="0" eaLnBrk="1" latinLnBrk="0" hangingPunct="1">
        <a:lnSpc>
          <a:spcPct val="90000"/>
        </a:lnSpc>
        <a:spcBef>
          <a:spcPts val="500"/>
        </a:spcBef>
        <a:buClr>
          <a:schemeClr val="accent1"/>
        </a:buClr>
        <a:buFont typeface="Wingdings" pitchFamily="2" charset="2"/>
        <a:buChar char="v"/>
        <a:defRPr sz="2000" kern="1200">
          <a:solidFill>
            <a:schemeClr val="tx1"/>
          </a:solidFill>
          <a:latin typeface="微软雅黑" pitchFamily="34" charset="-122"/>
          <a:ea typeface="微软雅黑" pitchFamily="34" charset="-122"/>
          <a:cs typeface="+mn-cs"/>
        </a:defRPr>
      </a:lvl3pPr>
      <a:lvl4pPr marL="1262063" indent="-228600" algn="l" defTabSz="914400" rtl="0" eaLnBrk="1" latinLnBrk="0" hangingPunct="1">
        <a:lnSpc>
          <a:spcPct val="90000"/>
        </a:lnSpc>
        <a:spcBef>
          <a:spcPts val="500"/>
        </a:spcBef>
        <a:buClr>
          <a:schemeClr val="accent1"/>
        </a:buClr>
        <a:buFont typeface="Wingdings" pitchFamily="2" charset="2"/>
        <a:buChar char="ü"/>
        <a:defRPr sz="1800" kern="1200">
          <a:solidFill>
            <a:schemeClr val="tx1"/>
          </a:solidFill>
          <a:latin typeface="微软雅黑" pitchFamily="34" charset="-122"/>
          <a:ea typeface="微软雅黑" pitchFamily="34" charset="-122"/>
          <a:cs typeface="+mn-cs"/>
        </a:defRPr>
      </a:lvl4pPr>
      <a:lvl5pPr marL="1524000" indent="-228600" algn="l" defTabSz="914400" rtl="0" eaLnBrk="1" latinLnBrk="0" hangingPunct="1">
        <a:lnSpc>
          <a:spcPct val="90000"/>
        </a:lnSpc>
        <a:spcBef>
          <a:spcPts val="500"/>
        </a:spcBef>
        <a:buClr>
          <a:schemeClr val="accent1"/>
        </a:buClr>
        <a:buFont typeface="Wingdings" pitchFamily="2" charset="2"/>
        <a:buChar char="§"/>
        <a:defRPr sz="1800" kern="1200">
          <a:solidFill>
            <a:schemeClr val="tx1"/>
          </a:solidFill>
          <a:latin typeface="微软雅黑" pitchFamily="34" charset="-122"/>
          <a:ea typeface="微软雅黑"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image" Target="../media/image10.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a:extLst>
              <a:ext uri="{FF2B5EF4-FFF2-40B4-BE49-F238E27FC236}">
                <a16:creationId xmlns:a16="http://schemas.microsoft.com/office/drawing/2014/main" id="{EBB61916-B1BC-478E-B945-46C52FA8CE31}"/>
              </a:ext>
            </a:extLst>
          </p:cNvPr>
          <p:cNvSpPr>
            <a:spLocks noGrp="1"/>
          </p:cNvSpPr>
          <p:nvPr>
            <p:ph type="ctrTitle"/>
          </p:nvPr>
        </p:nvSpPr>
        <p:spPr>
          <a:xfrm>
            <a:off x="1118319" y="1599092"/>
            <a:ext cx="9661534" cy="1991062"/>
          </a:xfrm>
        </p:spPr>
        <p:txBody>
          <a:bodyPr anchor="ctr">
            <a:noAutofit/>
          </a:bodyPr>
          <a:lstStyle/>
          <a:p>
            <a:r>
              <a:rPr lang="en-US" altLang="zh-CN" sz="2400"/>
              <a:t>DISC : A Dynamic Shape Compiler for Machine</a:t>
            </a:r>
            <a:br>
              <a:rPr lang="en-US" altLang="zh-CN" sz="2400"/>
            </a:br>
            <a:r>
              <a:rPr lang="en-US" altLang="zh-CN" sz="2400"/>
              <a:t>Learning Workloads</a:t>
            </a:r>
            <a:endParaRPr lang="zh-CN" altLang="en-US" sz="2000" dirty="0"/>
          </a:p>
        </p:txBody>
      </p:sp>
      <p:sp>
        <p:nvSpPr>
          <p:cNvPr id="7" name="副标题 6">
            <a:extLst>
              <a:ext uri="{FF2B5EF4-FFF2-40B4-BE49-F238E27FC236}">
                <a16:creationId xmlns:a16="http://schemas.microsoft.com/office/drawing/2014/main" id="{64D1B580-6430-4969-8C42-EF62A6026F3A}"/>
              </a:ext>
            </a:extLst>
          </p:cNvPr>
          <p:cNvSpPr>
            <a:spLocks noGrp="1"/>
          </p:cNvSpPr>
          <p:nvPr>
            <p:ph type="subTitle" idx="1"/>
          </p:nvPr>
        </p:nvSpPr>
        <p:spPr>
          <a:xfrm>
            <a:off x="1675882" y="3170456"/>
            <a:ext cx="8585847" cy="415962"/>
          </a:xfrm>
        </p:spPr>
        <p:txBody>
          <a:bodyPr>
            <a:normAutofit fontScale="92500" lnSpcReduction="10000"/>
          </a:bodyPr>
          <a:lstStyle/>
          <a:p>
            <a:r>
              <a:rPr lang="en-US" altLang="zh-CN" b="0" i="0">
                <a:solidFill>
                  <a:srgbClr val="2F2F2F"/>
                </a:solidFill>
                <a:effectLst/>
                <a:latin typeface="PingFang SC"/>
              </a:rPr>
              <a:t>EuroMLSys ’21</a:t>
            </a:r>
            <a:endParaRPr lang="zh-CN" altLang="en-US" dirty="0"/>
          </a:p>
        </p:txBody>
      </p:sp>
      <p:pic>
        <p:nvPicPr>
          <p:cNvPr id="4" name="图片 3">
            <a:extLst>
              <a:ext uri="{FF2B5EF4-FFF2-40B4-BE49-F238E27FC236}">
                <a16:creationId xmlns:a16="http://schemas.microsoft.com/office/drawing/2014/main" id="{F4FC0554-A275-4E9D-8B09-D0E84DD8A6EE}"/>
              </a:ext>
            </a:extLst>
          </p:cNvPr>
          <p:cNvPicPr>
            <a:picLocks noChangeAspect="1"/>
          </p:cNvPicPr>
          <p:nvPr/>
        </p:nvPicPr>
        <p:blipFill>
          <a:blip r:embed="rId3"/>
          <a:stretch>
            <a:fillRect/>
          </a:stretch>
        </p:blipFill>
        <p:spPr>
          <a:xfrm>
            <a:off x="2828853" y="3688023"/>
            <a:ext cx="6081287" cy="1310754"/>
          </a:xfrm>
          <a:prstGeom prst="rect">
            <a:avLst/>
          </a:prstGeom>
        </p:spPr>
      </p:pic>
    </p:spTree>
    <p:extLst>
      <p:ext uri="{BB962C8B-B14F-4D97-AF65-F5344CB8AC3E}">
        <p14:creationId xmlns:p14="http://schemas.microsoft.com/office/powerpoint/2010/main" val="352769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826E71F4-7D38-407D-A4C5-C905D34055D1}"/>
              </a:ext>
            </a:extLst>
          </p:cNvPr>
          <p:cNvSpPr>
            <a:spLocks noGrp="1"/>
          </p:cNvSpPr>
          <p:nvPr>
            <p:ph type="title"/>
          </p:nvPr>
        </p:nvSpPr>
        <p:spPr/>
        <p:txBody>
          <a:bodyPr/>
          <a:lstStyle/>
          <a:p>
            <a:r>
              <a:rPr lang="en-US" altLang="zh-CN"/>
              <a:t>Background</a:t>
            </a:r>
            <a:endParaRPr lang="zh-CN" altLang="en-US" dirty="0"/>
          </a:p>
        </p:txBody>
      </p:sp>
      <p:sp>
        <p:nvSpPr>
          <p:cNvPr id="4" name="内容占位符 3">
            <a:extLst>
              <a:ext uri="{FF2B5EF4-FFF2-40B4-BE49-F238E27FC236}">
                <a16:creationId xmlns:a16="http://schemas.microsoft.com/office/drawing/2014/main" id="{C34A3C61-6941-4133-9F66-4EA6C2E1335D}"/>
              </a:ext>
            </a:extLst>
          </p:cNvPr>
          <p:cNvSpPr>
            <a:spLocks noGrp="1"/>
          </p:cNvSpPr>
          <p:nvPr>
            <p:ph idx="1"/>
          </p:nvPr>
        </p:nvSpPr>
        <p:spPr>
          <a:xfrm>
            <a:off x="-34119" y="854899"/>
            <a:ext cx="12260238" cy="6119106"/>
          </a:xfrm>
        </p:spPr>
        <p:txBody>
          <a:bodyPr>
            <a:normAutofit lnSpcReduction="10000"/>
          </a:bodyPr>
          <a:lstStyle/>
          <a:p>
            <a:r>
              <a:rPr lang="zh-CN" altLang="en-US"/>
              <a:t>现有的深度学习编译器专注于优化和执行静态的网络</a:t>
            </a:r>
            <a:endParaRPr lang="en-US" altLang="zh-CN"/>
          </a:p>
          <a:p>
            <a:pPr lvl="1"/>
            <a:r>
              <a:rPr lang="zh-CN" altLang="en-US"/>
              <a:t>在</a:t>
            </a:r>
            <a:r>
              <a:rPr lang="zh-CN" altLang="en-US" b="0" i="0">
                <a:solidFill>
                  <a:srgbClr val="121212"/>
                </a:solidFill>
                <a:effectLst/>
                <a:latin typeface="PingFang SC"/>
              </a:rPr>
              <a:t>编译期完全已知静态</a:t>
            </a:r>
            <a:r>
              <a:rPr lang="en-US" altLang="zh-CN" b="0" i="0">
                <a:solidFill>
                  <a:srgbClr val="121212"/>
                </a:solidFill>
                <a:effectLst/>
                <a:latin typeface="PingFang SC"/>
              </a:rPr>
              <a:t>shape</a:t>
            </a:r>
            <a:r>
              <a:rPr lang="zh-CN" altLang="en-US" b="0" i="0">
                <a:solidFill>
                  <a:srgbClr val="121212"/>
                </a:solidFill>
                <a:effectLst/>
                <a:latin typeface="PingFang SC"/>
              </a:rPr>
              <a:t>信息的情况下，</a:t>
            </a:r>
            <a:r>
              <a:rPr lang="en-US" altLang="zh-CN" b="0" i="0">
                <a:solidFill>
                  <a:srgbClr val="121212"/>
                </a:solidFill>
                <a:effectLst/>
                <a:latin typeface="PingFang SC"/>
              </a:rPr>
              <a:t>Compiler</a:t>
            </a:r>
            <a:r>
              <a:rPr lang="zh-CN" altLang="en-US" b="0" i="0">
                <a:solidFill>
                  <a:srgbClr val="121212"/>
                </a:solidFill>
                <a:effectLst/>
                <a:latin typeface="PingFang SC"/>
              </a:rPr>
              <a:t>可以作出更好的优化决策并得到更好的</a:t>
            </a:r>
            <a:r>
              <a:rPr lang="en-US" altLang="zh-CN" b="0" i="0">
                <a:solidFill>
                  <a:srgbClr val="121212"/>
                </a:solidFill>
                <a:effectLst/>
                <a:latin typeface="PingFang SC"/>
              </a:rPr>
              <a:t>CodeGen</a:t>
            </a:r>
            <a:r>
              <a:rPr lang="zh-CN" altLang="en-US" b="0" i="0">
                <a:solidFill>
                  <a:srgbClr val="121212"/>
                </a:solidFill>
                <a:effectLst/>
                <a:latin typeface="PingFang SC"/>
              </a:rPr>
              <a:t>性能</a:t>
            </a:r>
            <a:endParaRPr lang="en-US" altLang="zh-CN"/>
          </a:p>
          <a:p>
            <a:r>
              <a:rPr lang="zh-CN" altLang="en-US"/>
              <a:t>越来越多模型出现了动态特征</a:t>
            </a:r>
            <a:endParaRPr lang="en-US" altLang="zh-CN"/>
          </a:p>
          <a:p>
            <a:pPr lvl="1"/>
            <a:r>
              <a:rPr lang="en-US" altLang="zh-CN"/>
              <a:t>control flow</a:t>
            </a:r>
            <a:r>
              <a:rPr lang="zh-CN" altLang="en-US"/>
              <a:t>，如</a:t>
            </a:r>
            <a:r>
              <a:rPr lang="en-US" altLang="zh-CN"/>
              <a:t>RNN</a:t>
            </a:r>
            <a:r>
              <a:rPr lang="zh-CN" altLang="en-US"/>
              <a:t>、</a:t>
            </a:r>
            <a:r>
              <a:rPr lang="en-US" altLang="zh-CN"/>
              <a:t>LSTM</a:t>
            </a:r>
          </a:p>
          <a:p>
            <a:pPr lvl="1"/>
            <a:r>
              <a:rPr lang="en-US" altLang="zh-CN"/>
              <a:t>dynamic data structures, </a:t>
            </a:r>
            <a:r>
              <a:rPr lang="zh-CN" altLang="en-US"/>
              <a:t>如</a:t>
            </a:r>
            <a:r>
              <a:rPr lang="en-US" altLang="zh-CN"/>
              <a:t>Tree-Structured LSTM</a:t>
            </a:r>
          </a:p>
          <a:p>
            <a:pPr lvl="1"/>
            <a:r>
              <a:rPr lang="en-US" altLang="zh-CN"/>
              <a:t>dynamic shapes</a:t>
            </a:r>
            <a:r>
              <a:rPr lang="zh-CN" altLang="en-US"/>
              <a:t>，如</a:t>
            </a:r>
            <a:r>
              <a:rPr lang="en-US" altLang="zh-CN"/>
              <a:t>BERT</a:t>
            </a:r>
          </a:p>
          <a:p>
            <a:r>
              <a:rPr lang="zh-CN" altLang="en-US"/>
              <a:t>现有的优化方式不适用于具有动态特征的网络</a:t>
            </a:r>
            <a:endParaRPr lang="en-US" altLang="zh-CN"/>
          </a:p>
          <a:p>
            <a:pPr lvl="1"/>
            <a:r>
              <a:rPr lang="zh-CN" altLang="en-US"/>
              <a:t>支持静态图的框架大多通过</a:t>
            </a:r>
            <a:r>
              <a:rPr lang="zh-CN" altLang="en-US" b="1"/>
              <a:t>将动态模型转换成静态模型</a:t>
            </a:r>
            <a:r>
              <a:rPr lang="zh-CN" altLang="en-US"/>
              <a:t>来实现优化复用，提升性能的同时不可避免的带来了复杂度提高和灵活性降低的问题。</a:t>
            </a:r>
          </a:p>
          <a:p>
            <a:pPr lvl="2"/>
            <a:r>
              <a:rPr lang="zh-CN" altLang="en-US"/>
              <a:t>如需要为不同</a:t>
            </a:r>
            <a:r>
              <a:rPr lang="en-US" altLang="zh-CN"/>
              <a:t>shape</a:t>
            </a:r>
            <a:r>
              <a:rPr lang="zh-CN" altLang="en-US"/>
              <a:t>编译和生成</a:t>
            </a:r>
            <a:r>
              <a:rPr lang="en-US" altLang="zh-CN"/>
              <a:t>kernel</a:t>
            </a:r>
            <a:r>
              <a:rPr lang="zh-CN" altLang="en-US"/>
              <a:t>，带来巨大编译开销</a:t>
            </a:r>
            <a:endParaRPr lang="en-US" altLang="zh-CN"/>
          </a:p>
          <a:p>
            <a:r>
              <a:rPr lang="zh-CN" altLang="en-US"/>
              <a:t>解决方案</a:t>
            </a:r>
            <a:endParaRPr lang="en-US" altLang="zh-CN"/>
          </a:p>
          <a:p>
            <a:pPr lvl="1"/>
            <a:r>
              <a:rPr lang="zh-CN" altLang="en-US"/>
              <a:t>手动区分静态</a:t>
            </a:r>
            <a:r>
              <a:rPr lang="en-US" altLang="zh-CN"/>
              <a:t>shape</a:t>
            </a:r>
            <a:r>
              <a:rPr lang="zh-CN" altLang="en-US"/>
              <a:t>和动态</a:t>
            </a:r>
            <a:r>
              <a:rPr lang="en-US" altLang="zh-CN"/>
              <a:t>shape</a:t>
            </a:r>
            <a:r>
              <a:rPr lang="zh-CN" altLang="en-US"/>
              <a:t>（丢失了优化机会）</a:t>
            </a:r>
            <a:endParaRPr lang="en-US" altLang="zh-CN"/>
          </a:p>
          <a:p>
            <a:pPr lvl="1"/>
            <a:r>
              <a:rPr lang="zh-CN" altLang="en-US"/>
              <a:t>使用</a:t>
            </a:r>
            <a:r>
              <a:rPr lang="en-US" altLang="zh-CN"/>
              <a:t>padding</a:t>
            </a:r>
            <a:r>
              <a:rPr lang="zh-CN" altLang="en-US"/>
              <a:t>或</a:t>
            </a:r>
            <a:r>
              <a:rPr lang="en-US" altLang="zh-CN"/>
              <a:t>slicing</a:t>
            </a:r>
            <a:r>
              <a:rPr lang="zh-CN" altLang="en-US"/>
              <a:t>形成特定形状的</a:t>
            </a:r>
            <a:r>
              <a:rPr lang="en-US" altLang="zh-CN"/>
              <a:t>tensor</a:t>
            </a:r>
            <a:r>
              <a:rPr lang="zh-CN" altLang="en-US"/>
              <a:t>（引入冗余的计算）</a:t>
            </a:r>
            <a:endParaRPr lang="en-US" altLang="zh-CN"/>
          </a:p>
          <a:p>
            <a:pPr lvl="1"/>
            <a:r>
              <a:rPr lang="en-US" altLang="zh-CN"/>
              <a:t>Nimble</a:t>
            </a:r>
            <a:r>
              <a:rPr lang="zh-CN" altLang="en-US" b="0" i="0">
                <a:solidFill>
                  <a:srgbClr val="121212"/>
                </a:solidFill>
                <a:effectLst/>
                <a:latin typeface="PingFang SC"/>
              </a:rPr>
              <a:t>基于</a:t>
            </a:r>
            <a:r>
              <a:rPr lang="en-US" altLang="zh-CN" b="0" i="0">
                <a:solidFill>
                  <a:srgbClr val="121212"/>
                </a:solidFill>
                <a:effectLst/>
                <a:latin typeface="PingFang SC"/>
              </a:rPr>
              <a:t>Virtual Matchine</a:t>
            </a:r>
            <a:r>
              <a:rPr lang="zh-CN" altLang="en-US" b="0" i="0">
                <a:solidFill>
                  <a:srgbClr val="121212"/>
                </a:solidFill>
                <a:effectLst/>
                <a:latin typeface="PingFang SC"/>
              </a:rPr>
              <a:t>的轻量级跨平台</a:t>
            </a:r>
            <a:r>
              <a:rPr lang="en-US" altLang="zh-CN" b="0" i="0">
                <a:solidFill>
                  <a:srgbClr val="121212"/>
                </a:solidFill>
                <a:effectLst/>
                <a:latin typeface="PingFang SC"/>
              </a:rPr>
              <a:t>runtime </a:t>
            </a:r>
            <a:r>
              <a:rPr lang="zh-CN" altLang="en-US"/>
              <a:t>（带来了解释开销）</a:t>
            </a:r>
            <a:endParaRPr lang="en-US" altLang="zh-CN"/>
          </a:p>
          <a:p>
            <a:pPr lvl="1"/>
            <a:endParaRPr lang="en-US" altLang="zh-CN"/>
          </a:p>
          <a:p>
            <a:pPr lvl="1"/>
            <a:endParaRPr lang="en-US" altLang="zh-CN"/>
          </a:p>
          <a:p>
            <a:pPr lvl="1"/>
            <a:endParaRPr lang="en-US" altLang="zh-CN"/>
          </a:p>
          <a:p>
            <a:pPr lvl="1"/>
            <a:endParaRPr lang="en-US" altLang="zh-CN"/>
          </a:p>
          <a:p>
            <a:pPr lvl="1"/>
            <a:endParaRPr lang="en-US" altLang="zh-CN" dirty="0"/>
          </a:p>
          <a:p>
            <a:pPr lvl="1"/>
            <a:endParaRPr lang="en-US" altLang="zh-CN" dirty="0"/>
          </a:p>
          <a:p>
            <a:pPr lvl="1"/>
            <a:endParaRPr lang="en-US" altLang="zh-CN" dirty="0"/>
          </a:p>
          <a:p>
            <a:endParaRPr lang="en-US" altLang="zh-CN" dirty="0"/>
          </a:p>
          <a:p>
            <a:endParaRPr lang="en-US" altLang="zh-CN" dirty="0"/>
          </a:p>
          <a:p>
            <a:pPr marL="0" indent="0">
              <a:buNone/>
            </a:pPr>
            <a:endParaRPr lang="en-US" altLang="zh-CN" dirty="0"/>
          </a:p>
        </p:txBody>
      </p:sp>
    </p:spTree>
    <p:extLst>
      <p:ext uri="{BB962C8B-B14F-4D97-AF65-F5344CB8AC3E}">
        <p14:creationId xmlns:p14="http://schemas.microsoft.com/office/powerpoint/2010/main" val="33736248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826E71F4-7D38-407D-A4C5-C905D34055D1}"/>
              </a:ext>
            </a:extLst>
          </p:cNvPr>
          <p:cNvSpPr>
            <a:spLocks noGrp="1"/>
          </p:cNvSpPr>
          <p:nvPr>
            <p:ph type="title"/>
          </p:nvPr>
        </p:nvSpPr>
        <p:spPr/>
        <p:txBody>
          <a:bodyPr/>
          <a:lstStyle/>
          <a:p>
            <a:r>
              <a:rPr lang="en-US" altLang="zh-CN"/>
              <a:t>Background</a:t>
            </a:r>
            <a:endParaRPr lang="zh-CN" altLang="en-US" dirty="0"/>
          </a:p>
        </p:txBody>
      </p:sp>
      <p:sp>
        <p:nvSpPr>
          <p:cNvPr id="4" name="内容占位符 3">
            <a:extLst>
              <a:ext uri="{FF2B5EF4-FFF2-40B4-BE49-F238E27FC236}">
                <a16:creationId xmlns:a16="http://schemas.microsoft.com/office/drawing/2014/main" id="{C34A3C61-6941-4133-9F66-4EA6C2E1335D}"/>
              </a:ext>
            </a:extLst>
          </p:cNvPr>
          <p:cNvSpPr>
            <a:spLocks noGrp="1"/>
          </p:cNvSpPr>
          <p:nvPr>
            <p:ph idx="1"/>
          </p:nvPr>
        </p:nvSpPr>
        <p:spPr/>
        <p:txBody>
          <a:bodyPr>
            <a:normAutofit/>
          </a:bodyPr>
          <a:lstStyle/>
          <a:p>
            <a:endParaRPr lang="en-US" altLang="zh-CN"/>
          </a:p>
          <a:p>
            <a:pPr lvl="1"/>
            <a:endParaRPr lang="en-US" altLang="zh-CN"/>
          </a:p>
          <a:p>
            <a:pPr lvl="1"/>
            <a:endParaRPr lang="en-US" altLang="zh-CN"/>
          </a:p>
          <a:p>
            <a:pPr lvl="1"/>
            <a:endParaRPr lang="en-US" altLang="zh-CN" dirty="0"/>
          </a:p>
          <a:p>
            <a:pPr lvl="1"/>
            <a:endParaRPr lang="en-US" altLang="zh-CN" dirty="0"/>
          </a:p>
          <a:p>
            <a:pPr lvl="1"/>
            <a:endParaRPr lang="en-US" altLang="zh-CN" dirty="0"/>
          </a:p>
          <a:p>
            <a:endParaRPr lang="en-US" altLang="zh-CN" dirty="0"/>
          </a:p>
          <a:p>
            <a:endParaRPr lang="en-US" altLang="zh-CN" dirty="0"/>
          </a:p>
          <a:p>
            <a:pPr marL="0" indent="0">
              <a:buNone/>
            </a:pPr>
            <a:endParaRPr lang="en-US" altLang="zh-CN" dirty="0"/>
          </a:p>
        </p:txBody>
      </p:sp>
      <p:pic>
        <p:nvPicPr>
          <p:cNvPr id="7" name="图片 6">
            <a:extLst>
              <a:ext uri="{FF2B5EF4-FFF2-40B4-BE49-F238E27FC236}">
                <a16:creationId xmlns:a16="http://schemas.microsoft.com/office/drawing/2014/main" id="{58374B02-32D1-4C38-8F8D-162F8E8A4175}"/>
              </a:ext>
            </a:extLst>
          </p:cNvPr>
          <p:cNvPicPr>
            <a:picLocks noChangeAspect="1"/>
          </p:cNvPicPr>
          <p:nvPr/>
        </p:nvPicPr>
        <p:blipFill>
          <a:blip r:embed="rId3"/>
          <a:stretch>
            <a:fillRect/>
          </a:stretch>
        </p:blipFill>
        <p:spPr>
          <a:xfrm>
            <a:off x="1010096" y="1072660"/>
            <a:ext cx="9246195" cy="5564709"/>
          </a:xfrm>
          <a:prstGeom prst="rect">
            <a:avLst/>
          </a:prstGeom>
        </p:spPr>
      </p:pic>
    </p:spTree>
    <p:extLst>
      <p:ext uri="{BB962C8B-B14F-4D97-AF65-F5344CB8AC3E}">
        <p14:creationId xmlns:p14="http://schemas.microsoft.com/office/powerpoint/2010/main" val="1477260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826E71F4-7D38-407D-A4C5-C905D34055D1}"/>
              </a:ext>
            </a:extLst>
          </p:cNvPr>
          <p:cNvSpPr>
            <a:spLocks noGrp="1"/>
          </p:cNvSpPr>
          <p:nvPr>
            <p:ph type="title"/>
          </p:nvPr>
        </p:nvSpPr>
        <p:spPr/>
        <p:txBody>
          <a:bodyPr/>
          <a:lstStyle/>
          <a:p>
            <a:r>
              <a:rPr lang="en-US" altLang="zh-CN"/>
              <a:t>Introduction</a:t>
            </a:r>
            <a:endParaRPr lang="zh-CN" altLang="en-US" dirty="0"/>
          </a:p>
        </p:txBody>
      </p:sp>
      <p:sp>
        <p:nvSpPr>
          <p:cNvPr id="4" name="内容占位符 3">
            <a:extLst>
              <a:ext uri="{FF2B5EF4-FFF2-40B4-BE49-F238E27FC236}">
                <a16:creationId xmlns:a16="http://schemas.microsoft.com/office/drawing/2014/main" id="{C34A3C61-6941-4133-9F66-4EA6C2E1335D}"/>
              </a:ext>
            </a:extLst>
          </p:cNvPr>
          <p:cNvSpPr>
            <a:spLocks noGrp="1"/>
          </p:cNvSpPr>
          <p:nvPr>
            <p:ph idx="1"/>
          </p:nvPr>
        </p:nvSpPr>
        <p:spPr/>
        <p:txBody>
          <a:bodyPr>
            <a:normAutofit/>
          </a:bodyPr>
          <a:lstStyle/>
          <a:p>
            <a:r>
              <a:rPr lang="en-US" altLang="zh-CN"/>
              <a:t>DISC</a:t>
            </a:r>
            <a:r>
              <a:rPr lang="zh-CN" altLang="en-US"/>
              <a:t>主要贡献</a:t>
            </a:r>
            <a:endParaRPr lang="en-US" altLang="zh-CN"/>
          </a:p>
          <a:p>
            <a:pPr lvl="1"/>
            <a:r>
              <a:rPr lang="zh-CN" altLang="en-US"/>
              <a:t>对于现有的</a:t>
            </a:r>
            <a:r>
              <a:rPr lang="en-US" altLang="zh-CN"/>
              <a:t>IR</a:t>
            </a:r>
            <a:r>
              <a:rPr lang="zh-CN" altLang="en-US"/>
              <a:t>缺乏对动态</a:t>
            </a:r>
            <a:r>
              <a:rPr lang="en-US" altLang="zh-CN"/>
              <a:t>shape</a:t>
            </a:r>
            <a:r>
              <a:rPr lang="zh-CN" altLang="en-US"/>
              <a:t>计算的完整表示。利用</a:t>
            </a:r>
            <a:r>
              <a:rPr lang="en-US" altLang="zh-CN"/>
              <a:t>MLIR</a:t>
            </a:r>
            <a:r>
              <a:rPr lang="zh-CN" altLang="en-US"/>
              <a:t>在</a:t>
            </a:r>
            <a:r>
              <a:rPr lang="en-US" altLang="zh-CN"/>
              <a:t>XLA</a:t>
            </a:r>
            <a:r>
              <a:rPr lang="zh-CN" altLang="en-US"/>
              <a:t>的</a:t>
            </a:r>
            <a:r>
              <a:rPr lang="en-US" altLang="zh-CN"/>
              <a:t>HLO IR</a:t>
            </a:r>
            <a:r>
              <a:rPr lang="zh-CN" altLang="en-US"/>
              <a:t>基础上引入</a:t>
            </a:r>
            <a:r>
              <a:rPr lang="en-US" altLang="zh-CN"/>
              <a:t>DHLO</a:t>
            </a:r>
            <a:r>
              <a:rPr lang="zh-CN" altLang="en-US"/>
              <a:t>，</a:t>
            </a:r>
            <a:r>
              <a:rPr lang="zh-CN" altLang="en-US" b="1"/>
              <a:t>扩展</a:t>
            </a:r>
            <a:r>
              <a:rPr lang="en-US" altLang="zh-CN" b="1"/>
              <a:t>IR</a:t>
            </a:r>
            <a:r>
              <a:rPr lang="zh-CN" altLang="en-US" b="1"/>
              <a:t>以支持动态</a:t>
            </a:r>
            <a:r>
              <a:rPr lang="en-US" altLang="zh-CN" b="1"/>
              <a:t>shape</a:t>
            </a:r>
          </a:p>
          <a:p>
            <a:pPr lvl="1"/>
            <a:r>
              <a:rPr lang="zh-CN" altLang="en-US" b="1"/>
              <a:t>在编译期生成优化代码，避免虚拟机的解释开销</a:t>
            </a:r>
            <a:r>
              <a:rPr lang="zh-CN" altLang="en-US"/>
              <a:t>。且</a:t>
            </a:r>
            <a:r>
              <a:rPr lang="zh-CN" altLang="en-US" b="0" i="0">
                <a:solidFill>
                  <a:srgbClr val="2E3033"/>
                </a:solidFill>
                <a:effectLst/>
                <a:latin typeface="Arial" panose="020B0604020202020204" pitchFamily="34" charset="0"/>
              </a:rPr>
              <a:t>将设备计算和主机端逻辑一起编译，扩大了主机</a:t>
            </a:r>
            <a:r>
              <a:rPr lang="en-US" altLang="zh-CN" b="0" i="0">
                <a:solidFill>
                  <a:srgbClr val="2E3033"/>
                </a:solidFill>
                <a:effectLst/>
                <a:latin typeface="Arial" panose="020B0604020202020204" pitchFamily="34" charset="0"/>
              </a:rPr>
              <a:t>-</a:t>
            </a:r>
            <a:r>
              <a:rPr lang="zh-CN" altLang="en-US" b="0" i="0">
                <a:solidFill>
                  <a:srgbClr val="2E3033"/>
                </a:solidFill>
                <a:effectLst/>
                <a:latin typeface="Arial" panose="020B0604020202020204" pitchFamily="34" charset="0"/>
              </a:rPr>
              <a:t>设备协同优化的机会。</a:t>
            </a:r>
            <a:endParaRPr lang="en-US" altLang="zh-CN" b="0" i="0">
              <a:solidFill>
                <a:srgbClr val="2E3033"/>
              </a:solidFill>
              <a:effectLst/>
              <a:latin typeface="Arial" panose="020B0604020202020204" pitchFamily="34" charset="0"/>
            </a:endParaRPr>
          </a:p>
          <a:p>
            <a:pPr lvl="1"/>
            <a:r>
              <a:rPr lang="zh-CN" altLang="en-US"/>
              <a:t>通过</a:t>
            </a:r>
            <a:r>
              <a:rPr lang="en-US" altLang="zh-CN"/>
              <a:t>operations</a:t>
            </a:r>
            <a:r>
              <a:rPr lang="zh-CN" altLang="en-US"/>
              <a:t>之间的</a:t>
            </a:r>
            <a:r>
              <a:rPr lang="en-US" altLang="zh-CN"/>
              <a:t>shape</a:t>
            </a:r>
            <a:r>
              <a:rPr lang="zh-CN" altLang="en-US"/>
              <a:t>约束以及</a:t>
            </a:r>
            <a:r>
              <a:rPr lang="en-US" altLang="zh-CN"/>
              <a:t>shape</a:t>
            </a:r>
            <a:r>
              <a:rPr lang="zh-CN" altLang="en-US"/>
              <a:t>传播特性来融合相邻的操作。</a:t>
            </a:r>
            <a:r>
              <a:rPr lang="zh-CN" altLang="en-US" b="1"/>
              <a:t>在</a:t>
            </a:r>
            <a:r>
              <a:rPr lang="en-US" altLang="zh-CN" b="1"/>
              <a:t>shape</a:t>
            </a:r>
            <a:r>
              <a:rPr lang="zh-CN" altLang="en-US" b="1"/>
              <a:t>信息不完整的情况下生成高效的</a:t>
            </a:r>
            <a:r>
              <a:rPr lang="en-US" altLang="zh-CN" b="1"/>
              <a:t>fusion kernels</a:t>
            </a:r>
            <a:r>
              <a:rPr lang="zh-CN" altLang="en-US" b="1"/>
              <a:t>。</a:t>
            </a:r>
            <a:endParaRPr lang="en-US" altLang="zh-CN" b="1"/>
          </a:p>
          <a:p>
            <a:pPr lvl="1"/>
            <a:r>
              <a:rPr lang="zh-CN" altLang="en-US" b="1"/>
              <a:t>支持主流的机器学习前端框架</a:t>
            </a:r>
            <a:endParaRPr lang="en-US" altLang="zh-CN" b="1"/>
          </a:p>
          <a:p>
            <a:r>
              <a:rPr lang="zh-CN" altLang="en-US"/>
              <a:t>应用场景</a:t>
            </a:r>
            <a:endParaRPr lang="en-US" altLang="zh-CN"/>
          </a:p>
          <a:p>
            <a:pPr lvl="1"/>
            <a:r>
              <a:rPr lang="zh-CN" altLang="en-US"/>
              <a:t>在主流的硬件平台上（包括</a:t>
            </a:r>
            <a:r>
              <a:rPr lang="en-US" altLang="zh-CN"/>
              <a:t>Nvidia GPU</a:t>
            </a:r>
            <a:r>
              <a:rPr lang="zh-CN" altLang="en-US"/>
              <a:t>，</a:t>
            </a:r>
            <a:r>
              <a:rPr lang="en-US" altLang="zh-CN"/>
              <a:t>x86 CPU</a:t>
            </a:r>
            <a:r>
              <a:rPr lang="zh-CN" altLang="en-US"/>
              <a:t>等）上作为通用、透明的性能优化工具，降低用户部署</a:t>
            </a:r>
            <a:r>
              <a:rPr lang="en-US" altLang="zh-CN"/>
              <a:t>AI</a:t>
            </a:r>
            <a:r>
              <a:rPr lang="zh-CN" altLang="en-US"/>
              <a:t>作业的人力负担，提高模型迭代效率</a:t>
            </a:r>
            <a:endParaRPr lang="en-US" altLang="zh-CN"/>
          </a:p>
          <a:p>
            <a:pPr lvl="1"/>
            <a:r>
              <a:rPr lang="zh-CN" altLang="en-US"/>
              <a:t>帮助新硬件做</a:t>
            </a:r>
            <a:r>
              <a:rPr lang="en-US" altLang="zh-CN"/>
              <a:t>AI</a:t>
            </a:r>
            <a:r>
              <a:rPr lang="zh-CN" altLang="en-US"/>
              <a:t>场景的适配和接入支持。</a:t>
            </a:r>
            <a:endParaRPr lang="en-US" altLang="zh-CN"/>
          </a:p>
          <a:p>
            <a:pPr lvl="1"/>
            <a:endParaRPr lang="en-US" altLang="zh-CN"/>
          </a:p>
          <a:p>
            <a:endParaRPr lang="en-US" altLang="zh-CN"/>
          </a:p>
          <a:p>
            <a:pPr marL="0" indent="0">
              <a:buNone/>
            </a:pPr>
            <a:endParaRPr lang="en-US" altLang="zh-CN" dirty="0"/>
          </a:p>
        </p:txBody>
      </p:sp>
    </p:spTree>
    <p:extLst>
      <p:ext uri="{BB962C8B-B14F-4D97-AF65-F5344CB8AC3E}">
        <p14:creationId xmlns:p14="http://schemas.microsoft.com/office/powerpoint/2010/main" val="1964641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826E71F4-7D38-407D-A4C5-C905D34055D1}"/>
              </a:ext>
            </a:extLst>
          </p:cNvPr>
          <p:cNvSpPr>
            <a:spLocks noGrp="1"/>
          </p:cNvSpPr>
          <p:nvPr>
            <p:ph type="title"/>
          </p:nvPr>
        </p:nvSpPr>
        <p:spPr/>
        <p:txBody>
          <a:bodyPr/>
          <a:lstStyle/>
          <a:p>
            <a:r>
              <a:rPr lang="en-US" altLang="zh-CN"/>
              <a:t>Overview</a:t>
            </a:r>
            <a:endParaRPr lang="zh-CN" altLang="en-US" dirty="0"/>
          </a:p>
        </p:txBody>
      </p:sp>
      <p:sp>
        <p:nvSpPr>
          <p:cNvPr id="4" name="内容占位符 3">
            <a:extLst>
              <a:ext uri="{FF2B5EF4-FFF2-40B4-BE49-F238E27FC236}">
                <a16:creationId xmlns:a16="http://schemas.microsoft.com/office/drawing/2014/main" id="{C34A3C61-6941-4133-9F66-4EA6C2E1335D}"/>
              </a:ext>
            </a:extLst>
          </p:cNvPr>
          <p:cNvSpPr>
            <a:spLocks noGrp="1"/>
          </p:cNvSpPr>
          <p:nvPr>
            <p:ph idx="1"/>
          </p:nvPr>
        </p:nvSpPr>
        <p:spPr>
          <a:xfrm>
            <a:off x="0" y="798023"/>
            <a:ext cx="12192000" cy="6059978"/>
          </a:xfrm>
        </p:spPr>
        <p:txBody>
          <a:bodyPr>
            <a:normAutofit/>
          </a:bodyPr>
          <a:lstStyle/>
          <a:p>
            <a:r>
              <a:rPr lang="en-US" altLang="zh-CN"/>
              <a:t>DISC</a:t>
            </a:r>
          </a:p>
          <a:p>
            <a:pPr lvl="1"/>
            <a:r>
              <a:rPr lang="en-US" altLang="zh-CN"/>
              <a:t>Computation Graph Bridge</a:t>
            </a:r>
          </a:p>
          <a:p>
            <a:pPr lvl="2"/>
            <a:r>
              <a:rPr lang="en-US" altLang="zh-CN"/>
              <a:t>lowering</a:t>
            </a:r>
            <a:r>
              <a:rPr lang="zh-CN" altLang="en-US"/>
              <a:t>、收集</a:t>
            </a:r>
            <a:r>
              <a:rPr lang="en-US" altLang="zh-CN"/>
              <a:t>shape</a:t>
            </a:r>
            <a:r>
              <a:rPr lang="zh-CN" altLang="en-US"/>
              <a:t>信息</a:t>
            </a:r>
            <a:endParaRPr lang="en-US" altLang="zh-CN"/>
          </a:p>
          <a:p>
            <a:pPr lvl="1"/>
            <a:r>
              <a:rPr lang="en-US" altLang="zh-CN" b="0" i="0">
                <a:solidFill>
                  <a:srgbClr val="2F2F2F"/>
                </a:solidFill>
                <a:effectLst/>
              </a:rPr>
              <a:t>DHLO</a:t>
            </a:r>
          </a:p>
          <a:p>
            <a:pPr lvl="2"/>
            <a:r>
              <a:rPr lang="zh-CN" altLang="en-US">
                <a:solidFill>
                  <a:srgbClr val="2F2F2F"/>
                </a:solidFill>
              </a:rPr>
              <a:t>支持动态形状的的</a:t>
            </a:r>
            <a:r>
              <a:rPr lang="en-US" altLang="zh-CN">
                <a:solidFill>
                  <a:srgbClr val="2F2F2F"/>
                </a:solidFill>
              </a:rPr>
              <a:t>HLO</a:t>
            </a:r>
            <a:r>
              <a:rPr lang="zh-CN" altLang="en-US">
                <a:solidFill>
                  <a:srgbClr val="2F2F2F"/>
                </a:solidFill>
              </a:rPr>
              <a:t>方言</a:t>
            </a:r>
            <a:endParaRPr lang="en-US" altLang="zh-CN"/>
          </a:p>
          <a:p>
            <a:pPr lvl="1"/>
            <a:r>
              <a:rPr lang="en-US" altLang="zh-CN"/>
              <a:t>Shape Calculation &amp; Placer</a:t>
            </a:r>
          </a:p>
          <a:p>
            <a:pPr lvl="2"/>
            <a:r>
              <a:rPr lang="zh-CN" altLang="en-US"/>
              <a:t>在没有完整形状信息的情况下进行优化编译</a:t>
            </a:r>
            <a:endParaRPr lang="en-US" altLang="zh-CN"/>
          </a:p>
          <a:p>
            <a:pPr lvl="2"/>
            <a:r>
              <a:rPr lang="zh-CN" altLang="en-US"/>
              <a:t>分离</a:t>
            </a:r>
            <a:r>
              <a:rPr lang="en-US" altLang="zh-CN"/>
              <a:t>shape</a:t>
            </a:r>
            <a:r>
              <a:rPr lang="zh-CN" altLang="en-US"/>
              <a:t>计算和数据处理</a:t>
            </a:r>
            <a:endParaRPr lang="en-US" altLang="zh-CN"/>
          </a:p>
          <a:p>
            <a:pPr lvl="1"/>
            <a:r>
              <a:rPr lang="en-US" altLang="zh-CN"/>
              <a:t>Buffer Management &amp; Optimization</a:t>
            </a:r>
          </a:p>
          <a:p>
            <a:pPr lvl="2"/>
            <a:r>
              <a:rPr lang="zh-CN" altLang="en-US"/>
              <a:t>管理</a:t>
            </a:r>
            <a:r>
              <a:rPr lang="en-US" altLang="zh-CN"/>
              <a:t>tensor</a:t>
            </a:r>
            <a:r>
              <a:rPr lang="zh-CN" altLang="en-US"/>
              <a:t>的缓冲区并在分配、重用、释放时优化</a:t>
            </a:r>
            <a:endParaRPr lang="en-US" altLang="zh-CN"/>
          </a:p>
          <a:p>
            <a:pPr lvl="1"/>
            <a:r>
              <a:rPr lang="en-US" altLang="zh-CN"/>
              <a:t>Host-side Control Flow</a:t>
            </a:r>
          </a:p>
          <a:p>
            <a:pPr lvl="2"/>
            <a:r>
              <a:rPr lang="zh-CN" altLang="en-US"/>
              <a:t>负责库的</a:t>
            </a:r>
            <a:r>
              <a:rPr lang="en-US" altLang="zh-CN"/>
              <a:t>lowering</a:t>
            </a:r>
            <a:r>
              <a:rPr lang="zh-CN" altLang="en-US"/>
              <a:t>、运行时管理</a:t>
            </a:r>
            <a:endParaRPr lang="en-US" altLang="zh-CN"/>
          </a:p>
          <a:p>
            <a:pPr lvl="1"/>
            <a:r>
              <a:rPr lang="en-US" altLang="zh-CN"/>
              <a:t>Fusion Decision</a:t>
            </a:r>
          </a:p>
          <a:p>
            <a:pPr lvl="2"/>
            <a:r>
              <a:rPr lang="zh-CN" altLang="en-US"/>
              <a:t>根据</a:t>
            </a:r>
            <a:r>
              <a:rPr lang="en-US" altLang="zh-CN"/>
              <a:t>shape</a:t>
            </a:r>
            <a:r>
              <a:rPr lang="zh-CN" altLang="en-US"/>
              <a:t> </a:t>
            </a:r>
            <a:r>
              <a:rPr lang="en-US" altLang="zh-CN"/>
              <a:t>calculation</a:t>
            </a:r>
            <a:r>
              <a:rPr lang="zh-CN" altLang="en-US"/>
              <a:t>决定是否融合</a:t>
            </a:r>
            <a:r>
              <a:rPr lang="en-US" altLang="zh-CN"/>
              <a:t>op</a:t>
            </a:r>
          </a:p>
          <a:p>
            <a:pPr lvl="1"/>
            <a:r>
              <a:rPr lang="en-US" altLang="zh-CN"/>
              <a:t>Codegen</a:t>
            </a:r>
          </a:p>
          <a:p>
            <a:pPr marL="0" indent="0">
              <a:buNone/>
            </a:pPr>
            <a:endParaRPr lang="en-US" altLang="zh-CN" dirty="0"/>
          </a:p>
        </p:txBody>
      </p:sp>
      <p:pic>
        <p:nvPicPr>
          <p:cNvPr id="5" name="图片 4">
            <a:extLst>
              <a:ext uri="{FF2B5EF4-FFF2-40B4-BE49-F238E27FC236}">
                <a16:creationId xmlns:a16="http://schemas.microsoft.com/office/drawing/2014/main" id="{11C126CF-D7AE-4091-A0B0-3C68AF57862F}"/>
              </a:ext>
            </a:extLst>
          </p:cNvPr>
          <p:cNvPicPr>
            <a:picLocks noChangeAspect="1"/>
          </p:cNvPicPr>
          <p:nvPr/>
        </p:nvPicPr>
        <p:blipFill>
          <a:blip r:embed="rId3"/>
          <a:stretch>
            <a:fillRect/>
          </a:stretch>
        </p:blipFill>
        <p:spPr>
          <a:xfrm>
            <a:off x="6796585" y="1053829"/>
            <a:ext cx="5470234" cy="5754119"/>
          </a:xfrm>
          <a:prstGeom prst="rect">
            <a:avLst/>
          </a:prstGeom>
        </p:spPr>
      </p:pic>
    </p:spTree>
    <p:extLst>
      <p:ext uri="{BB962C8B-B14F-4D97-AF65-F5344CB8AC3E}">
        <p14:creationId xmlns:p14="http://schemas.microsoft.com/office/powerpoint/2010/main" val="729424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826E71F4-7D38-407D-A4C5-C905D34055D1}"/>
              </a:ext>
            </a:extLst>
          </p:cNvPr>
          <p:cNvSpPr>
            <a:spLocks noGrp="1"/>
          </p:cNvSpPr>
          <p:nvPr>
            <p:ph type="title"/>
          </p:nvPr>
        </p:nvSpPr>
        <p:spPr/>
        <p:txBody>
          <a:bodyPr/>
          <a:lstStyle/>
          <a:p>
            <a:r>
              <a:rPr lang="en-US" altLang="zh-CN"/>
              <a:t> DHLO IR</a:t>
            </a:r>
            <a:endParaRPr lang="zh-CN" altLang="en-US" dirty="0"/>
          </a:p>
        </p:txBody>
      </p:sp>
      <p:sp>
        <p:nvSpPr>
          <p:cNvPr id="4" name="内容占位符 3">
            <a:extLst>
              <a:ext uri="{FF2B5EF4-FFF2-40B4-BE49-F238E27FC236}">
                <a16:creationId xmlns:a16="http://schemas.microsoft.com/office/drawing/2014/main" id="{C34A3C61-6941-4133-9F66-4EA6C2E1335D}"/>
              </a:ext>
            </a:extLst>
          </p:cNvPr>
          <p:cNvSpPr>
            <a:spLocks noGrp="1"/>
          </p:cNvSpPr>
          <p:nvPr>
            <p:ph idx="1"/>
          </p:nvPr>
        </p:nvSpPr>
        <p:spPr>
          <a:xfrm>
            <a:off x="0" y="798023"/>
            <a:ext cx="12192000" cy="6059978"/>
          </a:xfrm>
        </p:spPr>
        <p:txBody>
          <a:bodyPr>
            <a:normAutofit/>
          </a:bodyPr>
          <a:lstStyle/>
          <a:p>
            <a:r>
              <a:rPr lang="en-US" altLang="zh-CN"/>
              <a:t>HLO IR</a:t>
            </a:r>
          </a:p>
          <a:p>
            <a:pPr lvl="1"/>
            <a:r>
              <a:rPr lang="zh-CN" altLang="en-US"/>
              <a:t>静态场景下</a:t>
            </a:r>
            <a:r>
              <a:rPr lang="en-US" altLang="zh-CN"/>
              <a:t>HLO IR</a:t>
            </a:r>
            <a:r>
              <a:rPr lang="zh-CN" altLang="en-US"/>
              <a:t>中的</a:t>
            </a:r>
            <a:r>
              <a:rPr lang="en-US" altLang="zh-CN"/>
              <a:t>shape</a:t>
            </a:r>
            <a:r>
              <a:rPr lang="zh-CN" altLang="en-US"/>
              <a:t>表达会被静态化，</a:t>
            </a:r>
            <a:r>
              <a:rPr lang="en-US" altLang="zh-CN"/>
              <a:t>shape</a:t>
            </a:r>
            <a:r>
              <a:rPr lang="zh-CN" altLang="en-US"/>
              <a:t>计算会被固化为编译时常量保留在编译结果中，在动态场景下表达能力不足</a:t>
            </a:r>
            <a:endParaRPr lang="en-US" altLang="zh-CN"/>
          </a:p>
          <a:p>
            <a:r>
              <a:rPr lang="en-US" altLang="zh-CN"/>
              <a:t>DHLO IR</a:t>
            </a:r>
          </a:p>
          <a:p>
            <a:pPr lvl="1"/>
            <a:r>
              <a:rPr lang="zh-CN" altLang="en-US">
                <a:solidFill>
                  <a:srgbClr val="2F2F2F"/>
                </a:solidFill>
              </a:rPr>
              <a:t>在</a:t>
            </a:r>
            <a:r>
              <a:rPr lang="en-US" altLang="zh-CN">
                <a:solidFill>
                  <a:srgbClr val="2F2F2F"/>
                </a:solidFill>
              </a:rPr>
              <a:t>HLO</a:t>
            </a:r>
            <a:r>
              <a:rPr lang="zh-CN" altLang="en-US">
                <a:solidFill>
                  <a:srgbClr val="2F2F2F"/>
                </a:solidFill>
              </a:rPr>
              <a:t>的基础上进行扩展，以便复用</a:t>
            </a:r>
            <a:r>
              <a:rPr lang="en-US" altLang="zh-CN">
                <a:solidFill>
                  <a:srgbClr val="2F2F2F"/>
                </a:solidFill>
              </a:rPr>
              <a:t>HLO</a:t>
            </a:r>
          </a:p>
          <a:p>
            <a:pPr lvl="1"/>
            <a:r>
              <a:rPr lang="zh-CN" altLang="en-US">
                <a:solidFill>
                  <a:srgbClr val="2F2F2F"/>
                </a:solidFill>
              </a:rPr>
              <a:t>主要针对</a:t>
            </a:r>
            <a:r>
              <a:rPr lang="en-US" altLang="zh-CN">
                <a:solidFill>
                  <a:srgbClr val="2F2F2F"/>
                </a:solidFill>
              </a:rPr>
              <a:t>slice</a:t>
            </a:r>
            <a:r>
              <a:rPr lang="zh-CN" altLang="en-US">
                <a:solidFill>
                  <a:srgbClr val="2F2F2F"/>
                </a:solidFill>
              </a:rPr>
              <a:t>、</a:t>
            </a:r>
            <a:r>
              <a:rPr lang="en-US" altLang="zh-CN">
                <a:solidFill>
                  <a:srgbClr val="2F2F2F"/>
                </a:solidFill>
              </a:rPr>
              <a:t>pad</a:t>
            </a:r>
            <a:r>
              <a:rPr lang="zh-CN" altLang="en-US">
                <a:solidFill>
                  <a:srgbClr val="2F2F2F"/>
                </a:solidFill>
              </a:rPr>
              <a:t>、</a:t>
            </a:r>
            <a:r>
              <a:rPr lang="en-US" altLang="zh-CN">
                <a:solidFill>
                  <a:srgbClr val="2F2F2F"/>
                </a:solidFill>
              </a:rPr>
              <a:t>broadcast</a:t>
            </a:r>
            <a:r>
              <a:rPr lang="zh-CN" altLang="en-US">
                <a:solidFill>
                  <a:srgbClr val="2F2F2F"/>
                </a:solidFill>
              </a:rPr>
              <a:t>等带有常量折叠的操作</a:t>
            </a:r>
            <a:endParaRPr lang="en-US" altLang="zh-CN"/>
          </a:p>
          <a:p>
            <a:pPr lvl="1"/>
            <a:r>
              <a:rPr lang="zh-CN" altLang="en-US"/>
              <a:t>扩展方法</a:t>
            </a:r>
            <a:endParaRPr lang="en-US" altLang="zh-CN"/>
          </a:p>
          <a:p>
            <a:pPr lvl="2"/>
            <a:r>
              <a:rPr lang="zh-CN" altLang="en-US"/>
              <a:t>利用</a:t>
            </a:r>
            <a:r>
              <a:rPr lang="en-US" altLang="zh-CN"/>
              <a:t>MLIR</a:t>
            </a:r>
            <a:r>
              <a:rPr lang="zh-CN" altLang="en-US"/>
              <a:t>（丰富的基础设施支持、模块化、强大的胶水能力）</a:t>
            </a:r>
            <a:endParaRPr lang="en-US" altLang="zh-CN"/>
          </a:p>
          <a:p>
            <a:pPr lvl="2"/>
            <a:r>
              <a:rPr lang="zh-CN" altLang="en-US"/>
              <a:t>如</a:t>
            </a:r>
            <a:r>
              <a:rPr lang="en-US" altLang="zh-CN"/>
              <a:t>slice</a:t>
            </a:r>
            <a:r>
              <a:rPr lang="zh-CN" altLang="en-US"/>
              <a:t>边界的索引定义为</a:t>
            </a:r>
            <a:r>
              <a:rPr lang="en-US" altLang="zh-CN"/>
              <a:t>tensor</a:t>
            </a:r>
            <a:r>
              <a:rPr lang="zh-CN" altLang="en-US"/>
              <a:t>参数，在运行时传入</a:t>
            </a:r>
            <a:endParaRPr lang="en-US" altLang="zh-CN" dirty="0"/>
          </a:p>
        </p:txBody>
      </p:sp>
      <p:pic>
        <p:nvPicPr>
          <p:cNvPr id="6" name="图片 5">
            <a:extLst>
              <a:ext uri="{FF2B5EF4-FFF2-40B4-BE49-F238E27FC236}">
                <a16:creationId xmlns:a16="http://schemas.microsoft.com/office/drawing/2014/main" id="{35587FA5-161E-4DDE-BE0D-91175D45D2A6}"/>
              </a:ext>
            </a:extLst>
          </p:cNvPr>
          <p:cNvPicPr>
            <a:picLocks noChangeAspect="1"/>
          </p:cNvPicPr>
          <p:nvPr/>
        </p:nvPicPr>
        <p:blipFill>
          <a:blip r:embed="rId3"/>
          <a:stretch>
            <a:fillRect/>
          </a:stretch>
        </p:blipFill>
        <p:spPr>
          <a:xfrm>
            <a:off x="3649915" y="4355683"/>
            <a:ext cx="5167119" cy="2369313"/>
          </a:xfrm>
          <a:prstGeom prst="rect">
            <a:avLst/>
          </a:prstGeom>
        </p:spPr>
      </p:pic>
    </p:spTree>
    <p:extLst>
      <p:ext uri="{BB962C8B-B14F-4D97-AF65-F5344CB8AC3E}">
        <p14:creationId xmlns:p14="http://schemas.microsoft.com/office/powerpoint/2010/main" val="3210369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826E71F4-7D38-407D-A4C5-C905D34055D1}"/>
              </a:ext>
            </a:extLst>
          </p:cNvPr>
          <p:cNvSpPr>
            <a:spLocks noGrp="1"/>
          </p:cNvSpPr>
          <p:nvPr>
            <p:ph type="title"/>
          </p:nvPr>
        </p:nvSpPr>
        <p:spPr/>
        <p:txBody>
          <a:bodyPr/>
          <a:lstStyle/>
          <a:p>
            <a:r>
              <a:rPr lang="en-US" altLang="zh-CN"/>
              <a:t>Generated Runtime Flow</a:t>
            </a:r>
            <a:endParaRPr lang="zh-CN" altLang="en-US" dirty="0"/>
          </a:p>
        </p:txBody>
      </p:sp>
      <p:sp>
        <p:nvSpPr>
          <p:cNvPr id="4" name="内容占位符 3">
            <a:extLst>
              <a:ext uri="{FF2B5EF4-FFF2-40B4-BE49-F238E27FC236}">
                <a16:creationId xmlns:a16="http://schemas.microsoft.com/office/drawing/2014/main" id="{C34A3C61-6941-4133-9F66-4EA6C2E1335D}"/>
              </a:ext>
            </a:extLst>
          </p:cNvPr>
          <p:cNvSpPr>
            <a:spLocks noGrp="1"/>
          </p:cNvSpPr>
          <p:nvPr>
            <p:ph idx="1"/>
          </p:nvPr>
        </p:nvSpPr>
        <p:spPr>
          <a:xfrm>
            <a:off x="0" y="798023"/>
            <a:ext cx="12192000" cy="6059978"/>
          </a:xfrm>
        </p:spPr>
        <p:txBody>
          <a:bodyPr>
            <a:normAutofit/>
          </a:bodyPr>
          <a:lstStyle/>
          <a:p>
            <a:r>
              <a:rPr lang="en-US" altLang="zh-CN"/>
              <a:t>Shape constraints</a:t>
            </a:r>
            <a:r>
              <a:rPr lang="zh-CN" altLang="en-US"/>
              <a:t>：用于代码生成优化</a:t>
            </a:r>
            <a:endParaRPr lang="en-US" altLang="zh-CN"/>
          </a:p>
          <a:p>
            <a:pPr lvl="1"/>
            <a:r>
              <a:rPr lang="en-US" altLang="zh-CN" b="1"/>
              <a:t>dimension size equality constraint</a:t>
            </a:r>
          </a:p>
          <a:p>
            <a:pPr lvl="2"/>
            <a:r>
              <a:rPr lang="zh-CN" altLang="en-US"/>
              <a:t>比较</a:t>
            </a:r>
            <a:r>
              <a:rPr lang="en-US" altLang="zh-CN"/>
              <a:t>tensor</a:t>
            </a:r>
            <a:r>
              <a:rPr lang="zh-CN" altLang="en-US"/>
              <a:t>的维度大小，包括与自身不同维度比较、与其它</a:t>
            </a:r>
            <a:r>
              <a:rPr lang="en-US" altLang="zh-CN"/>
              <a:t>tensor</a:t>
            </a:r>
            <a:r>
              <a:rPr lang="zh-CN" altLang="en-US"/>
              <a:t>的任意维度进行比较</a:t>
            </a:r>
            <a:endParaRPr lang="en-US" altLang="zh-CN"/>
          </a:p>
          <a:p>
            <a:pPr lvl="2"/>
            <a:r>
              <a:rPr lang="zh-CN" altLang="en-US"/>
              <a:t>推断</a:t>
            </a:r>
            <a:r>
              <a:rPr lang="en-US" altLang="zh-CN"/>
              <a:t>DHLO op</a:t>
            </a:r>
            <a:r>
              <a:rPr lang="zh-CN" altLang="en-US"/>
              <a:t>语义获取的</a:t>
            </a:r>
            <a:r>
              <a:rPr lang="en-US" altLang="zh-CN"/>
              <a:t>shape</a:t>
            </a:r>
            <a:r>
              <a:rPr lang="zh-CN" altLang="en-US"/>
              <a:t>信息。例如，一个转置运算的输入输出</a:t>
            </a:r>
            <a:r>
              <a:rPr lang="en-US" altLang="zh-CN"/>
              <a:t>tensor</a:t>
            </a:r>
            <a:r>
              <a:rPr lang="zh-CN" altLang="en-US"/>
              <a:t>应该具有相同的大小。</a:t>
            </a:r>
            <a:endParaRPr lang="en-US" altLang="zh-CN"/>
          </a:p>
          <a:p>
            <a:pPr lvl="1"/>
            <a:r>
              <a:rPr lang="en-US" altLang="zh-CN"/>
              <a:t> </a:t>
            </a:r>
            <a:r>
              <a:rPr lang="en-US" altLang="zh-CN" b="1"/>
              <a:t>tensor size equality constraint</a:t>
            </a:r>
          </a:p>
          <a:p>
            <a:pPr lvl="2"/>
            <a:r>
              <a:rPr lang="zh-CN" altLang="en-US"/>
              <a:t>表示</a:t>
            </a:r>
            <a:r>
              <a:rPr lang="en-US" altLang="zh-CN"/>
              <a:t>tensor</a:t>
            </a:r>
            <a:r>
              <a:rPr lang="zh-CN" altLang="en-US"/>
              <a:t>具有相同的大小</a:t>
            </a:r>
            <a:endParaRPr lang="en-US" altLang="zh-CN"/>
          </a:p>
          <a:p>
            <a:pPr lvl="2"/>
            <a:r>
              <a:rPr lang="zh-CN" altLang="en-US"/>
              <a:t>从框架中收集操作的信息，如</a:t>
            </a:r>
            <a:r>
              <a:rPr lang="en-US" altLang="zh-CN"/>
              <a:t>SplitOp</a:t>
            </a:r>
            <a:r>
              <a:rPr lang="zh-CN" altLang="en-US"/>
              <a:t>，它沿着一个维度平均地划分一个张量，这意味着这个操作的所有输出都具有相同的形状。</a:t>
            </a:r>
            <a:endParaRPr lang="en-US" altLang="zh-CN"/>
          </a:p>
          <a:p>
            <a:r>
              <a:rPr lang="en-US" altLang="zh-CN"/>
              <a:t>Shape calculation</a:t>
            </a:r>
            <a:r>
              <a:rPr lang="zh-CN" altLang="en-US"/>
              <a:t>：用于运行时支持</a:t>
            </a:r>
            <a:endParaRPr lang="en-US" altLang="zh-CN"/>
          </a:p>
          <a:p>
            <a:pPr lvl="1"/>
            <a:r>
              <a:rPr lang="en-US" altLang="zh-CN">
                <a:solidFill>
                  <a:srgbClr val="2F2F2F"/>
                </a:solidFill>
              </a:rPr>
              <a:t>DISC</a:t>
            </a:r>
            <a:r>
              <a:rPr lang="zh-CN" altLang="en-US">
                <a:solidFill>
                  <a:srgbClr val="2F2F2F"/>
                </a:solidFill>
              </a:rPr>
              <a:t>编译生成</a:t>
            </a:r>
            <a:r>
              <a:rPr lang="en-US" altLang="zh-CN">
                <a:solidFill>
                  <a:srgbClr val="2F2F2F"/>
                </a:solidFill>
              </a:rPr>
              <a:t>shape inference</a:t>
            </a:r>
            <a:r>
              <a:rPr lang="zh-CN" altLang="en-US">
                <a:solidFill>
                  <a:srgbClr val="2F2F2F"/>
                </a:solidFill>
              </a:rPr>
              <a:t>（</a:t>
            </a:r>
            <a:r>
              <a:rPr lang="en-US" altLang="zh-CN">
                <a:solidFill>
                  <a:srgbClr val="2F2F2F"/>
                </a:solidFill>
              </a:rPr>
              <a:t>CPU</a:t>
            </a:r>
            <a:r>
              <a:rPr lang="zh-CN" altLang="en-US">
                <a:solidFill>
                  <a:srgbClr val="2F2F2F"/>
                </a:solidFill>
              </a:rPr>
              <a:t>端）和子图计算</a:t>
            </a:r>
            <a:r>
              <a:rPr lang="en-US" altLang="zh-CN">
                <a:solidFill>
                  <a:srgbClr val="2F2F2F"/>
                </a:solidFill>
              </a:rPr>
              <a:t>kernel</a:t>
            </a:r>
            <a:r>
              <a:rPr lang="zh-CN" altLang="en-US">
                <a:solidFill>
                  <a:srgbClr val="2F2F2F"/>
                </a:solidFill>
              </a:rPr>
              <a:t>（</a:t>
            </a:r>
            <a:r>
              <a:rPr lang="en-US" altLang="zh-CN">
                <a:solidFill>
                  <a:srgbClr val="2F2F2F"/>
                </a:solidFill>
              </a:rPr>
              <a:t>GPU</a:t>
            </a:r>
            <a:r>
              <a:rPr lang="zh-CN" altLang="en-US">
                <a:solidFill>
                  <a:srgbClr val="2F2F2F"/>
                </a:solidFill>
              </a:rPr>
              <a:t>端）代码。</a:t>
            </a:r>
            <a:endParaRPr lang="en-US" altLang="zh-CN">
              <a:solidFill>
                <a:srgbClr val="2F2F2F"/>
              </a:solidFill>
            </a:endParaRPr>
          </a:p>
          <a:p>
            <a:pPr lvl="1"/>
            <a:r>
              <a:rPr lang="zh-CN" altLang="en-US">
                <a:solidFill>
                  <a:srgbClr val="2F2F2F"/>
                </a:solidFill>
              </a:rPr>
              <a:t>带来了在</a:t>
            </a:r>
            <a:r>
              <a:rPr lang="en-US" altLang="zh-CN">
                <a:solidFill>
                  <a:srgbClr val="2F2F2F"/>
                </a:solidFill>
              </a:rPr>
              <a:t>host</a:t>
            </a:r>
            <a:r>
              <a:rPr lang="zh-CN" altLang="en-US">
                <a:solidFill>
                  <a:srgbClr val="2F2F2F"/>
                </a:solidFill>
              </a:rPr>
              <a:t>端和</a:t>
            </a:r>
            <a:r>
              <a:rPr lang="en-US" altLang="zh-CN">
                <a:solidFill>
                  <a:srgbClr val="2F2F2F"/>
                </a:solidFill>
              </a:rPr>
              <a:t>device</a:t>
            </a:r>
            <a:r>
              <a:rPr lang="zh-CN" altLang="en-US">
                <a:solidFill>
                  <a:srgbClr val="2F2F2F"/>
                </a:solidFill>
              </a:rPr>
              <a:t>端之间进行联合优化的机会。</a:t>
            </a:r>
            <a:endParaRPr lang="en-US" altLang="zh-CN">
              <a:solidFill>
                <a:srgbClr val="2F2F2F"/>
              </a:solidFill>
            </a:endParaRPr>
          </a:p>
        </p:txBody>
      </p:sp>
    </p:spTree>
    <p:extLst>
      <p:ext uri="{BB962C8B-B14F-4D97-AF65-F5344CB8AC3E}">
        <p14:creationId xmlns:p14="http://schemas.microsoft.com/office/powerpoint/2010/main" val="2473260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826E71F4-7D38-407D-A4C5-C905D34055D1}"/>
              </a:ext>
            </a:extLst>
          </p:cNvPr>
          <p:cNvSpPr>
            <a:spLocks noGrp="1"/>
          </p:cNvSpPr>
          <p:nvPr>
            <p:ph type="title"/>
          </p:nvPr>
        </p:nvSpPr>
        <p:spPr/>
        <p:txBody>
          <a:bodyPr/>
          <a:lstStyle/>
          <a:p>
            <a:r>
              <a:rPr lang="en-US" altLang="zh-CN"/>
              <a:t>Generated Runtime Flow</a:t>
            </a:r>
            <a:endParaRPr lang="zh-CN" altLang="en-US" dirty="0"/>
          </a:p>
        </p:txBody>
      </p:sp>
      <p:sp>
        <p:nvSpPr>
          <p:cNvPr id="4" name="内容占位符 3">
            <a:extLst>
              <a:ext uri="{FF2B5EF4-FFF2-40B4-BE49-F238E27FC236}">
                <a16:creationId xmlns:a16="http://schemas.microsoft.com/office/drawing/2014/main" id="{C34A3C61-6941-4133-9F66-4EA6C2E1335D}"/>
              </a:ext>
            </a:extLst>
          </p:cNvPr>
          <p:cNvSpPr>
            <a:spLocks noGrp="1"/>
          </p:cNvSpPr>
          <p:nvPr>
            <p:ph idx="1"/>
          </p:nvPr>
        </p:nvSpPr>
        <p:spPr>
          <a:xfrm>
            <a:off x="0" y="798023"/>
            <a:ext cx="12192000" cy="6059978"/>
          </a:xfrm>
        </p:spPr>
        <p:txBody>
          <a:bodyPr>
            <a:normAutofit/>
          </a:bodyPr>
          <a:lstStyle/>
          <a:p>
            <a:r>
              <a:rPr lang="en-US" altLang="zh-CN"/>
              <a:t> Dynamic Buffer Management</a:t>
            </a:r>
          </a:p>
          <a:p>
            <a:pPr lvl="1"/>
            <a:r>
              <a:rPr lang="zh-CN" altLang="en-US"/>
              <a:t>静态</a:t>
            </a:r>
            <a:r>
              <a:rPr lang="en-US" altLang="zh-CN"/>
              <a:t>Shape</a:t>
            </a:r>
            <a:r>
              <a:rPr lang="zh-CN" altLang="en-US"/>
              <a:t>编译期能够比较容易通过</a:t>
            </a:r>
            <a:r>
              <a:rPr lang="en-US" altLang="zh-CN"/>
              <a:t>liveness</a:t>
            </a:r>
            <a:r>
              <a:rPr lang="zh-CN" altLang="en-US"/>
              <a:t>分析，实现</a:t>
            </a:r>
            <a:r>
              <a:rPr lang="en-US" altLang="zh-CN"/>
              <a:t>Buffer</a:t>
            </a:r>
            <a:r>
              <a:rPr lang="zh-CN" altLang="en-US"/>
              <a:t>的复用等优化。在动态</a:t>
            </a:r>
            <a:r>
              <a:rPr lang="en-US" altLang="zh-CN"/>
              <a:t>shape</a:t>
            </a:r>
            <a:r>
              <a:rPr lang="zh-CN" altLang="en-US"/>
              <a:t>语境下则不容易做到完全一致的优化，目前优化方法如下：</a:t>
            </a:r>
            <a:endParaRPr lang="en-US" altLang="zh-CN"/>
          </a:p>
          <a:p>
            <a:pPr lvl="2"/>
            <a:r>
              <a:rPr lang="zh-CN" altLang="en-US"/>
              <a:t>结合</a:t>
            </a:r>
            <a:r>
              <a:rPr lang="en-US" altLang="zh-CN"/>
              <a:t>IR</a:t>
            </a:r>
            <a:r>
              <a:rPr lang="zh-CN" altLang="en-US"/>
              <a:t>中</a:t>
            </a:r>
            <a:r>
              <a:rPr lang="en-US" altLang="zh-CN"/>
              <a:t>shape</a:t>
            </a:r>
            <a:r>
              <a:rPr lang="zh-CN" altLang="en-US"/>
              <a:t>约束，动态地对</a:t>
            </a:r>
            <a:r>
              <a:rPr lang="en-US" altLang="zh-CN"/>
              <a:t>Buffer</a:t>
            </a:r>
            <a:r>
              <a:rPr lang="zh-CN" altLang="en-US"/>
              <a:t>进行申请和释放，优化申请和释放的时间点</a:t>
            </a:r>
            <a:endParaRPr lang="en-US" altLang="zh-CN"/>
          </a:p>
          <a:p>
            <a:pPr lvl="2"/>
            <a:r>
              <a:rPr lang="zh-CN" altLang="en-US"/>
              <a:t>后台使用应用层包含</a:t>
            </a:r>
            <a:r>
              <a:rPr lang="en-US" altLang="zh-CN"/>
              <a:t>Cache</a:t>
            </a:r>
            <a:r>
              <a:rPr lang="zh-CN" altLang="en-US"/>
              <a:t>的</a:t>
            </a:r>
            <a:r>
              <a:rPr lang="en-US" altLang="zh-CN"/>
              <a:t>Allocator</a:t>
            </a:r>
            <a:r>
              <a:rPr lang="zh-CN" altLang="en-US"/>
              <a:t>，来达到性能和灵活性之间的平衡</a:t>
            </a:r>
            <a:endParaRPr lang="en-US" altLang="zh-CN"/>
          </a:p>
          <a:p>
            <a:r>
              <a:rPr lang="en-US" altLang="zh-CN"/>
              <a:t> Host-side Control</a:t>
            </a:r>
          </a:p>
          <a:p>
            <a:pPr lvl="1"/>
            <a:r>
              <a:rPr lang="zh-CN" altLang="en-US"/>
              <a:t>除了</a:t>
            </a:r>
            <a:r>
              <a:rPr lang="en-US" altLang="zh-CN"/>
              <a:t>shape</a:t>
            </a:r>
            <a:r>
              <a:rPr lang="zh-CN" altLang="en-US"/>
              <a:t>计算，它还包括控制内核启动，库调用和设备管理指令，如初始化，同步，</a:t>
            </a:r>
            <a:r>
              <a:rPr lang="en-US" altLang="zh-CN"/>
              <a:t>cubin</a:t>
            </a:r>
            <a:r>
              <a:rPr lang="zh-CN" altLang="en-US"/>
              <a:t>加载等。</a:t>
            </a:r>
            <a:endParaRPr lang="en-US" altLang="zh-CN"/>
          </a:p>
        </p:txBody>
      </p:sp>
    </p:spTree>
    <p:extLst>
      <p:ext uri="{BB962C8B-B14F-4D97-AF65-F5344CB8AC3E}">
        <p14:creationId xmlns:p14="http://schemas.microsoft.com/office/powerpoint/2010/main" val="2785769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826E71F4-7D38-407D-A4C5-C905D34055D1}"/>
              </a:ext>
            </a:extLst>
          </p:cNvPr>
          <p:cNvSpPr>
            <a:spLocks noGrp="1"/>
          </p:cNvSpPr>
          <p:nvPr>
            <p:ph type="title"/>
          </p:nvPr>
        </p:nvSpPr>
        <p:spPr/>
        <p:txBody>
          <a:bodyPr/>
          <a:lstStyle/>
          <a:p>
            <a:r>
              <a:rPr lang="en-US" altLang="zh-CN"/>
              <a:t> Fusion and Code Generation</a:t>
            </a:r>
            <a:endParaRPr lang="zh-CN" altLang="en-US" dirty="0"/>
          </a:p>
        </p:txBody>
      </p:sp>
      <p:sp>
        <p:nvSpPr>
          <p:cNvPr id="4" name="内容占位符 3">
            <a:extLst>
              <a:ext uri="{FF2B5EF4-FFF2-40B4-BE49-F238E27FC236}">
                <a16:creationId xmlns:a16="http://schemas.microsoft.com/office/drawing/2014/main" id="{C34A3C61-6941-4133-9F66-4EA6C2E1335D}"/>
              </a:ext>
            </a:extLst>
          </p:cNvPr>
          <p:cNvSpPr>
            <a:spLocks noGrp="1"/>
          </p:cNvSpPr>
          <p:nvPr>
            <p:ph idx="1"/>
          </p:nvPr>
        </p:nvSpPr>
        <p:spPr>
          <a:xfrm>
            <a:off x="0" y="798023"/>
            <a:ext cx="12192000" cy="6059978"/>
          </a:xfrm>
        </p:spPr>
        <p:txBody>
          <a:bodyPr>
            <a:normAutofit/>
          </a:bodyPr>
          <a:lstStyle/>
          <a:p>
            <a:r>
              <a:rPr lang="zh-CN" altLang="en-US"/>
              <a:t>访存密集型操作的算子融合是当前</a:t>
            </a:r>
            <a:r>
              <a:rPr lang="en-US" altLang="zh-CN"/>
              <a:t>AI</a:t>
            </a:r>
            <a:r>
              <a:rPr lang="zh-CN" altLang="en-US"/>
              <a:t>编译器的主要优化之一</a:t>
            </a:r>
            <a:endParaRPr lang="en-US" altLang="zh-CN"/>
          </a:p>
          <a:p>
            <a:pPr lvl="1"/>
            <a:r>
              <a:rPr lang="zh-CN" altLang="en-US" b="0" i="0">
                <a:solidFill>
                  <a:srgbClr val="2E3033"/>
                </a:solidFill>
                <a:effectLst/>
                <a:latin typeface="Arial" panose="020B0604020202020204" pitchFamily="34" charset="0"/>
              </a:rPr>
              <a:t>一种常见的融合策略是允许具有相同元素数量的</a:t>
            </a:r>
            <a:r>
              <a:rPr lang="en-US" altLang="zh-CN" b="0" i="0">
                <a:solidFill>
                  <a:srgbClr val="2E3033"/>
                </a:solidFill>
                <a:effectLst/>
                <a:latin typeface="Arial" panose="020B0604020202020204" pitchFamily="34" charset="0"/>
              </a:rPr>
              <a:t>memory bound ops</a:t>
            </a:r>
            <a:r>
              <a:rPr lang="zh-CN" altLang="en-US" b="0" i="0">
                <a:solidFill>
                  <a:srgbClr val="2E3033"/>
                </a:solidFill>
                <a:effectLst/>
                <a:latin typeface="Arial" panose="020B0604020202020204" pitchFamily="34" charset="0"/>
              </a:rPr>
              <a:t>融合在一起。</a:t>
            </a:r>
            <a:endParaRPr lang="en-US" altLang="zh-CN" b="0" i="0">
              <a:solidFill>
                <a:srgbClr val="2E3033"/>
              </a:solidFill>
              <a:effectLst/>
              <a:latin typeface="Arial" panose="020B0604020202020204" pitchFamily="34" charset="0"/>
            </a:endParaRPr>
          </a:p>
          <a:p>
            <a:r>
              <a:rPr lang="en-US" altLang="zh-CN"/>
              <a:t>Shape hints collection</a:t>
            </a:r>
            <a:r>
              <a:rPr lang="zh-CN" altLang="en-US"/>
              <a:t>：确定两个操作是否有相同的形状</a:t>
            </a:r>
            <a:endParaRPr lang="en-US" altLang="zh-CN"/>
          </a:p>
          <a:p>
            <a:pPr lvl="1"/>
            <a:r>
              <a:rPr lang="en-US" altLang="zh-CN"/>
              <a:t>shape propagation</a:t>
            </a:r>
            <a:r>
              <a:rPr lang="zh-CN" altLang="en-US"/>
              <a:t>：维护一个表来表示每个</a:t>
            </a:r>
            <a:r>
              <a:rPr lang="en-US" altLang="zh-CN"/>
              <a:t>op</a:t>
            </a:r>
            <a:r>
              <a:rPr lang="zh-CN" altLang="en-US"/>
              <a:t>的传播属性</a:t>
            </a:r>
            <a:endParaRPr lang="en-US" altLang="zh-CN"/>
          </a:p>
          <a:p>
            <a:pPr lvl="2"/>
            <a:r>
              <a:rPr lang="zh-CN" altLang="en-US"/>
              <a:t>一个</a:t>
            </a:r>
            <a:r>
              <a:rPr lang="en-US" altLang="zh-CN"/>
              <a:t>Add op</a:t>
            </a:r>
            <a:r>
              <a:rPr lang="zh-CN" altLang="en-US"/>
              <a:t>的操作数必须与</a:t>
            </a:r>
            <a:r>
              <a:rPr lang="en-US" altLang="zh-CN"/>
              <a:t>Add</a:t>
            </a:r>
            <a:r>
              <a:rPr lang="zh-CN" altLang="en-US"/>
              <a:t>的消费者具有相同的</a:t>
            </a:r>
            <a:r>
              <a:rPr lang="en-US" altLang="zh-CN"/>
              <a:t>tensor shape</a:t>
            </a:r>
          </a:p>
          <a:p>
            <a:pPr lvl="1"/>
            <a:r>
              <a:rPr lang="en-US" altLang="zh-CN"/>
              <a:t>shape constraints</a:t>
            </a:r>
            <a:r>
              <a:rPr lang="zh-CN" altLang="en-US"/>
              <a:t>：通过比较</a:t>
            </a:r>
            <a:r>
              <a:rPr lang="en-US" altLang="zh-CN"/>
              <a:t>tensor</a:t>
            </a:r>
            <a:r>
              <a:rPr lang="zh-CN" altLang="en-US"/>
              <a:t>的维度大小、收集操作的高层信息来获取</a:t>
            </a:r>
            <a:r>
              <a:rPr lang="en-US" altLang="zh-CN"/>
              <a:t>shape</a:t>
            </a:r>
            <a:r>
              <a:rPr lang="zh-CN" altLang="en-US"/>
              <a:t>信息</a:t>
            </a:r>
            <a:endParaRPr lang="en-US" altLang="zh-CN"/>
          </a:p>
          <a:p>
            <a:r>
              <a:rPr lang="en-US" altLang="zh-CN"/>
              <a:t>Shape-adaptive fusion configuration</a:t>
            </a:r>
            <a:r>
              <a:rPr lang="zh-CN" altLang="en-US"/>
              <a:t>：</a:t>
            </a:r>
            <a:endParaRPr lang="en-US" altLang="zh-CN"/>
          </a:p>
          <a:p>
            <a:pPr lvl="1"/>
            <a:r>
              <a:rPr lang="zh-CN" altLang="en-US" b="0" i="0">
                <a:solidFill>
                  <a:srgbClr val="2E3033"/>
                </a:solidFill>
                <a:effectLst/>
                <a:latin typeface="Arial" panose="020B0604020202020204" pitchFamily="34" charset="0"/>
              </a:rPr>
              <a:t>对于</a:t>
            </a:r>
            <a:r>
              <a:rPr lang="en-US" altLang="zh-CN" b="0" i="0">
                <a:solidFill>
                  <a:srgbClr val="2E3033"/>
                </a:solidFill>
                <a:effectLst/>
                <a:latin typeface="Arial" panose="020B0604020202020204" pitchFamily="34" charset="0"/>
              </a:rPr>
              <a:t>memory bound</a:t>
            </a:r>
            <a:r>
              <a:rPr lang="zh-CN" altLang="en-US" b="0" i="0">
                <a:solidFill>
                  <a:srgbClr val="2E3033"/>
                </a:solidFill>
                <a:effectLst/>
                <a:latin typeface="Arial" panose="020B0604020202020204" pitchFamily="34" charset="0"/>
              </a:rPr>
              <a:t>模式的融合代码生成，倾向于选择对大部分</a:t>
            </a:r>
            <a:r>
              <a:rPr lang="en-US" altLang="zh-CN" b="0" i="0">
                <a:solidFill>
                  <a:srgbClr val="2E3033"/>
                </a:solidFill>
                <a:effectLst/>
                <a:latin typeface="Arial" panose="020B0604020202020204" pitchFamily="34" charset="0"/>
              </a:rPr>
              <a:t>shape</a:t>
            </a:r>
            <a:r>
              <a:rPr lang="zh-CN" altLang="en-US" b="0" i="0">
                <a:solidFill>
                  <a:srgbClr val="2E3033"/>
                </a:solidFill>
                <a:effectLst/>
                <a:latin typeface="Arial" panose="020B0604020202020204" pitchFamily="34" charset="0"/>
              </a:rPr>
              <a:t>友好的模板</a:t>
            </a:r>
            <a:endParaRPr lang="en-US" altLang="zh-CN" b="0" i="0">
              <a:solidFill>
                <a:srgbClr val="2E3033"/>
              </a:solidFill>
              <a:effectLst/>
              <a:latin typeface="Arial" panose="020B0604020202020204" pitchFamily="34" charset="0"/>
            </a:endParaRPr>
          </a:p>
          <a:p>
            <a:pPr lvl="1"/>
            <a:r>
              <a:rPr lang="zh-CN" altLang="en-US"/>
              <a:t>面对不同的</a:t>
            </a:r>
            <a:r>
              <a:rPr lang="en-US" altLang="zh-CN"/>
              <a:t>shape</a:t>
            </a:r>
            <a:r>
              <a:rPr lang="zh-CN" altLang="en-US"/>
              <a:t>和决策来生成不同版本的</a:t>
            </a:r>
            <a:r>
              <a:rPr lang="en-US" altLang="zh-CN"/>
              <a:t>kernel</a:t>
            </a:r>
            <a:r>
              <a:rPr lang="zh-CN" altLang="en-US"/>
              <a:t>，以便在运行时为每个传入</a:t>
            </a:r>
            <a:r>
              <a:rPr lang="en-US" altLang="zh-CN"/>
              <a:t>shape</a:t>
            </a:r>
            <a:r>
              <a:rPr lang="zh-CN" altLang="en-US"/>
              <a:t>选择适当的</a:t>
            </a:r>
            <a:r>
              <a:rPr lang="en-US" altLang="zh-CN"/>
              <a:t>kernel</a:t>
            </a:r>
          </a:p>
        </p:txBody>
      </p:sp>
    </p:spTree>
    <p:extLst>
      <p:ext uri="{BB962C8B-B14F-4D97-AF65-F5344CB8AC3E}">
        <p14:creationId xmlns:p14="http://schemas.microsoft.com/office/powerpoint/2010/main" val="2436576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826E71F4-7D38-407D-A4C5-C905D34055D1}"/>
              </a:ext>
            </a:extLst>
          </p:cNvPr>
          <p:cNvSpPr>
            <a:spLocks noGrp="1"/>
          </p:cNvSpPr>
          <p:nvPr>
            <p:ph type="title"/>
          </p:nvPr>
        </p:nvSpPr>
        <p:spPr/>
        <p:txBody>
          <a:bodyPr/>
          <a:lstStyle/>
          <a:p>
            <a:r>
              <a:rPr lang="zh-CN" altLang="en-US"/>
              <a:t>其它工作</a:t>
            </a:r>
            <a:endParaRPr lang="zh-CN" altLang="en-US" dirty="0"/>
          </a:p>
        </p:txBody>
      </p:sp>
      <p:sp>
        <p:nvSpPr>
          <p:cNvPr id="4" name="内容占位符 3">
            <a:extLst>
              <a:ext uri="{FF2B5EF4-FFF2-40B4-BE49-F238E27FC236}">
                <a16:creationId xmlns:a16="http://schemas.microsoft.com/office/drawing/2014/main" id="{C34A3C61-6941-4133-9F66-4EA6C2E1335D}"/>
              </a:ext>
            </a:extLst>
          </p:cNvPr>
          <p:cNvSpPr>
            <a:spLocks noGrp="1"/>
          </p:cNvSpPr>
          <p:nvPr>
            <p:ph idx="1"/>
          </p:nvPr>
        </p:nvSpPr>
        <p:spPr/>
        <p:txBody>
          <a:bodyPr>
            <a:normAutofit/>
          </a:bodyPr>
          <a:lstStyle/>
          <a:p>
            <a:r>
              <a:rPr lang="en-US" altLang="zh-CN"/>
              <a:t>Multiple Framework Support</a:t>
            </a:r>
          </a:p>
          <a:p>
            <a:pPr lvl="1"/>
            <a:r>
              <a:rPr lang="zh-CN" altLang="en-US"/>
              <a:t>得益于</a:t>
            </a:r>
            <a:r>
              <a:rPr lang="en-US" altLang="zh-CN"/>
              <a:t>MLIR</a:t>
            </a:r>
            <a:r>
              <a:rPr lang="zh-CN" altLang="en-US"/>
              <a:t>相对完备的</a:t>
            </a:r>
            <a:r>
              <a:rPr lang="en-US" altLang="zh-CN"/>
              <a:t>IR</a:t>
            </a:r>
            <a:r>
              <a:rPr lang="zh-CN" altLang="en-US"/>
              <a:t>基础设施，不同框架的</a:t>
            </a:r>
            <a:r>
              <a:rPr lang="en-US" altLang="zh-CN"/>
              <a:t>IR</a:t>
            </a:r>
            <a:r>
              <a:rPr lang="zh-CN" altLang="en-US"/>
              <a:t>通过</a:t>
            </a:r>
            <a:r>
              <a:rPr lang="en-US" altLang="zh-CN"/>
              <a:t>Converter</a:t>
            </a:r>
            <a:r>
              <a:rPr lang="zh-CN" altLang="en-US"/>
              <a:t>转换到</a:t>
            </a:r>
            <a:r>
              <a:rPr lang="en-US" altLang="zh-CN"/>
              <a:t>DHLO</a:t>
            </a:r>
          </a:p>
          <a:p>
            <a:r>
              <a:rPr lang="en-US" altLang="zh-CN"/>
              <a:t>Static Shape Library Support</a:t>
            </a:r>
          </a:p>
          <a:p>
            <a:pPr lvl="1"/>
            <a:r>
              <a:rPr lang="zh-CN" altLang="en-US" b="0" i="0">
                <a:solidFill>
                  <a:srgbClr val="121212"/>
                </a:solidFill>
                <a:effectLst/>
                <a:latin typeface="PingFang SC"/>
              </a:rPr>
              <a:t>计算密集型部分，不同的</a:t>
            </a:r>
            <a:r>
              <a:rPr lang="en-US" altLang="zh-CN" b="0" i="0">
                <a:solidFill>
                  <a:srgbClr val="121212"/>
                </a:solidFill>
                <a:effectLst/>
                <a:latin typeface="PingFang SC"/>
              </a:rPr>
              <a:t>shape</a:t>
            </a:r>
            <a:r>
              <a:rPr lang="zh-CN" altLang="en-US" b="0" i="0">
                <a:solidFill>
                  <a:srgbClr val="121212"/>
                </a:solidFill>
                <a:effectLst/>
                <a:latin typeface="PingFang SC"/>
              </a:rPr>
              <a:t>要求更加精细的</a:t>
            </a:r>
            <a:r>
              <a:rPr lang="en-US" altLang="zh-CN" b="0" i="0">
                <a:solidFill>
                  <a:srgbClr val="121212"/>
                </a:solidFill>
                <a:effectLst/>
                <a:latin typeface="PingFang SC"/>
              </a:rPr>
              <a:t>schedule</a:t>
            </a:r>
            <a:r>
              <a:rPr lang="zh-CN" altLang="en-US" b="0" i="0">
                <a:solidFill>
                  <a:srgbClr val="121212"/>
                </a:solidFill>
                <a:effectLst/>
                <a:latin typeface="PingFang SC"/>
              </a:rPr>
              <a:t>实现来获得更好的性能</a:t>
            </a:r>
            <a:endParaRPr lang="en-US" altLang="zh-CN" b="0" i="0">
              <a:solidFill>
                <a:srgbClr val="121212"/>
              </a:solidFill>
              <a:effectLst/>
              <a:latin typeface="PingFang SC"/>
            </a:endParaRPr>
          </a:p>
          <a:p>
            <a:pPr lvl="1"/>
            <a:r>
              <a:rPr lang="zh-CN" altLang="en-US"/>
              <a:t>支持在运行时根据不同的具体</a:t>
            </a:r>
            <a:r>
              <a:rPr lang="en-US" altLang="zh-CN"/>
              <a:t>shape</a:t>
            </a:r>
            <a:r>
              <a:rPr lang="zh-CN" altLang="en-US"/>
              <a:t>选择合适的算子库实现</a:t>
            </a:r>
            <a:endParaRPr lang="en-US" altLang="zh-CN"/>
          </a:p>
          <a:p>
            <a:pPr lvl="2"/>
            <a:r>
              <a:rPr lang="zh-CN" altLang="en-US"/>
              <a:t>例如</a:t>
            </a:r>
            <a:r>
              <a:rPr lang="en-US" altLang="zh-CN"/>
              <a:t>cuBLAS</a:t>
            </a:r>
            <a:r>
              <a:rPr lang="zh-CN" altLang="en-US"/>
              <a:t>、</a:t>
            </a:r>
            <a:r>
              <a:rPr lang="en-US" altLang="zh-CN"/>
              <a:t>cuDNN</a:t>
            </a:r>
            <a:r>
              <a:rPr lang="zh-CN" altLang="en-US"/>
              <a:t>和针对不同</a:t>
            </a:r>
            <a:r>
              <a:rPr lang="en-US" altLang="zh-CN"/>
              <a:t>shape</a:t>
            </a:r>
            <a:r>
              <a:rPr lang="zh-CN" altLang="en-US"/>
              <a:t>手动调整的</a:t>
            </a:r>
            <a:r>
              <a:rPr lang="en-US" altLang="zh-CN"/>
              <a:t>kernel</a:t>
            </a:r>
          </a:p>
          <a:p>
            <a:pPr lvl="2"/>
            <a:endParaRPr lang="en-US" altLang="zh-CN"/>
          </a:p>
          <a:p>
            <a:pPr marL="0" indent="0">
              <a:buNone/>
            </a:pPr>
            <a:endParaRPr lang="en-US" altLang="zh-CN" dirty="0"/>
          </a:p>
        </p:txBody>
      </p:sp>
    </p:spTree>
    <p:extLst>
      <p:ext uri="{BB962C8B-B14F-4D97-AF65-F5344CB8AC3E}">
        <p14:creationId xmlns:p14="http://schemas.microsoft.com/office/powerpoint/2010/main" val="3712774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826E71F4-7D38-407D-A4C5-C905D34055D1}"/>
              </a:ext>
            </a:extLst>
          </p:cNvPr>
          <p:cNvSpPr>
            <a:spLocks noGrp="1"/>
          </p:cNvSpPr>
          <p:nvPr>
            <p:ph type="title"/>
          </p:nvPr>
        </p:nvSpPr>
        <p:spPr/>
        <p:txBody>
          <a:bodyPr/>
          <a:lstStyle/>
          <a:p>
            <a:r>
              <a:rPr lang="en-US" altLang="zh-CN"/>
              <a:t>Evaluation</a:t>
            </a:r>
            <a:endParaRPr lang="zh-CN" altLang="en-US" dirty="0"/>
          </a:p>
        </p:txBody>
      </p:sp>
      <p:sp>
        <p:nvSpPr>
          <p:cNvPr id="4" name="内容占位符 3">
            <a:extLst>
              <a:ext uri="{FF2B5EF4-FFF2-40B4-BE49-F238E27FC236}">
                <a16:creationId xmlns:a16="http://schemas.microsoft.com/office/drawing/2014/main" id="{C34A3C61-6941-4133-9F66-4EA6C2E1335D}"/>
              </a:ext>
            </a:extLst>
          </p:cNvPr>
          <p:cNvSpPr>
            <a:spLocks noGrp="1"/>
          </p:cNvSpPr>
          <p:nvPr>
            <p:ph idx="1"/>
          </p:nvPr>
        </p:nvSpPr>
        <p:spPr/>
        <p:txBody>
          <a:bodyPr>
            <a:normAutofit/>
          </a:bodyPr>
          <a:lstStyle/>
          <a:p>
            <a:r>
              <a:rPr lang="en-US" altLang="zh-CN"/>
              <a:t>TensorFlow/PyTorch</a:t>
            </a:r>
          </a:p>
          <a:p>
            <a:endParaRPr lang="en-US" altLang="zh-CN"/>
          </a:p>
          <a:p>
            <a:endParaRPr lang="en-US" altLang="zh-CN"/>
          </a:p>
          <a:p>
            <a:endParaRPr lang="en-US" altLang="zh-CN"/>
          </a:p>
          <a:p>
            <a:endParaRPr lang="en-US" altLang="zh-CN"/>
          </a:p>
          <a:p>
            <a:endParaRPr lang="en-US" altLang="zh-CN"/>
          </a:p>
          <a:p>
            <a:r>
              <a:rPr lang="en-US" altLang="zh-CN"/>
              <a:t>Nimble</a:t>
            </a:r>
            <a:endParaRPr lang="en-US" altLang="zh-CN" dirty="0"/>
          </a:p>
        </p:txBody>
      </p:sp>
      <p:pic>
        <p:nvPicPr>
          <p:cNvPr id="5" name="图片 4">
            <a:extLst>
              <a:ext uri="{FF2B5EF4-FFF2-40B4-BE49-F238E27FC236}">
                <a16:creationId xmlns:a16="http://schemas.microsoft.com/office/drawing/2014/main" id="{BC0A3D74-65ED-4B79-ABAB-A2F8C77CA5D6}"/>
              </a:ext>
            </a:extLst>
          </p:cNvPr>
          <p:cNvPicPr>
            <a:picLocks noChangeAspect="1"/>
          </p:cNvPicPr>
          <p:nvPr/>
        </p:nvPicPr>
        <p:blipFill>
          <a:blip r:embed="rId3"/>
          <a:stretch>
            <a:fillRect/>
          </a:stretch>
        </p:blipFill>
        <p:spPr>
          <a:xfrm>
            <a:off x="2544403" y="1452738"/>
            <a:ext cx="6236052" cy="2121734"/>
          </a:xfrm>
          <a:prstGeom prst="rect">
            <a:avLst/>
          </a:prstGeom>
        </p:spPr>
      </p:pic>
      <p:pic>
        <p:nvPicPr>
          <p:cNvPr id="7" name="图片 6">
            <a:extLst>
              <a:ext uri="{FF2B5EF4-FFF2-40B4-BE49-F238E27FC236}">
                <a16:creationId xmlns:a16="http://schemas.microsoft.com/office/drawing/2014/main" id="{07DCAB43-1415-4E9B-8BF0-59A985D21C26}"/>
              </a:ext>
            </a:extLst>
          </p:cNvPr>
          <p:cNvPicPr>
            <a:picLocks noChangeAspect="1"/>
          </p:cNvPicPr>
          <p:nvPr/>
        </p:nvPicPr>
        <p:blipFill>
          <a:blip r:embed="rId4"/>
          <a:stretch>
            <a:fillRect/>
          </a:stretch>
        </p:blipFill>
        <p:spPr>
          <a:xfrm>
            <a:off x="6446692" y="4646908"/>
            <a:ext cx="5347719" cy="1559752"/>
          </a:xfrm>
          <a:prstGeom prst="rect">
            <a:avLst/>
          </a:prstGeom>
        </p:spPr>
      </p:pic>
      <p:pic>
        <p:nvPicPr>
          <p:cNvPr id="9" name="图片 8">
            <a:extLst>
              <a:ext uri="{FF2B5EF4-FFF2-40B4-BE49-F238E27FC236}">
                <a16:creationId xmlns:a16="http://schemas.microsoft.com/office/drawing/2014/main" id="{39579EE7-9E2C-48BE-955F-038E32E06804}"/>
              </a:ext>
            </a:extLst>
          </p:cNvPr>
          <p:cNvPicPr>
            <a:picLocks noChangeAspect="1"/>
          </p:cNvPicPr>
          <p:nvPr/>
        </p:nvPicPr>
        <p:blipFill>
          <a:blip r:embed="rId5"/>
          <a:stretch>
            <a:fillRect/>
          </a:stretch>
        </p:blipFill>
        <p:spPr>
          <a:xfrm>
            <a:off x="449523" y="4646908"/>
            <a:ext cx="5646477" cy="1559752"/>
          </a:xfrm>
          <a:prstGeom prst="rect">
            <a:avLst/>
          </a:prstGeom>
        </p:spPr>
      </p:pic>
    </p:spTree>
    <p:extLst>
      <p:ext uri="{BB962C8B-B14F-4D97-AF65-F5344CB8AC3E}">
        <p14:creationId xmlns:p14="http://schemas.microsoft.com/office/powerpoint/2010/main" val="3761859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826E71F4-7D38-407D-A4C5-C905D34055D1}"/>
              </a:ext>
            </a:extLst>
          </p:cNvPr>
          <p:cNvSpPr>
            <a:spLocks noGrp="1"/>
          </p:cNvSpPr>
          <p:nvPr>
            <p:ph type="title"/>
          </p:nvPr>
        </p:nvSpPr>
        <p:spPr/>
        <p:txBody>
          <a:bodyPr/>
          <a:lstStyle/>
          <a:p>
            <a:r>
              <a:rPr lang="en-US" altLang="zh-CN"/>
              <a:t>Conclusion</a:t>
            </a:r>
            <a:endParaRPr lang="zh-CN" altLang="en-US" dirty="0"/>
          </a:p>
        </p:txBody>
      </p:sp>
      <p:sp>
        <p:nvSpPr>
          <p:cNvPr id="4" name="内容占位符 3">
            <a:extLst>
              <a:ext uri="{FF2B5EF4-FFF2-40B4-BE49-F238E27FC236}">
                <a16:creationId xmlns:a16="http://schemas.microsoft.com/office/drawing/2014/main" id="{C34A3C61-6941-4133-9F66-4EA6C2E1335D}"/>
              </a:ext>
            </a:extLst>
          </p:cNvPr>
          <p:cNvSpPr>
            <a:spLocks noGrp="1"/>
          </p:cNvSpPr>
          <p:nvPr>
            <p:ph idx="1"/>
          </p:nvPr>
        </p:nvSpPr>
        <p:spPr/>
        <p:txBody>
          <a:bodyPr>
            <a:normAutofit/>
          </a:bodyPr>
          <a:lstStyle/>
          <a:p>
            <a:r>
              <a:rPr lang="en-US" altLang="zh-CN"/>
              <a:t>DISC</a:t>
            </a:r>
            <a:r>
              <a:rPr lang="zh-CN" altLang="en-US"/>
              <a:t>主要解决动态</a:t>
            </a:r>
            <a:r>
              <a:rPr lang="en-US" altLang="zh-CN"/>
              <a:t>shape</a:t>
            </a:r>
            <a:r>
              <a:rPr lang="zh-CN" altLang="en-US"/>
              <a:t>优化问题，演示了一个基于</a:t>
            </a:r>
            <a:r>
              <a:rPr lang="en-US" altLang="zh-CN"/>
              <a:t>MLIR</a:t>
            </a:r>
            <a:r>
              <a:rPr lang="zh-CN" altLang="en-US"/>
              <a:t>的编译器系统</a:t>
            </a:r>
            <a:endParaRPr lang="en-US" altLang="zh-CN"/>
          </a:p>
          <a:p>
            <a:pPr lvl="1"/>
            <a:r>
              <a:rPr lang="zh-CN" altLang="en-US"/>
              <a:t>通过扩展</a:t>
            </a:r>
            <a:r>
              <a:rPr lang="en-US" altLang="zh-CN"/>
              <a:t>HLO</a:t>
            </a:r>
            <a:r>
              <a:rPr lang="zh-CN" altLang="en-US"/>
              <a:t>，支持动态</a:t>
            </a:r>
            <a:r>
              <a:rPr lang="en-US" altLang="zh-CN"/>
              <a:t>shape</a:t>
            </a:r>
            <a:r>
              <a:rPr lang="zh-CN" altLang="en-US"/>
              <a:t>语义的</a:t>
            </a:r>
            <a:r>
              <a:rPr lang="en-US" altLang="zh-CN"/>
              <a:t>IR</a:t>
            </a:r>
          </a:p>
          <a:p>
            <a:pPr lvl="1"/>
            <a:r>
              <a:rPr lang="zh-CN" altLang="en-US"/>
              <a:t>通过</a:t>
            </a:r>
            <a:r>
              <a:rPr lang="en-US" altLang="zh-CN"/>
              <a:t>shape constraint</a:t>
            </a:r>
            <a:r>
              <a:rPr lang="zh-CN" altLang="en-US"/>
              <a:t>和</a:t>
            </a:r>
            <a:r>
              <a:rPr lang="en-US" altLang="zh-CN"/>
              <a:t>shape propagation</a:t>
            </a:r>
            <a:r>
              <a:rPr lang="zh-CN" altLang="en-US"/>
              <a:t>，</a:t>
            </a:r>
            <a:r>
              <a:rPr lang="zh-CN" altLang="en-US" b="0" i="0">
                <a:solidFill>
                  <a:srgbClr val="2E3033"/>
                </a:solidFill>
                <a:effectLst/>
                <a:latin typeface="Arial" panose="020B0604020202020204" pitchFamily="34" charset="0"/>
              </a:rPr>
              <a:t>在不需要完整形状信息的情况下实现高效的</a:t>
            </a:r>
            <a:r>
              <a:rPr lang="en-US" altLang="zh-CN" b="0" i="0">
                <a:solidFill>
                  <a:srgbClr val="2E3033"/>
                </a:solidFill>
                <a:effectLst/>
                <a:latin typeface="Arial" panose="020B0604020202020204" pitchFamily="34" charset="0"/>
              </a:rPr>
              <a:t>kernel fuse</a:t>
            </a:r>
            <a:r>
              <a:rPr lang="zh-CN" altLang="en-US" b="0" i="0">
                <a:solidFill>
                  <a:srgbClr val="2E3033"/>
                </a:solidFill>
                <a:effectLst/>
                <a:latin typeface="Arial" panose="020B0604020202020204" pitchFamily="34" charset="0"/>
              </a:rPr>
              <a:t>优化。</a:t>
            </a:r>
            <a:endParaRPr lang="en-US" altLang="zh-CN"/>
          </a:p>
          <a:p>
            <a:pPr lvl="1"/>
            <a:r>
              <a:rPr lang="zh-CN" altLang="en-US"/>
              <a:t>通过分离</a:t>
            </a:r>
            <a:r>
              <a:rPr lang="en-US" altLang="zh-CN"/>
              <a:t>host</a:t>
            </a:r>
            <a:r>
              <a:rPr lang="zh-CN" altLang="en-US"/>
              <a:t>和</a:t>
            </a:r>
            <a:r>
              <a:rPr lang="en-US" altLang="zh-CN"/>
              <a:t>device</a:t>
            </a:r>
            <a:r>
              <a:rPr lang="zh-CN" altLang="en-US"/>
              <a:t>端控制，减少编译开销，丰富</a:t>
            </a:r>
            <a:r>
              <a:rPr lang="en-US" altLang="zh-CN"/>
              <a:t>host-device</a:t>
            </a:r>
            <a:r>
              <a:rPr lang="zh-CN" altLang="en-US"/>
              <a:t>联合优化机会</a:t>
            </a:r>
            <a:endParaRPr lang="en-US" altLang="zh-CN"/>
          </a:p>
          <a:p>
            <a:pPr lvl="1"/>
            <a:r>
              <a:rPr lang="en-US" altLang="zh-CN"/>
              <a:t>shape</a:t>
            </a:r>
            <a:r>
              <a:rPr lang="zh-CN" altLang="en-US"/>
              <a:t>推断代码在静态编译时完成，相比虚拟机方式提高了</a:t>
            </a:r>
            <a:r>
              <a:rPr lang="en-US" altLang="zh-CN"/>
              <a:t>1.8</a:t>
            </a:r>
            <a:r>
              <a:rPr lang="zh-CN" altLang="en-US"/>
              <a:t>倍的加速</a:t>
            </a:r>
            <a:endParaRPr lang="en-US" altLang="zh-CN"/>
          </a:p>
          <a:p>
            <a:pPr marL="0" indent="0">
              <a:buNone/>
            </a:pPr>
            <a:endParaRPr lang="en-US" altLang="zh-CN"/>
          </a:p>
        </p:txBody>
      </p:sp>
    </p:spTree>
    <p:extLst>
      <p:ext uri="{BB962C8B-B14F-4D97-AF65-F5344CB8AC3E}">
        <p14:creationId xmlns:p14="http://schemas.microsoft.com/office/powerpoint/2010/main" val="1672418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wrap="square">
        <a:spAutoFit/>
      </a:bodyPr>
      <a:lstStyle>
        <a:defPPr>
          <a:defRPr dirty="0" smtClean="0">
            <a:latin typeface="微软雅黑" pitchFamily="34" charset="-122"/>
            <a:ea typeface="微软雅黑" pitchFamily="34" charset="-122"/>
          </a:defRPr>
        </a:defPPr>
      </a:lstStyle>
    </a:spDef>
    <a:txDef>
      <a:spPr>
        <a:noFill/>
      </a:spPr>
      <a:bodyPr wrap="none" rtlCol="0">
        <a:spAutoFit/>
      </a:bodyPr>
      <a:lstStyle>
        <a:defPPr algn="l">
          <a:defRPr dirty="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13253</TotalTime>
  <Words>2178</Words>
  <Application>Microsoft Office PowerPoint</Application>
  <PresentationFormat>宽屏</PresentationFormat>
  <Paragraphs>174</Paragraphs>
  <Slides>12</Slides>
  <Notes>12</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12</vt:i4>
      </vt:variant>
    </vt:vector>
  </HeadingPairs>
  <TitlesOfParts>
    <vt:vector size="20" baseType="lpstr">
      <vt:lpstr>FZSSJW--GB1-0</vt:lpstr>
      <vt:lpstr>FZSSK--GBK1-0</vt:lpstr>
      <vt:lpstr>PingFang SC</vt:lpstr>
      <vt:lpstr>等线</vt:lpstr>
      <vt:lpstr>微软雅黑</vt:lpstr>
      <vt:lpstr>Arial</vt:lpstr>
      <vt:lpstr>Wingdings</vt:lpstr>
      <vt:lpstr>1_Office 主题​​</vt:lpstr>
      <vt:lpstr>DISC : A Dynamic Shape Compiler for Machine Learning Workloads</vt:lpstr>
      <vt:lpstr>Background</vt:lpstr>
      <vt:lpstr>Background</vt:lpstr>
      <vt:lpstr>Introduction</vt:lpstr>
      <vt:lpstr>Overview</vt:lpstr>
      <vt:lpstr> DHLO IR</vt:lpstr>
      <vt:lpstr>Generated Runtime Flow</vt:lpstr>
      <vt:lpstr>Generated Runtime Flow</vt:lpstr>
      <vt:lpstr> Fusion and Code Generation</vt:lpstr>
      <vt:lpstr>其它工作</vt:lpstr>
      <vt:lpstr>Evaluation</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Batch-reduce GEMM Kernel</dc:title>
  <dc:creator>王顺洪</dc:creator>
  <cp:lastModifiedBy>mx L</cp:lastModifiedBy>
  <cp:revision>394</cp:revision>
  <dcterms:created xsi:type="dcterms:W3CDTF">2021-09-03T09:24:22Z</dcterms:created>
  <dcterms:modified xsi:type="dcterms:W3CDTF">2022-11-17T11:25:12Z</dcterms:modified>
</cp:coreProperties>
</file>