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5" r:id="rId2"/>
  </p:sldMasterIdLst>
  <p:notesMasterIdLst>
    <p:notesMasterId r:id="rId23"/>
  </p:notesMasterIdLst>
  <p:sldIdLst>
    <p:sldId id="256" r:id="rId3"/>
    <p:sldId id="258" r:id="rId4"/>
    <p:sldId id="273" r:id="rId5"/>
    <p:sldId id="274" r:id="rId6"/>
    <p:sldId id="259" r:id="rId7"/>
    <p:sldId id="275" r:id="rId8"/>
    <p:sldId id="260" r:id="rId9"/>
    <p:sldId id="262" r:id="rId10"/>
    <p:sldId id="276" r:id="rId11"/>
    <p:sldId id="263" r:id="rId12"/>
    <p:sldId id="264" r:id="rId13"/>
    <p:sldId id="265" r:id="rId14"/>
    <p:sldId id="278" r:id="rId15"/>
    <p:sldId id="277" r:id="rId16"/>
    <p:sldId id="268" r:id="rId17"/>
    <p:sldId id="266" r:id="rId18"/>
    <p:sldId id="269" r:id="rId19"/>
    <p:sldId id="271" r:id="rId20"/>
    <p:sldId id="272" r:id="rId21"/>
    <p:sldId id="270"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3" autoAdjust="0"/>
    <p:restoredTop sz="81451" autoAdjust="0"/>
  </p:normalViewPr>
  <p:slideViewPr>
    <p:cSldViewPr snapToGrid="0">
      <p:cViewPr varScale="1">
        <p:scale>
          <a:sx n="131" d="100"/>
          <a:sy n="131" d="100"/>
        </p:scale>
        <p:origin x="1308"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丁 伯尧" userId="2183aef9954554d9" providerId="LiveId" clId="{55564C68-38D9-4104-9530-A38BE07FDED2}"/>
    <pc:docChg chg="undo custSel addSld delSld modSld sldOrd">
      <pc:chgData name="丁 伯尧" userId="2183aef9954554d9" providerId="LiveId" clId="{55564C68-38D9-4104-9530-A38BE07FDED2}" dt="2022-10-13T13:07:06.035" v="15027" actId="20577"/>
      <pc:docMkLst>
        <pc:docMk/>
      </pc:docMkLst>
      <pc:sldChg chg="addSp modSp mod modNotesTx">
        <pc:chgData name="丁 伯尧" userId="2183aef9954554d9" providerId="LiveId" clId="{55564C68-38D9-4104-9530-A38BE07FDED2}" dt="2022-10-13T02:02:54.787" v="183"/>
        <pc:sldMkLst>
          <pc:docMk/>
          <pc:sldMk cId="2494825126" sldId="256"/>
        </pc:sldMkLst>
        <pc:spChg chg="add mod">
          <ac:chgData name="丁 伯尧" userId="2183aef9954554d9" providerId="LiveId" clId="{55564C68-38D9-4104-9530-A38BE07FDED2}" dt="2022-10-13T02:01:19.398" v="41" actId="1076"/>
          <ac:spMkLst>
            <pc:docMk/>
            <pc:sldMk cId="2494825126" sldId="256"/>
            <ac:spMk id="2" creationId="{C7803D16-BFF6-4B87-B62E-3C4CF94546BB}"/>
          </ac:spMkLst>
        </pc:spChg>
        <pc:spChg chg="mod">
          <ac:chgData name="丁 伯尧" userId="2183aef9954554d9" providerId="LiveId" clId="{55564C68-38D9-4104-9530-A38BE07FDED2}" dt="2022-10-13T02:00:06.519" v="17" actId="20577"/>
          <ac:spMkLst>
            <pc:docMk/>
            <pc:sldMk cId="2494825126" sldId="256"/>
            <ac:spMk id="4" creationId="{96C3D9E7-D464-415A-8B93-DDECCED95FBA}"/>
          </ac:spMkLst>
        </pc:spChg>
        <pc:spChg chg="mod">
          <ac:chgData name="丁 伯尧" userId="2183aef9954554d9" providerId="LiveId" clId="{55564C68-38D9-4104-9530-A38BE07FDED2}" dt="2022-10-13T01:59:54.167" v="13" actId="121"/>
          <ac:spMkLst>
            <pc:docMk/>
            <pc:sldMk cId="2494825126" sldId="256"/>
            <ac:spMk id="5" creationId="{003E867C-2A04-4454-A863-F98E0F247590}"/>
          </ac:spMkLst>
        </pc:spChg>
      </pc:sldChg>
      <pc:sldChg chg="modSp new del mod modNotesTx">
        <pc:chgData name="丁 伯尧" userId="2183aef9954554d9" providerId="LiveId" clId="{55564C68-38D9-4104-9530-A38BE07FDED2}" dt="2022-10-13T08:41:13.510" v="8665" actId="47"/>
        <pc:sldMkLst>
          <pc:docMk/>
          <pc:sldMk cId="2068667720" sldId="257"/>
        </pc:sldMkLst>
        <pc:spChg chg="mod">
          <ac:chgData name="丁 伯尧" userId="2183aef9954554d9" providerId="LiveId" clId="{55564C68-38D9-4104-9530-A38BE07FDED2}" dt="2022-10-13T02:02:20.330" v="70"/>
          <ac:spMkLst>
            <pc:docMk/>
            <pc:sldMk cId="2068667720" sldId="257"/>
            <ac:spMk id="3" creationId="{BDA0ACF2-AE0F-4756-A6F3-2ABB1038476A}"/>
          </ac:spMkLst>
        </pc:spChg>
      </pc:sldChg>
      <pc:sldChg chg="addSp modSp new mod">
        <pc:chgData name="丁 伯尧" userId="2183aef9954554d9" providerId="LiveId" clId="{55564C68-38D9-4104-9530-A38BE07FDED2}" dt="2022-10-13T09:53:38.644" v="13592" actId="20577"/>
        <pc:sldMkLst>
          <pc:docMk/>
          <pc:sldMk cId="1391726582" sldId="258"/>
        </pc:sldMkLst>
        <pc:spChg chg="mod">
          <ac:chgData name="丁 伯尧" userId="2183aef9954554d9" providerId="LiveId" clId="{55564C68-38D9-4104-9530-A38BE07FDED2}" dt="2022-10-13T09:53:38.644" v="13592" actId="20577"/>
          <ac:spMkLst>
            <pc:docMk/>
            <pc:sldMk cId="1391726582" sldId="258"/>
            <ac:spMk id="2" creationId="{555912B6-BA24-4BE3-A9D0-F3D957FC3F84}"/>
          </ac:spMkLst>
        </pc:spChg>
        <pc:spChg chg="mod">
          <ac:chgData name="丁 伯尧" userId="2183aef9954554d9" providerId="LiveId" clId="{55564C68-38D9-4104-9530-A38BE07FDED2}" dt="2022-10-13T02:33:50.034" v="195"/>
          <ac:spMkLst>
            <pc:docMk/>
            <pc:sldMk cId="1391726582" sldId="258"/>
            <ac:spMk id="3" creationId="{2ABBEADB-3DCD-4341-87F3-96536FF1C16E}"/>
          </ac:spMkLst>
        </pc:spChg>
        <pc:spChg chg="add mod">
          <ac:chgData name="丁 伯尧" userId="2183aef9954554d9" providerId="LiveId" clId="{55564C68-38D9-4104-9530-A38BE07FDED2}" dt="2022-10-13T08:47:59.126" v="9560" actId="1582"/>
          <ac:spMkLst>
            <pc:docMk/>
            <pc:sldMk cId="1391726582" sldId="258"/>
            <ac:spMk id="7" creationId="{B7400E24-0102-41E8-9C21-12FB3B546EED}"/>
          </ac:spMkLst>
        </pc:spChg>
        <pc:spChg chg="add mod">
          <ac:chgData name="丁 伯尧" userId="2183aef9954554d9" providerId="LiveId" clId="{55564C68-38D9-4104-9530-A38BE07FDED2}" dt="2022-10-13T08:48:11.112" v="9563" actId="14100"/>
          <ac:spMkLst>
            <pc:docMk/>
            <pc:sldMk cId="1391726582" sldId="258"/>
            <ac:spMk id="8" creationId="{10532B43-7BC1-4FEB-807E-F6EE52F01D0A}"/>
          </ac:spMkLst>
        </pc:spChg>
        <pc:spChg chg="add mod">
          <ac:chgData name="丁 伯尧" userId="2183aef9954554d9" providerId="LiveId" clId="{55564C68-38D9-4104-9530-A38BE07FDED2}" dt="2022-10-13T08:48:44.364" v="9573" actId="1076"/>
          <ac:spMkLst>
            <pc:docMk/>
            <pc:sldMk cId="1391726582" sldId="258"/>
            <ac:spMk id="9" creationId="{94854227-B8DC-4AF5-8783-0EEBD304FEE1}"/>
          </ac:spMkLst>
        </pc:spChg>
        <pc:spChg chg="add mod">
          <ac:chgData name="丁 伯尧" userId="2183aef9954554d9" providerId="LiveId" clId="{55564C68-38D9-4104-9530-A38BE07FDED2}" dt="2022-10-13T08:48:40.115" v="9572" actId="1076"/>
          <ac:spMkLst>
            <pc:docMk/>
            <pc:sldMk cId="1391726582" sldId="258"/>
            <ac:spMk id="10" creationId="{03F93265-0247-4785-A6F8-6A3DC836C5BF}"/>
          </ac:spMkLst>
        </pc:spChg>
        <pc:picChg chg="add mod">
          <ac:chgData name="丁 伯尧" userId="2183aef9954554d9" providerId="LiveId" clId="{55564C68-38D9-4104-9530-A38BE07FDED2}" dt="2022-10-13T08:48:26.142" v="9568" actId="1076"/>
          <ac:picMkLst>
            <pc:docMk/>
            <pc:sldMk cId="1391726582" sldId="258"/>
            <ac:picMk id="5" creationId="{75E2E347-F0B6-4092-AA31-E64D29C1E0AD}"/>
          </ac:picMkLst>
        </pc:picChg>
      </pc:sldChg>
      <pc:sldChg chg="modSp new mod">
        <pc:chgData name="丁 伯尧" userId="2183aef9954554d9" providerId="LiveId" clId="{55564C68-38D9-4104-9530-A38BE07FDED2}" dt="2022-10-13T09:13:37.127" v="11913" actId="20577"/>
        <pc:sldMkLst>
          <pc:docMk/>
          <pc:sldMk cId="1420426056" sldId="259"/>
        </pc:sldMkLst>
        <pc:spChg chg="mod">
          <ac:chgData name="丁 伯尧" userId="2183aef9954554d9" providerId="LiveId" clId="{55564C68-38D9-4104-9530-A38BE07FDED2}" dt="2022-10-13T09:13:37.127" v="11913" actId="20577"/>
          <ac:spMkLst>
            <pc:docMk/>
            <pc:sldMk cId="1420426056" sldId="259"/>
            <ac:spMk id="2" creationId="{0EAC1D34-8B23-4551-A83A-772397B6096F}"/>
          </ac:spMkLst>
        </pc:spChg>
        <pc:spChg chg="mod">
          <ac:chgData name="丁 伯尧" userId="2183aef9954554d9" providerId="LiveId" clId="{55564C68-38D9-4104-9530-A38BE07FDED2}" dt="2022-10-13T03:08:59.145" v="211" actId="20577"/>
          <ac:spMkLst>
            <pc:docMk/>
            <pc:sldMk cId="1420426056" sldId="259"/>
            <ac:spMk id="3" creationId="{B98C7CDD-6C75-467F-AEF9-E7A8C97E7D8E}"/>
          </ac:spMkLst>
        </pc:spChg>
      </pc:sldChg>
      <pc:sldChg chg="addSp delSp modSp new mod ord">
        <pc:chgData name="丁 伯尧" userId="2183aef9954554d9" providerId="LiveId" clId="{55564C68-38D9-4104-9530-A38BE07FDED2}" dt="2022-10-13T09:20:25.448" v="12195" actId="1582"/>
        <pc:sldMkLst>
          <pc:docMk/>
          <pc:sldMk cId="2623447409" sldId="260"/>
        </pc:sldMkLst>
        <pc:spChg chg="mod">
          <ac:chgData name="丁 伯尧" userId="2183aef9954554d9" providerId="LiveId" clId="{55564C68-38D9-4104-9530-A38BE07FDED2}" dt="2022-10-13T09:13:59.907" v="12010" actId="114"/>
          <ac:spMkLst>
            <pc:docMk/>
            <pc:sldMk cId="2623447409" sldId="260"/>
            <ac:spMk id="2" creationId="{D870AA4E-F6CE-44F6-A6BE-694A8803E757}"/>
          </ac:spMkLst>
        </pc:spChg>
        <pc:spChg chg="mod">
          <ac:chgData name="丁 伯尧" userId="2183aef9954554d9" providerId="LiveId" clId="{55564C68-38D9-4104-9530-A38BE07FDED2}" dt="2022-10-13T09:13:03.737" v="11844" actId="20577"/>
          <ac:spMkLst>
            <pc:docMk/>
            <pc:sldMk cId="2623447409" sldId="260"/>
            <ac:spMk id="3" creationId="{DDD8A551-2309-4E17-9523-7562F5EC4C15}"/>
          </ac:spMkLst>
        </pc:spChg>
        <pc:spChg chg="add mod">
          <ac:chgData name="丁 伯尧" userId="2183aef9954554d9" providerId="LiveId" clId="{55564C68-38D9-4104-9530-A38BE07FDED2}" dt="2022-10-13T09:18:44.444" v="12088" actId="1076"/>
          <ac:spMkLst>
            <pc:docMk/>
            <pc:sldMk cId="2623447409" sldId="260"/>
            <ac:spMk id="7" creationId="{F79EB61D-2BF7-4EB3-8901-DBFDFC5E7BBB}"/>
          </ac:spMkLst>
        </pc:spChg>
        <pc:spChg chg="add mod">
          <ac:chgData name="丁 伯尧" userId="2183aef9954554d9" providerId="LiveId" clId="{55564C68-38D9-4104-9530-A38BE07FDED2}" dt="2022-10-13T09:18:44.444" v="12088" actId="1076"/>
          <ac:spMkLst>
            <pc:docMk/>
            <pc:sldMk cId="2623447409" sldId="260"/>
            <ac:spMk id="8" creationId="{E826922E-FF1D-47D8-BCC3-16D7F92D847F}"/>
          </ac:spMkLst>
        </pc:spChg>
        <pc:spChg chg="add mod">
          <ac:chgData name="丁 伯尧" userId="2183aef9954554d9" providerId="LiveId" clId="{55564C68-38D9-4104-9530-A38BE07FDED2}" dt="2022-10-13T09:18:44.444" v="12088" actId="1076"/>
          <ac:spMkLst>
            <pc:docMk/>
            <pc:sldMk cId="2623447409" sldId="260"/>
            <ac:spMk id="9" creationId="{522CBF7C-368D-4165-B4BC-DAFE2D9E2418}"/>
          </ac:spMkLst>
        </pc:spChg>
        <pc:spChg chg="add mod">
          <ac:chgData name="丁 伯尧" userId="2183aef9954554d9" providerId="LiveId" clId="{55564C68-38D9-4104-9530-A38BE07FDED2}" dt="2022-10-13T09:18:44.444" v="12088" actId="1076"/>
          <ac:spMkLst>
            <pc:docMk/>
            <pc:sldMk cId="2623447409" sldId="260"/>
            <ac:spMk id="10" creationId="{F0E57FFA-F662-4EA9-838F-5D1B0B9F74B5}"/>
          </ac:spMkLst>
        </pc:spChg>
        <pc:spChg chg="add del mod">
          <ac:chgData name="丁 伯尧" userId="2183aef9954554d9" providerId="LiveId" clId="{55564C68-38D9-4104-9530-A38BE07FDED2}" dt="2022-10-13T09:15:51.801" v="12042" actId="478"/>
          <ac:spMkLst>
            <pc:docMk/>
            <pc:sldMk cId="2623447409" sldId="260"/>
            <ac:spMk id="11" creationId="{B0F72BC1-EC0E-49EB-9C6A-22482F12CFEC}"/>
          </ac:spMkLst>
        </pc:spChg>
        <pc:spChg chg="add mod">
          <ac:chgData name="丁 伯尧" userId="2183aef9954554d9" providerId="LiveId" clId="{55564C68-38D9-4104-9530-A38BE07FDED2}" dt="2022-10-13T09:18:44.444" v="12088" actId="1076"/>
          <ac:spMkLst>
            <pc:docMk/>
            <pc:sldMk cId="2623447409" sldId="260"/>
            <ac:spMk id="12" creationId="{8B48CB2D-080A-428B-9074-AC21F021F684}"/>
          </ac:spMkLst>
        </pc:spChg>
        <pc:spChg chg="add mod">
          <ac:chgData name="丁 伯尧" userId="2183aef9954554d9" providerId="LiveId" clId="{55564C68-38D9-4104-9530-A38BE07FDED2}" dt="2022-10-13T09:18:44.444" v="12088" actId="1076"/>
          <ac:spMkLst>
            <pc:docMk/>
            <pc:sldMk cId="2623447409" sldId="260"/>
            <ac:spMk id="13" creationId="{5E6B22B0-28DF-48C1-B858-31E20BB8124E}"/>
          </ac:spMkLst>
        </pc:spChg>
        <pc:spChg chg="add mod">
          <ac:chgData name="丁 伯尧" userId="2183aef9954554d9" providerId="LiveId" clId="{55564C68-38D9-4104-9530-A38BE07FDED2}" dt="2022-10-13T09:18:44.444" v="12088" actId="1076"/>
          <ac:spMkLst>
            <pc:docMk/>
            <pc:sldMk cId="2623447409" sldId="260"/>
            <ac:spMk id="40" creationId="{A1288962-585D-4395-978B-2F692D2B9AAB}"/>
          </ac:spMkLst>
        </pc:spChg>
        <pc:spChg chg="add del">
          <ac:chgData name="丁 伯尧" userId="2183aef9954554d9" providerId="LiveId" clId="{55564C68-38D9-4104-9530-A38BE07FDED2}" dt="2022-10-13T09:17:05.660" v="12072" actId="478"/>
          <ac:spMkLst>
            <pc:docMk/>
            <pc:sldMk cId="2623447409" sldId="260"/>
            <ac:spMk id="46" creationId="{5D790B49-AD0D-451E-9E71-70B1CF779D49}"/>
          </ac:spMkLst>
        </pc:spChg>
        <pc:spChg chg="add mod ord">
          <ac:chgData name="丁 伯尧" userId="2183aef9954554d9" providerId="LiveId" clId="{55564C68-38D9-4104-9530-A38BE07FDED2}" dt="2022-10-13T09:18:44.444" v="12088" actId="1076"/>
          <ac:spMkLst>
            <pc:docMk/>
            <pc:sldMk cId="2623447409" sldId="260"/>
            <ac:spMk id="47" creationId="{3A2B4898-560C-4B64-867C-7564B4B32291}"/>
          </ac:spMkLst>
        </pc:spChg>
        <pc:spChg chg="add mod">
          <ac:chgData name="丁 伯尧" userId="2183aef9954554d9" providerId="LiveId" clId="{55564C68-38D9-4104-9530-A38BE07FDED2}" dt="2022-10-13T09:18:44.444" v="12088" actId="1076"/>
          <ac:spMkLst>
            <pc:docMk/>
            <pc:sldMk cId="2623447409" sldId="260"/>
            <ac:spMk id="48" creationId="{3F60D5BE-76EC-498D-B1DC-F9E42E8FFF4D}"/>
          </ac:spMkLst>
        </pc:spChg>
        <pc:spChg chg="add mod">
          <ac:chgData name="丁 伯尧" userId="2183aef9954554d9" providerId="LiveId" clId="{55564C68-38D9-4104-9530-A38BE07FDED2}" dt="2022-10-13T09:20:25.448" v="12195" actId="1582"/>
          <ac:spMkLst>
            <pc:docMk/>
            <pc:sldMk cId="2623447409" sldId="260"/>
            <ac:spMk id="49" creationId="{1A1E6D7B-310C-460D-81F8-97DB12BFA8CA}"/>
          </ac:spMkLst>
        </pc:spChg>
        <pc:spChg chg="add mod">
          <ac:chgData name="丁 伯尧" userId="2183aef9954554d9" providerId="LiveId" clId="{55564C68-38D9-4104-9530-A38BE07FDED2}" dt="2022-10-13T09:20:16.956" v="12194" actId="403"/>
          <ac:spMkLst>
            <pc:docMk/>
            <pc:sldMk cId="2623447409" sldId="260"/>
            <ac:spMk id="50" creationId="{5DB250C2-5187-4FAB-B26F-D4540DA69748}"/>
          </ac:spMkLst>
        </pc:spChg>
        <pc:spChg chg="add mod">
          <ac:chgData name="丁 伯尧" userId="2183aef9954554d9" providerId="LiveId" clId="{55564C68-38D9-4104-9530-A38BE07FDED2}" dt="2022-10-13T09:19:23.250" v="12106" actId="1076"/>
          <ac:spMkLst>
            <pc:docMk/>
            <pc:sldMk cId="2623447409" sldId="260"/>
            <ac:spMk id="51" creationId="{D4EEDD12-7745-4764-BF8A-0A3D1AD5B25E}"/>
          </ac:spMkLst>
        </pc:spChg>
        <pc:spChg chg="add mod">
          <ac:chgData name="丁 伯尧" userId="2183aef9954554d9" providerId="LiveId" clId="{55564C68-38D9-4104-9530-A38BE07FDED2}" dt="2022-10-13T09:19:55.327" v="12186" actId="1076"/>
          <ac:spMkLst>
            <pc:docMk/>
            <pc:sldMk cId="2623447409" sldId="260"/>
            <ac:spMk id="52" creationId="{04580A51-93AE-4495-84EF-9D5C34099E9E}"/>
          </ac:spMkLst>
        </pc:spChg>
        <pc:spChg chg="add mod">
          <ac:chgData name="丁 伯尧" userId="2183aef9954554d9" providerId="LiveId" clId="{55564C68-38D9-4104-9530-A38BE07FDED2}" dt="2022-10-13T09:20:03.129" v="12189" actId="13822"/>
          <ac:spMkLst>
            <pc:docMk/>
            <pc:sldMk cId="2623447409" sldId="260"/>
            <ac:spMk id="53" creationId="{55E2AFC0-1F26-4C79-8521-DF56965E85B9}"/>
          </ac:spMkLst>
        </pc:spChg>
        <pc:spChg chg="add mod">
          <ac:chgData name="丁 伯尧" userId="2183aef9954554d9" providerId="LiveId" clId="{55564C68-38D9-4104-9530-A38BE07FDED2}" dt="2022-10-13T09:20:13.495" v="12192" actId="20577"/>
          <ac:spMkLst>
            <pc:docMk/>
            <pc:sldMk cId="2623447409" sldId="260"/>
            <ac:spMk id="54" creationId="{6E2E4BFF-DE3C-45F5-90A9-F3F0FAEC1CCF}"/>
          </ac:spMkLst>
        </pc:spChg>
        <pc:picChg chg="add del">
          <ac:chgData name="丁 伯尧" userId="2183aef9954554d9" providerId="LiveId" clId="{55564C68-38D9-4104-9530-A38BE07FDED2}" dt="2022-10-13T09:06:20.763" v="11633" actId="21"/>
          <ac:picMkLst>
            <pc:docMk/>
            <pc:sldMk cId="2623447409" sldId="260"/>
            <ac:picMk id="5" creationId="{604FA548-7D5E-41F6-ADB6-A93DF593AE3B}"/>
          </ac:picMkLst>
        </pc:picChg>
        <pc:cxnChg chg="add del mod">
          <ac:chgData name="丁 伯尧" userId="2183aef9954554d9" providerId="LiveId" clId="{55564C68-38D9-4104-9530-A38BE07FDED2}" dt="2022-10-13T09:15:59.683" v="12044" actId="478"/>
          <ac:cxnSpMkLst>
            <pc:docMk/>
            <pc:sldMk cId="2623447409" sldId="260"/>
            <ac:cxnSpMk id="15" creationId="{4ED5BBA3-241D-4AF8-8ABA-1C31C7D1F068}"/>
          </ac:cxnSpMkLst>
        </pc:cxnChg>
        <pc:cxnChg chg="add del mod">
          <ac:chgData name="丁 伯尧" userId="2183aef9954554d9" providerId="LiveId" clId="{55564C68-38D9-4104-9530-A38BE07FDED2}" dt="2022-10-13T09:16:01.248" v="12045" actId="478"/>
          <ac:cxnSpMkLst>
            <pc:docMk/>
            <pc:sldMk cId="2623447409" sldId="260"/>
            <ac:cxnSpMk id="19" creationId="{53D7EB1B-C9C9-405F-AE92-188A54FCABB0}"/>
          </ac:cxnSpMkLst>
        </pc:cxnChg>
        <pc:cxnChg chg="add del mod">
          <ac:chgData name="丁 伯尧" userId="2183aef9954554d9" providerId="LiveId" clId="{55564C68-38D9-4104-9530-A38BE07FDED2}" dt="2022-10-13T09:16:02.636" v="12046" actId="478"/>
          <ac:cxnSpMkLst>
            <pc:docMk/>
            <pc:sldMk cId="2623447409" sldId="260"/>
            <ac:cxnSpMk id="22" creationId="{CE582387-53FB-4457-87D6-B5D4EB232E3B}"/>
          </ac:cxnSpMkLst>
        </pc:cxnChg>
        <pc:cxnChg chg="add mod">
          <ac:chgData name="丁 伯尧" userId="2183aef9954554d9" providerId="LiveId" clId="{55564C68-38D9-4104-9530-A38BE07FDED2}" dt="2022-10-13T09:18:44.444" v="12088" actId="1076"/>
          <ac:cxnSpMkLst>
            <pc:docMk/>
            <pc:sldMk cId="2623447409" sldId="260"/>
            <ac:cxnSpMk id="25" creationId="{DA03D391-9C68-4DD1-8451-E0D5DFE89273}"/>
          </ac:cxnSpMkLst>
        </pc:cxnChg>
        <pc:cxnChg chg="add mod">
          <ac:chgData name="丁 伯尧" userId="2183aef9954554d9" providerId="LiveId" clId="{55564C68-38D9-4104-9530-A38BE07FDED2}" dt="2022-10-13T09:18:44.444" v="12088" actId="1076"/>
          <ac:cxnSpMkLst>
            <pc:docMk/>
            <pc:sldMk cId="2623447409" sldId="260"/>
            <ac:cxnSpMk id="29" creationId="{DBE430E9-C8B3-4484-BB29-7C40FB276FDE}"/>
          </ac:cxnSpMkLst>
        </pc:cxnChg>
        <pc:cxnChg chg="add mod">
          <ac:chgData name="丁 伯尧" userId="2183aef9954554d9" providerId="LiveId" clId="{55564C68-38D9-4104-9530-A38BE07FDED2}" dt="2022-10-13T09:18:44.444" v="12088" actId="1076"/>
          <ac:cxnSpMkLst>
            <pc:docMk/>
            <pc:sldMk cId="2623447409" sldId="260"/>
            <ac:cxnSpMk id="32" creationId="{01A4E64D-5816-44C8-8BA0-8FA1ACBA2BBD}"/>
          </ac:cxnSpMkLst>
        </pc:cxnChg>
        <pc:cxnChg chg="add mod">
          <ac:chgData name="丁 伯尧" userId="2183aef9954554d9" providerId="LiveId" clId="{55564C68-38D9-4104-9530-A38BE07FDED2}" dt="2022-10-13T09:18:44.444" v="12088" actId="1076"/>
          <ac:cxnSpMkLst>
            <pc:docMk/>
            <pc:sldMk cId="2623447409" sldId="260"/>
            <ac:cxnSpMk id="36" creationId="{1E148B5A-DD74-4B31-AF01-1AC84E12ECE2}"/>
          </ac:cxnSpMkLst>
        </pc:cxnChg>
        <pc:cxnChg chg="add mod">
          <ac:chgData name="丁 伯尧" userId="2183aef9954554d9" providerId="LiveId" clId="{55564C68-38D9-4104-9530-A38BE07FDED2}" dt="2022-10-13T09:18:44.444" v="12088" actId="1076"/>
          <ac:cxnSpMkLst>
            <pc:docMk/>
            <pc:sldMk cId="2623447409" sldId="260"/>
            <ac:cxnSpMk id="39" creationId="{5051A290-C6F1-4B30-A0A3-263260042D12}"/>
          </ac:cxnSpMkLst>
        </pc:cxnChg>
        <pc:cxnChg chg="add mod">
          <ac:chgData name="丁 伯尧" userId="2183aef9954554d9" providerId="LiveId" clId="{55564C68-38D9-4104-9530-A38BE07FDED2}" dt="2022-10-13T09:18:44.444" v="12088" actId="1076"/>
          <ac:cxnSpMkLst>
            <pc:docMk/>
            <pc:sldMk cId="2623447409" sldId="260"/>
            <ac:cxnSpMk id="43" creationId="{44C7370E-0D83-45F4-8147-DC9EC7FF4F32}"/>
          </ac:cxnSpMkLst>
        </pc:cxnChg>
      </pc:sldChg>
      <pc:sldChg chg="addSp delSp modSp new del mod chgLayout">
        <pc:chgData name="丁 伯尧" userId="2183aef9954554d9" providerId="LiveId" clId="{55564C68-38D9-4104-9530-A38BE07FDED2}" dt="2022-10-13T09:12:56.510" v="11819" actId="47"/>
        <pc:sldMkLst>
          <pc:docMk/>
          <pc:sldMk cId="3390257870" sldId="261"/>
        </pc:sldMkLst>
        <pc:spChg chg="mod ord">
          <ac:chgData name="丁 伯尧" userId="2183aef9954554d9" providerId="LiveId" clId="{55564C68-38D9-4104-9530-A38BE07FDED2}" dt="2022-10-13T09:12:43.429" v="11818" actId="6264"/>
          <ac:spMkLst>
            <pc:docMk/>
            <pc:sldMk cId="3390257870" sldId="261"/>
            <ac:spMk id="2" creationId="{6501BDCB-F381-497C-ABAD-F2D828E0C775}"/>
          </ac:spMkLst>
        </pc:spChg>
        <pc:spChg chg="mod ord">
          <ac:chgData name="丁 伯尧" userId="2183aef9954554d9" providerId="LiveId" clId="{55564C68-38D9-4104-9530-A38BE07FDED2}" dt="2022-10-13T09:12:43.429" v="11818" actId="6264"/>
          <ac:spMkLst>
            <pc:docMk/>
            <pc:sldMk cId="3390257870" sldId="261"/>
            <ac:spMk id="3" creationId="{A005A01B-5FBB-41F1-BAC1-1714104AB971}"/>
          </ac:spMkLst>
        </pc:spChg>
        <pc:spChg chg="mod ord">
          <ac:chgData name="丁 伯尧" userId="2183aef9954554d9" providerId="LiveId" clId="{55564C68-38D9-4104-9530-A38BE07FDED2}" dt="2022-10-13T09:12:43.429" v="11818" actId="6264"/>
          <ac:spMkLst>
            <pc:docMk/>
            <pc:sldMk cId="3390257870" sldId="261"/>
            <ac:spMk id="4" creationId="{6EEF5ED8-F1B3-43E8-A41F-265ABC5FC857}"/>
          </ac:spMkLst>
        </pc:spChg>
        <pc:spChg chg="add del mod">
          <ac:chgData name="丁 伯尧" userId="2183aef9954554d9" providerId="LiveId" clId="{55564C68-38D9-4104-9530-A38BE07FDED2}" dt="2022-10-13T09:12:39.052" v="11817" actId="6264"/>
          <ac:spMkLst>
            <pc:docMk/>
            <pc:sldMk cId="3390257870" sldId="261"/>
            <ac:spMk id="5" creationId="{0FD4C648-6E27-4226-ACBC-2FC146DFF011}"/>
          </ac:spMkLst>
        </pc:spChg>
        <pc:spChg chg="add del mod">
          <ac:chgData name="丁 伯尧" userId="2183aef9954554d9" providerId="LiveId" clId="{55564C68-38D9-4104-9530-A38BE07FDED2}" dt="2022-10-13T09:12:39.052" v="11817" actId="6264"/>
          <ac:spMkLst>
            <pc:docMk/>
            <pc:sldMk cId="3390257870" sldId="261"/>
            <ac:spMk id="6" creationId="{D1EDF89B-3527-4C26-90BB-4D2771FE59A8}"/>
          </ac:spMkLst>
        </pc:spChg>
        <pc:spChg chg="add del mod">
          <ac:chgData name="丁 伯尧" userId="2183aef9954554d9" providerId="LiveId" clId="{55564C68-38D9-4104-9530-A38BE07FDED2}" dt="2022-10-13T09:12:39.052" v="11817" actId="6264"/>
          <ac:spMkLst>
            <pc:docMk/>
            <pc:sldMk cId="3390257870" sldId="261"/>
            <ac:spMk id="7" creationId="{D902F6FC-4533-4F0E-9045-5843DB80A370}"/>
          </ac:spMkLst>
        </pc:spChg>
        <pc:spChg chg="add del mod">
          <ac:chgData name="丁 伯尧" userId="2183aef9954554d9" providerId="LiveId" clId="{55564C68-38D9-4104-9530-A38BE07FDED2}" dt="2022-10-13T09:12:43.429" v="11818" actId="6264"/>
          <ac:spMkLst>
            <pc:docMk/>
            <pc:sldMk cId="3390257870" sldId="261"/>
            <ac:spMk id="8" creationId="{E8FB766F-C11D-4058-9976-1B8A32EED22A}"/>
          </ac:spMkLst>
        </pc:spChg>
        <pc:spChg chg="add del mod">
          <ac:chgData name="丁 伯尧" userId="2183aef9954554d9" providerId="LiveId" clId="{55564C68-38D9-4104-9530-A38BE07FDED2}" dt="2022-10-13T09:12:43.429" v="11818" actId="6264"/>
          <ac:spMkLst>
            <pc:docMk/>
            <pc:sldMk cId="3390257870" sldId="261"/>
            <ac:spMk id="9" creationId="{67BD75AB-90DF-400D-9076-E9BE870B3B66}"/>
          </ac:spMkLst>
        </pc:spChg>
        <pc:spChg chg="add del mod">
          <ac:chgData name="丁 伯尧" userId="2183aef9954554d9" providerId="LiveId" clId="{55564C68-38D9-4104-9530-A38BE07FDED2}" dt="2022-10-13T09:12:43.429" v="11818" actId="6264"/>
          <ac:spMkLst>
            <pc:docMk/>
            <pc:sldMk cId="3390257870" sldId="261"/>
            <ac:spMk id="10" creationId="{02D9E69C-4D39-4040-9224-85D8FE2F8BE8}"/>
          </ac:spMkLst>
        </pc:spChg>
      </pc:sldChg>
      <pc:sldChg chg="addSp modSp new mod">
        <pc:chgData name="丁 伯尧" userId="2183aef9954554d9" providerId="LiveId" clId="{55564C68-38D9-4104-9530-A38BE07FDED2}" dt="2022-10-13T09:54:25.043" v="13828"/>
        <pc:sldMkLst>
          <pc:docMk/>
          <pc:sldMk cId="2995263194" sldId="262"/>
        </pc:sldMkLst>
        <pc:spChg chg="mod">
          <ac:chgData name="丁 伯尧" userId="2183aef9954554d9" providerId="LiveId" clId="{55564C68-38D9-4104-9530-A38BE07FDED2}" dt="2022-10-13T09:54:25.043" v="13828"/>
          <ac:spMkLst>
            <pc:docMk/>
            <pc:sldMk cId="2995263194" sldId="262"/>
            <ac:spMk id="2" creationId="{76E41208-D061-4EE7-ADF6-481CDFC969F7}"/>
          </ac:spMkLst>
        </pc:spChg>
        <pc:spChg chg="mod">
          <ac:chgData name="丁 伯尧" userId="2183aef9954554d9" providerId="LiveId" clId="{55564C68-38D9-4104-9530-A38BE07FDED2}" dt="2022-10-13T09:21:03.592" v="12200" actId="20577"/>
          <ac:spMkLst>
            <pc:docMk/>
            <pc:sldMk cId="2995263194" sldId="262"/>
            <ac:spMk id="3" creationId="{69A73AD9-A42E-4F11-8DA9-CD0EF414E7F1}"/>
          </ac:spMkLst>
        </pc:spChg>
        <pc:picChg chg="add mod">
          <ac:chgData name="丁 伯尧" userId="2183aef9954554d9" providerId="LiveId" clId="{55564C68-38D9-4104-9530-A38BE07FDED2}" dt="2022-10-13T09:25:33.685" v="12489" actId="1076"/>
          <ac:picMkLst>
            <pc:docMk/>
            <pc:sldMk cId="2995263194" sldId="262"/>
            <ac:picMk id="5" creationId="{15CE1204-80BE-4077-B84C-15D1EEDAB40A}"/>
          </ac:picMkLst>
        </pc:picChg>
      </pc:sldChg>
      <pc:sldChg chg="addSp modSp new mod modNotesTx">
        <pc:chgData name="丁 伯尧" userId="2183aef9954554d9" providerId="LiveId" clId="{55564C68-38D9-4104-9530-A38BE07FDED2}" dt="2022-10-13T13:07:06.035" v="15027" actId="20577"/>
        <pc:sldMkLst>
          <pc:docMk/>
          <pc:sldMk cId="606378396" sldId="263"/>
        </pc:sldMkLst>
        <pc:spChg chg="mod">
          <ac:chgData name="丁 伯尧" userId="2183aef9954554d9" providerId="LiveId" clId="{55564C68-38D9-4104-9530-A38BE07FDED2}" dt="2022-10-13T09:43:04.750" v="13240" actId="20577"/>
          <ac:spMkLst>
            <pc:docMk/>
            <pc:sldMk cId="606378396" sldId="263"/>
            <ac:spMk id="2" creationId="{7370F854-1E9B-41C9-AF2A-E71B046A74AC}"/>
          </ac:spMkLst>
        </pc:spChg>
        <pc:spChg chg="mod">
          <ac:chgData name="丁 伯尧" userId="2183aef9954554d9" providerId="LiveId" clId="{55564C68-38D9-4104-9530-A38BE07FDED2}" dt="2022-10-13T04:36:48.671" v="3819"/>
          <ac:spMkLst>
            <pc:docMk/>
            <pc:sldMk cId="606378396" sldId="263"/>
            <ac:spMk id="3" creationId="{BB1D83B4-4558-4074-8F34-8F8D205CACCD}"/>
          </ac:spMkLst>
        </pc:spChg>
        <pc:picChg chg="add mod">
          <ac:chgData name="丁 伯尧" userId="2183aef9954554d9" providerId="LiveId" clId="{55564C68-38D9-4104-9530-A38BE07FDED2}" dt="2022-10-13T09:43:17.660" v="13248" actId="1076"/>
          <ac:picMkLst>
            <pc:docMk/>
            <pc:sldMk cId="606378396" sldId="263"/>
            <ac:picMk id="5" creationId="{AE356495-A908-4653-A9E0-8AD0CE61C1AC}"/>
          </ac:picMkLst>
        </pc:picChg>
        <pc:picChg chg="add mod">
          <ac:chgData name="丁 伯尧" userId="2183aef9954554d9" providerId="LiveId" clId="{55564C68-38D9-4104-9530-A38BE07FDED2}" dt="2022-10-13T09:43:34.152" v="13253" actId="1076"/>
          <ac:picMkLst>
            <pc:docMk/>
            <pc:sldMk cId="606378396" sldId="263"/>
            <ac:picMk id="7" creationId="{96971E09-4D7F-417A-8F21-5960FD623E2D}"/>
          </ac:picMkLst>
        </pc:picChg>
        <pc:picChg chg="add mod">
          <ac:chgData name="丁 伯尧" userId="2183aef9954554d9" providerId="LiveId" clId="{55564C68-38D9-4104-9530-A38BE07FDED2}" dt="2022-10-13T09:43:29.502" v="13252" actId="14100"/>
          <ac:picMkLst>
            <pc:docMk/>
            <pc:sldMk cId="606378396" sldId="263"/>
            <ac:picMk id="8" creationId="{6DFD9157-466E-45CB-BFFB-8CF0C1D3A840}"/>
          </ac:picMkLst>
        </pc:picChg>
      </pc:sldChg>
      <pc:sldChg chg="modSp new mod modNotesTx">
        <pc:chgData name="丁 伯尧" userId="2183aef9954554d9" providerId="LiveId" clId="{55564C68-38D9-4104-9530-A38BE07FDED2}" dt="2022-10-13T10:13:48.295" v="14769" actId="21"/>
        <pc:sldMkLst>
          <pc:docMk/>
          <pc:sldMk cId="792518622" sldId="264"/>
        </pc:sldMkLst>
        <pc:spChg chg="mod">
          <ac:chgData name="丁 伯尧" userId="2183aef9954554d9" providerId="LiveId" clId="{55564C68-38D9-4104-9530-A38BE07FDED2}" dt="2022-10-13T10:13:48.295" v="14769" actId="21"/>
          <ac:spMkLst>
            <pc:docMk/>
            <pc:sldMk cId="792518622" sldId="264"/>
            <ac:spMk id="2" creationId="{971D2072-F49F-4D2F-8DE1-819104A703DC}"/>
          </ac:spMkLst>
        </pc:spChg>
        <pc:spChg chg="mod">
          <ac:chgData name="丁 伯尧" userId="2183aef9954554d9" providerId="LiveId" clId="{55564C68-38D9-4104-9530-A38BE07FDED2}" dt="2022-10-13T04:57:02.729" v="3826"/>
          <ac:spMkLst>
            <pc:docMk/>
            <pc:sldMk cId="792518622" sldId="264"/>
            <ac:spMk id="3" creationId="{442677D9-2C0E-463E-B5F3-91BF59E98C8C}"/>
          </ac:spMkLst>
        </pc:spChg>
      </pc:sldChg>
      <pc:sldChg chg="addSp delSp modSp new mod">
        <pc:chgData name="丁 伯尧" userId="2183aef9954554d9" providerId="LiveId" clId="{55564C68-38D9-4104-9530-A38BE07FDED2}" dt="2022-10-13T10:07:36.354" v="14487" actId="14100"/>
        <pc:sldMkLst>
          <pc:docMk/>
          <pc:sldMk cId="1339190886" sldId="265"/>
        </pc:sldMkLst>
        <pc:spChg chg="mod">
          <ac:chgData name="丁 伯尧" userId="2183aef9954554d9" providerId="LiveId" clId="{55564C68-38D9-4104-9530-A38BE07FDED2}" dt="2022-10-13T10:07:36.354" v="14487" actId="14100"/>
          <ac:spMkLst>
            <pc:docMk/>
            <pc:sldMk cId="1339190886" sldId="265"/>
            <ac:spMk id="2" creationId="{1C378A6F-DEA0-44AB-85A8-F8F1554F799A}"/>
          </ac:spMkLst>
        </pc:spChg>
        <pc:spChg chg="mod">
          <ac:chgData name="丁 伯尧" userId="2183aef9954554d9" providerId="LiveId" clId="{55564C68-38D9-4104-9530-A38BE07FDED2}" dt="2022-10-13T05:28:45.395" v="5136"/>
          <ac:spMkLst>
            <pc:docMk/>
            <pc:sldMk cId="1339190886" sldId="265"/>
            <ac:spMk id="3" creationId="{78B0B089-9793-4721-9264-54DC8B18BA49}"/>
          </ac:spMkLst>
        </pc:spChg>
        <pc:picChg chg="add del mod">
          <ac:chgData name="丁 伯尧" userId="2183aef9954554d9" providerId="LiveId" clId="{55564C68-38D9-4104-9530-A38BE07FDED2}" dt="2022-10-13T10:07:01.104" v="14473" actId="21"/>
          <ac:picMkLst>
            <pc:docMk/>
            <pc:sldMk cId="1339190886" sldId="265"/>
            <ac:picMk id="5" creationId="{6E9B03C3-809C-4356-A016-D96FA733538A}"/>
          </ac:picMkLst>
        </pc:picChg>
        <pc:picChg chg="add del mod">
          <ac:chgData name="丁 伯尧" userId="2183aef9954554d9" providerId="LiveId" clId="{55564C68-38D9-4104-9530-A38BE07FDED2}" dt="2022-10-13T10:07:35.944" v="14486"/>
          <ac:picMkLst>
            <pc:docMk/>
            <pc:sldMk cId="1339190886" sldId="265"/>
            <ac:picMk id="7" creationId="{F4EE8297-BB01-46E3-92E6-AC6B9F3FF0DE}"/>
          </ac:picMkLst>
        </pc:picChg>
      </pc:sldChg>
      <pc:sldChg chg="addSp modSp new mod">
        <pc:chgData name="丁 伯尧" userId="2183aef9954554d9" providerId="LiveId" clId="{55564C68-38D9-4104-9530-A38BE07FDED2}" dt="2022-10-13T08:14:57.264" v="8155"/>
        <pc:sldMkLst>
          <pc:docMk/>
          <pc:sldMk cId="2953044365" sldId="266"/>
        </pc:sldMkLst>
        <pc:spChg chg="mod">
          <ac:chgData name="丁 伯尧" userId="2183aef9954554d9" providerId="LiveId" clId="{55564C68-38D9-4104-9530-A38BE07FDED2}" dt="2022-10-13T08:14:57.264" v="8155"/>
          <ac:spMkLst>
            <pc:docMk/>
            <pc:sldMk cId="2953044365" sldId="266"/>
            <ac:spMk id="2" creationId="{713A679B-5254-4D14-8C79-C61277107A47}"/>
          </ac:spMkLst>
        </pc:spChg>
        <pc:spChg chg="mod">
          <ac:chgData name="丁 伯尧" userId="2183aef9954554d9" providerId="LiveId" clId="{55564C68-38D9-4104-9530-A38BE07FDED2}" dt="2022-10-13T08:03:19.372" v="7471"/>
          <ac:spMkLst>
            <pc:docMk/>
            <pc:sldMk cId="2953044365" sldId="266"/>
            <ac:spMk id="3" creationId="{5DFDBA97-B917-437A-9346-8066194A6F94}"/>
          </ac:spMkLst>
        </pc:spChg>
        <pc:picChg chg="add mod">
          <ac:chgData name="丁 伯尧" userId="2183aef9954554d9" providerId="LiveId" clId="{55564C68-38D9-4104-9530-A38BE07FDED2}" dt="2022-10-13T08:12:47.835" v="8125" actId="14100"/>
          <ac:picMkLst>
            <pc:docMk/>
            <pc:sldMk cId="2953044365" sldId="266"/>
            <ac:picMk id="5" creationId="{3646F9C3-C9BB-44D2-856B-7AB094E95B1E}"/>
          </ac:picMkLst>
        </pc:picChg>
      </pc:sldChg>
      <pc:sldChg chg="addSp delSp modSp new del mod">
        <pc:chgData name="丁 伯尧" userId="2183aef9954554d9" providerId="LiveId" clId="{55564C68-38D9-4104-9530-A38BE07FDED2}" dt="2022-10-13T10:10:58.145" v="14513" actId="47"/>
        <pc:sldMkLst>
          <pc:docMk/>
          <pc:sldMk cId="2795306761" sldId="267"/>
        </pc:sldMkLst>
        <pc:spChg chg="mod">
          <ac:chgData name="丁 伯尧" userId="2183aef9954554d9" providerId="LiveId" clId="{55564C68-38D9-4104-9530-A38BE07FDED2}" dt="2022-10-13T10:07:08.670" v="14476" actId="21"/>
          <ac:spMkLst>
            <pc:docMk/>
            <pc:sldMk cId="2795306761" sldId="267"/>
            <ac:spMk id="2" creationId="{75287990-1504-4B2D-B364-FC16D2825654}"/>
          </ac:spMkLst>
        </pc:spChg>
        <pc:spChg chg="mod">
          <ac:chgData name="丁 伯尧" userId="2183aef9954554d9" providerId="LiveId" clId="{55564C68-38D9-4104-9530-A38BE07FDED2}" dt="2022-10-13T07:18:03.429" v="6362"/>
          <ac:spMkLst>
            <pc:docMk/>
            <pc:sldMk cId="2795306761" sldId="267"/>
            <ac:spMk id="3" creationId="{1FF33391-E881-4E6E-872F-D74B0432C0E8}"/>
          </ac:spMkLst>
        </pc:spChg>
        <pc:picChg chg="add del mod">
          <ac:chgData name="丁 伯尧" userId="2183aef9954554d9" providerId="LiveId" clId="{55564C68-38D9-4104-9530-A38BE07FDED2}" dt="2022-10-13T10:03:34.493" v="14448" actId="478"/>
          <ac:picMkLst>
            <pc:docMk/>
            <pc:sldMk cId="2795306761" sldId="267"/>
            <ac:picMk id="5" creationId="{A8D2BD38-1780-456B-8906-1E10B7662ABD}"/>
          </ac:picMkLst>
        </pc:picChg>
        <pc:picChg chg="add del mod">
          <ac:chgData name="丁 伯尧" userId="2183aef9954554d9" providerId="LiveId" clId="{55564C68-38D9-4104-9530-A38BE07FDED2}" dt="2022-10-13T10:07:21.651" v="14480" actId="21"/>
          <ac:picMkLst>
            <pc:docMk/>
            <pc:sldMk cId="2795306761" sldId="267"/>
            <ac:picMk id="7" creationId="{36824B84-7E2C-4193-B974-CDDC5236B4A7}"/>
          </ac:picMkLst>
        </pc:picChg>
      </pc:sldChg>
      <pc:sldChg chg="addSp delSp modSp new mod">
        <pc:chgData name="丁 伯尧" userId="2183aef9954554d9" providerId="LiveId" clId="{55564C68-38D9-4104-9530-A38BE07FDED2}" dt="2022-10-13T10:17:36.773" v="14837" actId="13822"/>
        <pc:sldMkLst>
          <pc:docMk/>
          <pc:sldMk cId="326941425" sldId="268"/>
        </pc:sldMkLst>
        <pc:spChg chg="mod">
          <ac:chgData name="丁 伯尧" userId="2183aef9954554d9" providerId="LiveId" clId="{55564C68-38D9-4104-9530-A38BE07FDED2}" dt="2022-10-13T10:15:15.809" v="14807" actId="113"/>
          <ac:spMkLst>
            <pc:docMk/>
            <pc:sldMk cId="326941425" sldId="268"/>
            <ac:spMk id="2" creationId="{F4DBF612-1A91-4595-B979-E2DF640645B3}"/>
          </ac:spMkLst>
        </pc:spChg>
        <pc:spChg chg="mod">
          <ac:chgData name="丁 伯尧" userId="2183aef9954554d9" providerId="LiveId" clId="{55564C68-38D9-4104-9530-A38BE07FDED2}" dt="2022-10-13T07:54:54.579" v="6409"/>
          <ac:spMkLst>
            <pc:docMk/>
            <pc:sldMk cId="326941425" sldId="268"/>
            <ac:spMk id="3" creationId="{4CE6829B-97E5-4EFE-9E72-6D10A951211F}"/>
          </ac:spMkLst>
        </pc:spChg>
        <pc:picChg chg="add del mod">
          <ac:chgData name="丁 伯尧" userId="2183aef9954554d9" providerId="LiveId" clId="{55564C68-38D9-4104-9530-A38BE07FDED2}" dt="2022-10-13T10:17:00.132" v="14823" actId="478"/>
          <ac:picMkLst>
            <pc:docMk/>
            <pc:sldMk cId="326941425" sldId="268"/>
            <ac:picMk id="5" creationId="{54C1216F-B43E-4E71-9ACD-7662A206F89E}"/>
          </ac:picMkLst>
        </pc:picChg>
        <pc:picChg chg="add mod">
          <ac:chgData name="丁 伯尧" userId="2183aef9954554d9" providerId="LiveId" clId="{55564C68-38D9-4104-9530-A38BE07FDED2}" dt="2022-10-13T10:16:28.106" v="14811" actId="1076"/>
          <ac:picMkLst>
            <pc:docMk/>
            <pc:sldMk cId="326941425" sldId="268"/>
            <ac:picMk id="7" creationId="{FF466F83-291B-4106-B137-D9FC6FCA9AAD}"/>
          </ac:picMkLst>
        </pc:picChg>
        <pc:picChg chg="add mod">
          <ac:chgData name="丁 伯尧" userId="2183aef9954554d9" providerId="LiveId" clId="{55564C68-38D9-4104-9530-A38BE07FDED2}" dt="2022-10-13T10:16:47.047" v="14818" actId="1076"/>
          <ac:picMkLst>
            <pc:docMk/>
            <pc:sldMk cId="326941425" sldId="268"/>
            <ac:picMk id="9" creationId="{389A316B-E803-41CC-ADFA-C2772ACEFA96}"/>
          </ac:picMkLst>
        </pc:picChg>
        <pc:picChg chg="add mod">
          <ac:chgData name="丁 伯尧" userId="2183aef9954554d9" providerId="LiveId" clId="{55564C68-38D9-4104-9530-A38BE07FDED2}" dt="2022-10-13T10:16:51.151" v="14820" actId="1076"/>
          <ac:picMkLst>
            <pc:docMk/>
            <pc:sldMk cId="326941425" sldId="268"/>
            <ac:picMk id="11" creationId="{1DD3286A-01F5-4FD8-AB23-E1ADE4EA9E90}"/>
          </ac:picMkLst>
        </pc:picChg>
        <pc:picChg chg="add mod">
          <ac:chgData name="丁 伯尧" userId="2183aef9954554d9" providerId="LiveId" clId="{55564C68-38D9-4104-9530-A38BE07FDED2}" dt="2022-10-13T10:17:26.867" v="14836" actId="1076"/>
          <ac:picMkLst>
            <pc:docMk/>
            <pc:sldMk cId="326941425" sldId="268"/>
            <ac:picMk id="13" creationId="{3B3F19D2-E5FD-491E-9F44-CF61A0158B3D}"/>
          </ac:picMkLst>
        </pc:picChg>
        <pc:cxnChg chg="add mod">
          <ac:chgData name="丁 伯尧" userId="2183aef9954554d9" providerId="LiveId" clId="{55564C68-38D9-4104-9530-A38BE07FDED2}" dt="2022-10-13T10:17:36.773" v="14837" actId="13822"/>
          <ac:cxnSpMkLst>
            <pc:docMk/>
            <pc:sldMk cId="326941425" sldId="268"/>
            <ac:cxnSpMk id="15" creationId="{AE84DF8E-A342-423F-84D6-59592D58D142}"/>
          </ac:cxnSpMkLst>
        </pc:cxnChg>
        <pc:cxnChg chg="add mod">
          <ac:chgData name="丁 伯尧" userId="2183aef9954554d9" providerId="LiveId" clId="{55564C68-38D9-4104-9530-A38BE07FDED2}" dt="2022-10-13T10:17:36.773" v="14837" actId="13822"/>
          <ac:cxnSpMkLst>
            <pc:docMk/>
            <pc:sldMk cId="326941425" sldId="268"/>
            <ac:cxnSpMk id="20" creationId="{7388C6CC-B906-4CF9-A0CC-830333A5EAC4}"/>
          </ac:cxnSpMkLst>
        </pc:cxnChg>
        <pc:cxnChg chg="add mod">
          <ac:chgData name="丁 伯尧" userId="2183aef9954554d9" providerId="LiveId" clId="{55564C68-38D9-4104-9530-A38BE07FDED2}" dt="2022-10-13T10:17:36.773" v="14837" actId="13822"/>
          <ac:cxnSpMkLst>
            <pc:docMk/>
            <pc:sldMk cId="326941425" sldId="268"/>
            <ac:cxnSpMk id="23" creationId="{FB0380BB-BD35-4746-AD01-BB28C9379B26}"/>
          </ac:cxnSpMkLst>
        </pc:cxnChg>
      </pc:sldChg>
      <pc:sldChg chg="addSp modSp new mod">
        <pc:chgData name="丁 伯尧" userId="2183aef9954554d9" providerId="LiveId" clId="{55564C68-38D9-4104-9530-A38BE07FDED2}" dt="2022-10-13T08:21:46.569" v="8175" actId="1076"/>
        <pc:sldMkLst>
          <pc:docMk/>
          <pc:sldMk cId="4054148769" sldId="269"/>
        </pc:sldMkLst>
        <pc:spChg chg="mod">
          <ac:chgData name="丁 伯尧" userId="2183aef9954554d9" providerId="LiveId" clId="{55564C68-38D9-4104-9530-A38BE07FDED2}" dt="2022-10-13T08:21:44.046" v="8174"/>
          <ac:spMkLst>
            <pc:docMk/>
            <pc:sldMk cId="4054148769" sldId="269"/>
            <ac:spMk id="2" creationId="{1606701A-945B-48A1-A729-697BA1C96A91}"/>
          </ac:spMkLst>
        </pc:spChg>
        <pc:spChg chg="mod">
          <ac:chgData name="丁 伯尧" userId="2183aef9954554d9" providerId="LiveId" clId="{55564C68-38D9-4104-9530-A38BE07FDED2}" dt="2022-10-13T08:09:29.473" v="7746" actId="20577"/>
          <ac:spMkLst>
            <pc:docMk/>
            <pc:sldMk cId="4054148769" sldId="269"/>
            <ac:spMk id="3" creationId="{BC4938B3-9375-4092-922D-81589CBE340F}"/>
          </ac:spMkLst>
        </pc:spChg>
        <pc:picChg chg="add mod">
          <ac:chgData name="丁 伯尧" userId="2183aef9954554d9" providerId="LiveId" clId="{55564C68-38D9-4104-9530-A38BE07FDED2}" dt="2022-10-13T08:21:46.569" v="8175" actId="1076"/>
          <ac:picMkLst>
            <pc:docMk/>
            <pc:sldMk cId="4054148769" sldId="269"/>
            <ac:picMk id="5" creationId="{6637A2F1-6AFC-4383-B718-2F062983C4FE}"/>
          </ac:picMkLst>
        </pc:picChg>
      </pc:sldChg>
      <pc:sldChg chg="addSp delSp modSp add mod ord modClrScheme modShow chgLayout">
        <pc:chgData name="丁 伯尧" userId="2183aef9954554d9" providerId="LiveId" clId="{55564C68-38D9-4104-9530-A38BE07FDED2}" dt="2022-10-13T10:00:17.087" v="14424"/>
        <pc:sldMkLst>
          <pc:docMk/>
          <pc:sldMk cId="3219925916" sldId="270"/>
        </pc:sldMkLst>
        <pc:spChg chg="del mod">
          <ac:chgData name="丁 伯尧" userId="2183aef9954554d9" providerId="LiveId" clId="{55564C68-38D9-4104-9530-A38BE07FDED2}" dt="2022-10-13T10:00:03.218" v="14406" actId="700"/>
          <ac:spMkLst>
            <pc:docMk/>
            <pc:sldMk cId="3219925916" sldId="270"/>
            <ac:spMk id="2" creationId="{1606701A-945B-48A1-A729-697BA1C96A91}"/>
          </ac:spMkLst>
        </pc:spChg>
        <pc:spChg chg="mod ord">
          <ac:chgData name="丁 伯尧" userId="2183aef9954554d9" providerId="LiveId" clId="{55564C68-38D9-4104-9530-A38BE07FDED2}" dt="2022-10-13T10:00:17.087" v="14424"/>
          <ac:spMkLst>
            <pc:docMk/>
            <pc:sldMk cId="3219925916" sldId="270"/>
            <ac:spMk id="3" creationId="{BC4938B3-9375-4092-922D-81589CBE340F}"/>
          </ac:spMkLst>
        </pc:spChg>
        <pc:spChg chg="mod ord">
          <ac:chgData name="丁 伯尧" userId="2183aef9954554d9" providerId="LiveId" clId="{55564C68-38D9-4104-9530-A38BE07FDED2}" dt="2022-10-13T10:00:03.218" v="14406" actId="700"/>
          <ac:spMkLst>
            <pc:docMk/>
            <pc:sldMk cId="3219925916" sldId="270"/>
            <ac:spMk id="7" creationId="{E4F93D0A-2EC8-4849-BD28-90F936D850F4}"/>
          </ac:spMkLst>
        </pc:spChg>
        <pc:picChg chg="del">
          <ac:chgData name="丁 伯尧" userId="2183aef9954554d9" providerId="LiveId" clId="{55564C68-38D9-4104-9530-A38BE07FDED2}" dt="2022-10-13T08:17:02.822" v="8159" actId="478"/>
          <ac:picMkLst>
            <pc:docMk/>
            <pc:sldMk cId="3219925916" sldId="270"/>
            <ac:picMk id="5" creationId="{6637A2F1-6AFC-4383-B718-2F062983C4FE}"/>
          </ac:picMkLst>
        </pc:picChg>
        <pc:picChg chg="add del mod">
          <ac:chgData name="丁 伯尧" userId="2183aef9954554d9" providerId="LiveId" clId="{55564C68-38D9-4104-9530-A38BE07FDED2}" dt="2022-10-13T08:21:11.961" v="8169" actId="21"/>
          <ac:picMkLst>
            <pc:docMk/>
            <pc:sldMk cId="3219925916" sldId="270"/>
            <ac:picMk id="6" creationId="{905AE43D-7A9B-4785-8830-B098B25C74FD}"/>
          </ac:picMkLst>
        </pc:picChg>
      </pc:sldChg>
      <pc:sldChg chg="addSp modSp add mod">
        <pc:chgData name="丁 伯尧" userId="2183aef9954554d9" providerId="LiveId" clId="{55564C68-38D9-4104-9530-A38BE07FDED2}" dt="2022-10-13T08:21:12.892" v="8170"/>
        <pc:sldMkLst>
          <pc:docMk/>
          <pc:sldMk cId="4209930114" sldId="271"/>
        </pc:sldMkLst>
        <pc:spChg chg="mod">
          <ac:chgData name="丁 伯尧" userId="2183aef9954554d9" providerId="LiveId" clId="{55564C68-38D9-4104-9530-A38BE07FDED2}" dt="2022-10-13T08:18:19.309" v="8164"/>
          <ac:spMkLst>
            <pc:docMk/>
            <pc:sldMk cId="4209930114" sldId="271"/>
            <ac:spMk id="2" creationId="{1606701A-945B-48A1-A729-697BA1C96A91}"/>
          </ac:spMkLst>
        </pc:spChg>
        <pc:picChg chg="add mod">
          <ac:chgData name="丁 伯尧" userId="2183aef9954554d9" providerId="LiveId" clId="{55564C68-38D9-4104-9530-A38BE07FDED2}" dt="2022-10-13T08:21:12.892" v="8170"/>
          <ac:picMkLst>
            <pc:docMk/>
            <pc:sldMk cId="4209930114" sldId="271"/>
            <ac:picMk id="4" creationId="{54392C3E-F66C-4525-BACD-DE0E676836E6}"/>
          </ac:picMkLst>
        </pc:picChg>
      </pc:sldChg>
      <pc:sldChg chg="addSp modSp add mod modNotesTx">
        <pc:chgData name="丁 伯尧" userId="2183aef9954554d9" providerId="LiveId" clId="{55564C68-38D9-4104-9530-A38BE07FDED2}" dt="2022-10-13T08:26:16.534" v="8664" actId="20577"/>
        <pc:sldMkLst>
          <pc:docMk/>
          <pc:sldMk cId="2261603475" sldId="272"/>
        </pc:sldMkLst>
        <pc:spChg chg="mod">
          <ac:chgData name="丁 伯尧" userId="2183aef9954554d9" providerId="LiveId" clId="{55564C68-38D9-4104-9530-A38BE07FDED2}" dt="2022-10-13T08:23:35.419" v="8452"/>
          <ac:spMkLst>
            <pc:docMk/>
            <pc:sldMk cId="2261603475" sldId="272"/>
            <ac:spMk id="2" creationId="{1606701A-945B-48A1-A729-697BA1C96A91}"/>
          </ac:spMkLst>
        </pc:spChg>
        <pc:picChg chg="add mod">
          <ac:chgData name="丁 伯尧" userId="2183aef9954554d9" providerId="LiveId" clId="{55564C68-38D9-4104-9530-A38BE07FDED2}" dt="2022-10-13T08:23:01.320" v="8314" actId="1076"/>
          <ac:picMkLst>
            <pc:docMk/>
            <pc:sldMk cId="2261603475" sldId="272"/>
            <ac:picMk id="5" creationId="{87351D2F-C17D-4864-A740-C70252F30529}"/>
          </ac:picMkLst>
        </pc:picChg>
      </pc:sldChg>
      <pc:sldChg chg="addSp delSp modSp add mod">
        <pc:chgData name="丁 伯尧" userId="2183aef9954554d9" providerId="LiveId" clId="{55564C68-38D9-4104-9530-A38BE07FDED2}" dt="2022-10-13T10:18:35.062" v="14839" actId="14100"/>
        <pc:sldMkLst>
          <pc:docMk/>
          <pc:sldMk cId="3876324012" sldId="273"/>
        </pc:sldMkLst>
        <pc:spChg chg="mod">
          <ac:chgData name="丁 伯尧" userId="2183aef9954554d9" providerId="LiveId" clId="{55564C68-38D9-4104-9530-A38BE07FDED2}" dt="2022-10-13T08:53:32.618" v="10545" actId="113"/>
          <ac:spMkLst>
            <pc:docMk/>
            <pc:sldMk cId="3876324012" sldId="273"/>
            <ac:spMk id="2" creationId="{555912B6-BA24-4BE3-A9D0-F3D957FC3F84}"/>
          </ac:spMkLst>
        </pc:spChg>
        <pc:spChg chg="add mod">
          <ac:chgData name="丁 伯尧" userId="2183aef9954554d9" providerId="LiveId" clId="{55564C68-38D9-4104-9530-A38BE07FDED2}" dt="2022-10-13T10:18:32.824" v="14838" actId="14100"/>
          <ac:spMkLst>
            <pc:docMk/>
            <pc:sldMk cId="3876324012" sldId="273"/>
            <ac:spMk id="4" creationId="{868BF6EC-D0B0-41D1-8D19-EDCF4A1C37F1}"/>
          </ac:spMkLst>
        </pc:spChg>
        <pc:spChg chg="del">
          <ac:chgData name="丁 伯尧" userId="2183aef9954554d9" providerId="LiveId" clId="{55564C68-38D9-4104-9530-A38BE07FDED2}" dt="2022-10-13T08:49:19.847" v="9637" actId="478"/>
          <ac:spMkLst>
            <pc:docMk/>
            <pc:sldMk cId="3876324012" sldId="273"/>
            <ac:spMk id="7" creationId="{B7400E24-0102-41E8-9C21-12FB3B546EED}"/>
          </ac:spMkLst>
        </pc:spChg>
        <pc:spChg chg="del">
          <ac:chgData name="丁 伯尧" userId="2183aef9954554d9" providerId="LiveId" clId="{55564C68-38D9-4104-9530-A38BE07FDED2}" dt="2022-10-13T08:49:16.007" v="9636" actId="478"/>
          <ac:spMkLst>
            <pc:docMk/>
            <pc:sldMk cId="3876324012" sldId="273"/>
            <ac:spMk id="8" creationId="{10532B43-7BC1-4FEB-807E-F6EE52F01D0A}"/>
          </ac:spMkLst>
        </pc:spChg>
        <pc:spChg chg="del">
          <ac:chgData name="丁 伯尧" userId="2183aef9954554d9" providerId="LiveId" clId="{55564C68-38D9-4104-9530-A38BE07FDED2}" dt="2022-10-13T08:49:19.847" v="9637" actId="478"/>
          <ac:spMkLst>
            <pc:docMk/>
            <pc:sldMk cId="3876324012" sldId="273"/>
            <ac:spMk id="9" creationId="{94854227-B8DC-4AF5-8783-0EEBD304FEE1}"/>
          </ac:spMkLst>
        </pc:spChg>
        <pc:spChg chg="del">
          <ac:chgData name="丁 伯尧" userId="2183aef9954554d9" providerId="LiveId" clId="{55564C68-38D9-4104-9530-A38BE07FDED2}" dt="2022-10-13T08:49:19.847" v="9637" actId="478"/>
          <ac:spMkLst>
            <pc:docMk/>
            <pc:sldMk cId="3876324012" sldId="273"/>
            <ac:spMk id="10" creationId="{03F93265-0247-4785-A6F8-6A3DC836C5BF}"/>
          </ac:spMkLst>
        </pc:spChg>
        <pc:spChg chg="add mod">
          <ac:chgData name="丁 伯尧" userId="2183aef9954554d9" providerId="LiveId" clId="{55564C68-38D9-4104-9530-A38BE07FDED2}" dt="2022-10-13T08:53:50.462" v="10549" actId="14100"/>
          <ac:spMkLst>
            <pc:docMk/>
            <pc:sldMk cId="3876324012" sldId="273"/>
            <ac:spMk id="11" creationId="{B76E40B3-96F4-4E91-BFCC-C6F4515882C9}"/>
          </ac:spMkLst>
        </pc:spChg>
        <pc:spChg chg="add mod">
          <ac:chgData name="丁 伯尧" userId="2183aef9954554d9" providerId="LiveId" clId="{55564C68-38D9-4104-9530-A38BE07FDED2}" dt="2022-10-13T08:54:23.506" v="10555" actId="14100"/>
          <ac:spMkLst>
            <pc:docMk/>
            <pc:sldMk cId="3876324012" sldId="273"/>
            <ac:spMk id="12" creationId="{612D3E04-C646-453A-8019-8E7D43888095}"/>
          </ac:spMkLst>
        </pc:spChg>
        <pc:spChg chg="add del mod">
          <ac:chgData name="丁 伯尧" userId="2183aef9954554d9" providerId="LiveId" clId="{55564C68-38D9-4104-9530-A38BE07FDED2}" dt="2022-10-13T08:55:46.825" v="10597" actId="478"/>
          <ac:spMkLst>
            <pc:docMk/>
            <pc:sldMk cId="3876324012" sldId="273"/>
            <ac:spMk id="13" creationId="{6743291F-1246-4A8C-921F-F8E10967A4B3}"/>
          </ac:spMkLst>
        </pc:spChg>
        <pc:spChg chg="add mod">
          <ac:chgData name="丁 伯尧" userId="2183aef9954554d9" providerId="LiveId" clId="{55564C68-38D9-4104-9530-A38BE07FDED2}" dt="2022-10-13T10:18:35.062" v="14839" actId="14100"/>
          <ac:spMkLst>
            <pc:docMk/>
            <pc:sldMk cId="3876324012" sldId="273"/>
            <ac:spMk id="14" creationId="{E9584F90-633E-487D-927F-46C248C1FAF2}"/>
          </ac:spMkLst>
        </pc:spChg>
        <pc:picChg chg="mod">
          <ac:chgData name="丁 伯尧" userId="2183aef9954554d9" providerId="LiveId" clId="{55564C68-38D9-4104-9530-A38BE07FDED2}" dt="2022-10-13T08:55:48.689" v="10599" actId="1076"/>
          <ac:picMkLst>
            <pc:docMk/>
            <pc:sldMk cId="3876324012" sldId="273"/>
            <ac:picMk id="5" creationId="{75E2E347-F0B6-4092-AA31-E64D29C1E0AD}"/>
          </ac:picMkLst>
        </pc:picChg>
      </pc:sldChg>
      <pc:sldChg chg="modSp new mod">
        <pc:chgData name="丁 伯尧" userId="2183aef9954554d9" providerId="LiveId" clId="{55564C68-38D9-4104-9530-A38BE07FDED2}" dt="2022-10-13T09:14:24.411" v="12016" actId="207"/>
        <pc:sldMkLst>
          <pc:docMk/>
          <pc:sldMk cId="1963078368" sldId="274"/>
        </pc:sldMkLst>
        <pc:spChg chg="mod">
          <ac:chgData name="丁 伯尧" userId="2183aef9954554d9" providerId="LiveId" clId="{55564C68-38D9-4104-9530-A38BE07FDED2}" dt="2022-10-13T09:14:24.411" v="12016" actId="207"/>
          <ac:spMkLst>
            <pc:docMk/>
            <pc:sldMk cId="1963078368" sldId="274"/>
            <ac:spMk id="3" creationId="{BB64B4CF-646F-4154-8136-C1156C35CEC3}"/>
          </ac:spMkLst>
        </pc:spChg>
        <pc:spChg chg="mod">
          <ac:chgData name="丁 伯尧" userId="2183aef9954554d9" providerId="LiveId" clId="{55564C68-38D9-4104-9530-A38BE07FDED2}" dt="2022-10-13T08:56:32.524" v="10654"/>
          <ac:spMkLst>
            <pc:docMk/>
            <pc:sldMk cId="1963078368" sldId="274"/>
            <ac:spMk id="4" creationId="{224D4928-4B72-4371-A846-F189DE47969B}"/>
          </ac:spMkLst>
        </pc:spChg>
      </pc:sldChg>
      <pc:sldChg chg="addSp modSp new mod">
        <pc:chgData name="丁 伯尧" userId="2183aef9954554d9" providerId="LiveId" clId="{55564C68-38D9-4104-9530-A38BE07FDED2}" dt="2022-10-13T09:10:18.341" v="11775" actId="14100"/>
        <pc:sldMkLst>
          <pc:docMk/>
          <pc:sldMk cId="1866255093" sldId="275"/>
        </pc:sldMkLst>
        <pc:spChg chg="mod">
          <ac:chgData name="丁 伯尧" userId="2183aef9954554d9" providerId="LiveId" clId="{55564C68-38D9-4104-9530-A38BE07FDED2}" dt="2022-10-13T09:09:35.829" v="11771" actId="27636"/>
          <ac:spMkLst>
            <pc:docMk/>
            <pc:sldMk cId="1866255093" sldId="275"/>
            <ac:spMk id="3" creationId="{660D493A-59A9-49E8-83C8-833BA71BE225}"/>
          </ac:spMkLst>
        </pc:spChg>
        <pc:spChg chg="mod">
          <ac:chgData name="丁 伯尧" userId="2183aef9954554d9" providerId="LiveId" clId="{55564C68-38D9-4104-9530-A38BE07FDED2}" dt="2022-10-13T09:06:02.681" v="11627"/>
          <ac:spMkLst>
            <pc:docMk/>
            <pc:sldMk cId="1866255093" sldId="275"/>
            <ac:spMk id="4" creationId="{6ECF88A4-9EC7-4981-9E10-D287FC516D5B}"/>
          </ac:spMkLst>
        </pc:spChg>
        <pc:picChg chg="add mod">
          <ac:chgData name="丁 伯尧" userId="2183aef9954554d9" providerId="LiveId" clId="{55564C68-38D9-4104-9530-A38BE07FDED2}" dt="2022-10-13T09:10:18.341" v="11775" actId="14100"/>
          <ac:picMkLst>
            <pc:docMk/>
            <pc:sldMk cId="1866255093" sldId="275"/>
            <ac:picMk id="5" creationId="{35EFD502-7FF8-4969-8ED1-B16F2E2B49CA}"/>
          </ac:picMkLst>
        </pc:picChg>
      </pc:sldChg>
      <pc:sldChg chg="modSp add mod">
        <pc:chgData name="丁 伯尧" userId="2183aef9954554d9" providerId="LiveId" clId="{55564C68-38D9-4104-9530-A38BE07FDED2}" dt="2022-10-13T09:42:46.757" v="13238" actId="20577"/>
        <pc:sldMkLst>
          <pc:docMk/>
          <pc:sldMk cId="858493614" sldId="276"/>
        </pc:sldMkLst>
        <pc:spChg chg="mod">
          <ac:chgData name="丁 伯尧" userId="2183aef9954554d9" providerId="LiveId" clId="{55564C68-38D9-4104-9530-A38BE07FDED2}" dt="2022-10-13T09:42:46.757" v="13238" actId="20577"/>
          <ac:spMkLst>
            <pc:docMk/>
            <pc:sldMk cId="858493614" sldId="276"/>
            <ac:spMk id="2" creationId="{76E41208-D061-4EE7-ADF6-481CDFC969F7}"/>
          </ac:spMkLst>
        </pc:spChg>
        <pc:picChg chg="mod">
          <ac:chgData name="丁 伯尧" userId="2183aef9954554d9" providerId="LiveId" clId="{55564C68-38D9-4104-9530-A38BE07FDED2}" dt="2022-10-13T09:38:23.991" v="13148" actId="1076"/>
          <ac:picMkLst>
            <pc:docMk/>
            <pc:sldMk cId="858493614" sldId="276"/>
            <ac:picMk id="5" creationId="{15CE1204-80BE-4077-B84C-15D1EEDAB40A}"/>
          </ac:picMkLst>
        </pc:picChg>
      </pc:sldChg>
      <pc:sldChg chg="addSp delSp modSp add mod">
        <pc:chgData name="丁 伯尧" userId="2183aef9954554d9" providerId="LiveId" clId="{55564C68-38D9-4104-9530-A38BE07FDED2}" dt="2022-10-13T10:20:28.045" v="15026"/>
        <pc:sldMkLst>
          <pc:docMk/>
          <pc:sldMk cId="4145196477" sldId="277"/>
        </pc:sldMkLst>
        <pc:spChg chg="mod">
          <ac:chgData name="丁 伯尧" userId="2183aef9954554d9" providerId="LiveId" clId="{55564C68-38D9-4104-9530-A38BE07FDED2}" dt="2022-10-13T10:20:11.766" v="15023" actId="20577"/>
          <ac:spMkLst>
            <pc:docMk/>
            <pc:sldMk cId="4145196477" sldId="277"/>
            <ac:spMk id="2" creationId="{75287990-1504-4B2D-B364-FC16D2825654}"/>
          </ac:spMkLst>
        </pc:spChg>
        <pc:spChg chg="del">
          <ac:chgData name="丁 伯尧" userId="2183aef9954554d9" providerId="LiveId" clId="{55564C68-38D9-4104-9530-A38BE07FDED2}" dt="2022-10-13T10:11:07.613" v="14517" actId="478"/>
          <ac:spMkLst>
            <pc:docMk/>
            <pc:sldMk cId="4145196477" sldId="277"/>
            <ac:spMk id="6" creationId="{979EE010-DDD5-42E0-A04B-FDC1BF16559F}"/>
          </ac:spMkLst>
        </pc:spChg>
        <pc:spChg chg="add mod">
          <ac:chgData name="丁 伯尧" userId="2183aef9954554d9" providerId="LiveId" clId="{55564C68-38D9-4104-9530-A38BE07FDED2}" dt="2022-10-13T10:20:28.045" v="15026"/>
          <ac:spMkLst>
            <pc:docMk/>
            <pc:sldMk cId="4145196477" sldId="277"/>
            <ac:spMk id="8" creationId="{311DFA8A-7D6D-433B-9E19-E90D61540B3F}"/>
          </ac:spMkLst>
        </pc:spChg>
        <pc:picChg chg="mod">
          <ac:chgData name="丁 伯尧" userId="2183aef9954554d9" providerId="LiveId" clId="{55564C68-38D9-4104-9530-A38BE07FDED2}" dt="2022-10-13T10:20:15.967" v="15025" actId="1076"/>
          <ac:picMkLst>
            <pc:docMk/>
            <pc:sldMk cId="4145196477" sldId="277"/>
            <ac:picMk id="5" creationId="{A8D2BD38-1780-456B-8906-1E10B7662ABD}"/>
          </ac:picMkLst>
        </pc:picChg>
        <pc:picChg chg="add mod">
          <ac:chgData name="丁 伯尧" userId="2183aef9954554d9" providerId="LiveId" clId="{55564C68-38D9-4104-9530-A38BE07FDED2}" dt="2022-10-13T10:11:02.821" v="14515" actId="1076"/>
          <ac:picMkLst>
            <pc:docMk/>
            <pc:sldMk cId="4145196477" sldId="277"/>
            <ac:picMk id="7" creationId="{318D8836-A9EF-420E-B2CC-869BC9EC28E1}"/>
          </ac:picMkLst>
        </pc:picChg>
      </pc:sldChg>
      <pc:sldChg chg="addSp delSp modSp add mod">
        <pc:chgData name="丁 伯尧" userId="2183aef9954554d9" providerId="LiveId" clId="{55564C68-38D9-4104-9530-A38BE07FDED2}" dt="2022-10-13T10:09:53.715" v="14512" actId="1076"/>
        <pc:sldMkLst>
          <pc:docMk/>
          <pc:sldMk cId="3442359656" sldId="278"/>
        </pc:sldMkLst>
        <pc:spChg chg="mod">
          <ac:chgData name="丁 伯尧" userId="2183aef9954554d9" providerId="LiveId" clId="{55564C68-38D9-4104-9530-A38BE07FDED2}" dt="2022-10-13T10:07:52.897" v="14497" actId="14100"/>
          <ac:spMkLst>
            <pc:docMk/>
            <pc:sldMk cId="3442359656" sldId="278"/>
            <ac:spMk id="2" creationId="{1C378A6F-DEA0-44AB-85A8-F8F1554F799A}"/>
          </ac:spMkLst>
        </pc:spChg>
        <pc:spChg chg="add mod">
          <ac:chgData name="丁 伯尧" userId="2183aef9954554d9" providerId="LiveId" clId="{55564C68-38D9-4104-9530-A38BE07FDED2}" dt="2022-10-13T10:09:31.482" v="14503" actId="14100"/>
          <ac:spMkLst>
            <pc:docMk/>
            <pc:sldMk cId="3442359656" sldId="278"/>
            <ac:spMk id="8" creationId="{C6F61C33-4BF6-4A91-9A73-CA69A98A89EB}"/>
          </ac:spMkLst>
        </pc:spChg>
        <pc:spChg chg="add mod">
          <ac:chgData name="丁 伯尧" userId="2183aef9954554d9" providerId="LiveId" clId="{55564C68-38D9-4104-9530-A38BE07FDED2}" dt="2022-10-13T10:09:35.424" v="14505" actId="1076"/>
          <ac:spMkLst>
            <pc:docMk/>
            <pc:sldMk cId="3442359656" sldId="278"/>
            <ac:spMk id="9" creationId="{DC49E910-4A3B-4481-A5B5-8D4458660583}"/>
          </ac:spMkLst>
        </pc:spChg>
        <pc:spChg chg="add mod">
          <ac:chgData name="丁 伯尧" userId="2183aef9954554d9" providerId="LiveId" clId="{55564C68-38D9-4104-9530-A38BE07FDED2}" dt="2022-10-13T10:09:46.397" v="14510" actId="14100"/>
          <ac:spMkLst>
            <pc:docMk/>
            <pc:sldMk cId="3442359656" sldId="278"/>
            <ac:spMk id="10" creationId="{C03219B7-543E-4BA3-B7E4-326EA2E783E5}"/>
          </ac:spMkLst>
        </pc:spChg>
        <pc:spChg chg="add mod">
          <ac:chgData name="丁 伯尧" userId="2183aef9954554d9" providerId="LiveId" clId="{55564C68-38D9-4104-9530-A38BE07FDED2}" dt="2022-10-13T10:09:53.715" v="14512" actId="1076"/>
          <ac:spMkLst>
            <pc:docMk/>
            <pc:sldMk cId="3442359656" sldId="278"/>
            <ac:spMk id="11" creationId="{D6ABFE05-ED23-4066-8657-E18FCA666121}"/>
          </ac:spMkLst>
        </pc:spChg>
        <pc:picChg chg="add del mod">
          <ac:chgData name="丁 伯尧" userId="2183aef9954554d9" providerId="LiveId" clId="{55564C68-38D9-4104-9530-A38BE07FDED2}" dt="2022-10-13T10:07:43.341" v="14491"/>
          <ac:picMkLst>
            <pc:docMk/>
            <pc:sldMk cId="3442359656" sldId="278"/>
            <ac:picMk id="5" creationId="{02A44D41-EC41-470C-9A2C-3266076771D5}"/>
          </ac:picMkLst>
        </pc:picChg>
        <pc:picChg chg="add mod">
          <ac:chgData name="丁 伯尧" userId="2183aef9954554d9" providerId="LiveId" clId="{55564C68-38D9-4104-9530-A38BE07FDED2}" dt="2022-10-13T10:07:49.079" v="14496" actId="1076"/>
          <ac:picMkLst>
            <pc:docMk/>
            <pc:sldMk cId="3442359656" sldId="278"/>
            <ac:picMk id="7" creationId="{48576A96-4024-4E67-B5B2-9B127E53166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B4D421-AB42-4D63-A153-9A36612D44FF}" type="datetimeFigureOut">
              <a:rPr lang="zh-CN" altLang="en-US" smtClean="0"/>
              <a:t>2022/10/13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8A78FA-9540-4F3C-AA7F-A0067F02D2E3}" type="slidenum">
              <a:rPr lang="zh-CN" altLang="en-US" smtClean="0"/>
              <a:t>‹#›</a:t>
            </a:fld>
            <a:endParaRPr lang="zh-CN" altLang="en-US"/>
          </a:p>
        </p:txBody>
      </p:sp>
    </p:spTree>
    <p:extLst>
      <p:ext uri="{BB962C8B-B14F-4D97-AF65-F5344CB8AC3E}">
        <p14:creationId xmlns:p14="http://schemas.microsoft.com/office/powerpoint/2010/main" val="3736634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a:t>通过抽象解释的方式来检查</a:t>
            </a:r>
            <a:r>
              <a:rPr lang="en-US" altLang="zh-CN"/>
              <a:t>Go</a:t>
            </a:r>
            <a:r>
              <a:rPr lang="zh-CN" altLang="en-US"/>
              <a:t>语言中基于</a:t>
            </a:r>
            <a:r>
              <a:rPr lang="en-US" altLang="zh-CN"/>
              <a:t>channel</a:t>
            </a:r>
            <a:r>
              <a:rPr lang="zh-CN" altLang="en-US"/>
              <a:t>的阻塞错误</a:t>
            </a:r>
          </a:p>
          <a:p>
            <a:endParaRPr lang="zh-CN" altLang="en-US"/>
          </a:p>
        </p:txBody>
      </p:sp>
      <p:sp>
        <p:nvSpPr>
          <p:cNvPr id="4" name="灯片编号占位符 3"/>
          <p:cNvSpPr>
            <a:spLocks noGrp="1"/>
          </p:cNvSpPr>
          <p:nvPr>
            <p:ph type="sldNum" sz="quarter" idx="5"/>
          </p:nvPr>
        </p:nvSpPr>
        <p:spPr/>
        <p:txBody>
          <a:bodyPr/>
          <a:lstStyle/>
          <a:p>
            <a:fld id="{368A78FA-9540-4F3C-AA7F-A0067F02D2E3}" type="slidenum">
              <a:rPr lang="zh-CN" altLang="en-US" smtClean="0"/>
              <a:t>1</a:t>
            </a:fld>
            <a:endParaRPr lang="zh-CN" altLang="en-US"/>
          </a:p>
        </p:txBody>
      </p:sp>
    </p:spTree>
    <p:extLst>
      <p:ext uri="{BB962C8B-B14F-4D97-AF65-F5344CB8AC3E}">
        <p14:creationId xmlns:p14="http://schemas.microsoft.com/office/powerpoint/2010/main" val="12260160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8A78FA-9540-4F3C-AA7F-A0067F02D2E3}" type="slidenum">
              <a:rPr lang="zh-CN" altLang="en-US" smtClean="0"/>
              <a:t>3</a:t>
            </a:fld>
            <a:endParaRPr lang="zh-CN" altLang="en-US"/>
          </a:p>
        </p:txBody>
      </p:sp>
    </p:spTree>
    <p:extLst>
      <p:ext uri="{BB962C8B-B14F-4D97-AF65-F5344CB8AC3E}">
        <p14:creationId xmlns:p14="http://schemas.microsoft.com/office/powerpoint/2010/main" val="1286587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8A78FA-9540-4F3C-AA7F-A0067F02D2E3}" type="slidenum">
              <a:rPr lang="zh-CN" altLang="en-US" smtClean="0"/>
              <a:t>6</a:t>
            </a:fld>
            <a:endParaRPr lang="zh-CN" altLang="en-US"/>
          </a:p>
        </p:txBody>
      </p:sp>
    </p:spTree>
    <p:extLst>
      <p:ext uri="{BB962C8B-B14F-4D97-AF65-F5344CB8AC3E}">
        <p14:creationId xmlns:p14="http://schemas.microsoft.com/office/powerpoint/2010/main" val="1354563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8A78FA-9540-4F3C-AA7F-A0067F02D2E3}" type="slidenum">
              <a:rPr lang="zh-CN" altLang="en-US" smtClean="0"/>
              <a:t>8</a:t>
            </a:fld>
            <a:endParaRPr lang="zh-CN" altLang="en-US"/>
          </a:p>
        </p:txBody>
      </p:sp>
    </p:spTree>
    <p:extLst>
      <p:ext uri="{BB962C8B-B14F-4D97-AF65-F5344CB8AC3E}">
        <p14:creationId xmlns:p14="http://schemas.microsoft.com/office/powerpoint/2010/main" val="33347458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省略了其他的抽象状态，只表示</a:t>
            </a:r>
            <a:r>
              <a:rPr lang="en-US" altLang="zh-CN"/>
              <a:t>channel</a:t>
            </a:r>
            <a:r>
              <a:rPr lang="zh-CN" altLang="en-US"/>
              <a:t>的开或关的状态</a:t>
            </a:r>
            <a:endParaRPr lang="en-US" altLang="zh-CN"/>
          </a:p>
          <a:p>
            <a:endParaRPr lang="zh-CN" altLang="en-US"/>
          </a:p>
        </p:txBody>
      </p:sp>
      <p:sp>
        <p:nvSpPr>
          <p:cNvPr id="4" name="灯片编号占位符 3"/>
          <p:cNvSpPr>
            <a:spLocks noGrp="1"/>
          </p:cNvSpPr>
          <p:nvPr>
            <p:ph type="sldNum" sz="quarter" idx="5"/>
          </p:nvPr>
        </p:nvSpPr>
        <p:spPr/>
        <p:txBody>
          <a:bodyPr/>
          <a:lstStyle/>
          <a:p>
            <a:fld id="{368A78FA-9540-4F3C-AA7F-A0067F02D2E3}" type="slidenum">
              <a:rPr lang="zh-CN" altLang="en-US" smtClean="0"/>
              <a:t>10</a:t>
            </a:fld>
            <a:endParaRPr lang="zh-CN" altLang="en-US"/>
          </a:p>
        </p:txBody>
      </p:sp>
    </p:spTree>
    <p:extLst>
      <p:ext uri="{BB962C8B-B14F-4D97-AF65-F5344CB8AC3E}">
        <p14:creationId xmlns:p14="http://schemas.microsoft.com/office/powerpoint/2010/main" val="34347429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b="0" i="0">
                <a:solidFill>
                  <a:srgbClr val="000000"/>
                </a:solidFill>
                <a:effectLst/>
                <a:latin typeface="微软雅黑" panose="020B0503020204020204" pitchFamily="34" charset="-122"/>
                <a:ea typeface="微软雅黑" panose="020B0503020204020204" pitchFamily="34" charset="-122"/>
              </a:rPr>
              <a:t>如果一个抽象线程可以表示多个具体线程，则控制位置的</a:t>
            </a:r>
            <a:r>
              <a:rPr lang="en-US" altLang="zh-CN" b="0" i="0">
                <a:solidFill>
                  <a:srgbClr val="000000"/>
                </a:solidFill>
                <a:effectLst/>
                <a:latin typeface="微软雅黑" panose="020B0503020204020204" pitchFamily="34" charset="-122"/>
                <a:ea typeface="微软雅黑" panose="020B0503020204020204" pitchFamily="34" charset="-122"/>
              </a:rPr>
              <a:t>CFG</a:t>
            </a:r>
            <a:r>
              <a:rPr lang="zh-CN" altLang="en-US" b="0" i="0">
                <a:solidFill>
                  <a:srgbClr val="000000"/>
                </a:solidFill>
                <a:effectLst/>
                <a:latin typeface="微软雅黑" panose="020B0503020204020204" pitchFamily="34" charset="-122"/>
                <a:ea typeface="微软雅黑" panose="020B0503020204020204" pitchFamily="34" charset="-122"/>
              </a:rPr>
              <a:t>节点更新能力较弱，失去了流量敏感性的作用。</a:t>
            </a:r>
            <a:endParaRPr lang="en-US" altLang="zh-CN" b="0" i="0">
              <a:solidFill>
                <a:srgbClr val="000000"/>
              </a:solidFill>
              <a:effectLst/>
              <a:latin typeface="微软雅黑" panose="020B0503020204020204" pitchFamily="34" charset="-122"/>
              <a:ea typeface="微软雅黑" panose="020B0503020204020204" pitchFamily="34" charset="-122"/>
            </a:endParaRPr>
          </a:p>
          <a:p>
            <a:pPr algn="just"/>
            <a:endParaRPr lang="zh-CN" altLang="en-US" b="0" i="0">
              <a:solidFill>
                <a:srgbClr val="000000"/>
              </a:solidFill>
              <a:effectLst/>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5"/>
          </p:nvPr>
        </p:nvSpPr>
        <p:spPr/>
        <p:txBody>
          <a:bodyPr/>
          <a:lstStyle/>
          <a:p>
            <a:fld id="{368A78FA-9540-4F3C-AA7F-A0067F02D2E3}" type="slidenum">
              <a:rPr lang="zh-CN" altLang="en-US" smtClean="0"/>
              <a:t>11</a:t>
            </a:fld>
            <a:endParaRPr lang="zh-CN" altLang="en-US"/>
          </a:p>
        </p:txBody>
      </p:sp>
    </p:spTree>
    <p:extLst>
      <p:ext uri="{BB962C8B-B14F-4D97-AF65-F5344CB8AC3E}">
        <p14:creationId xmlns:p14="http://schemas.microsoft.com/office/powerpoint/2010/main" val="15270090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8A78FA-9540-4F3C-AA7F-A0067F02D2E3}" type="slidenum">
              <a:rPr lang="zh-CN" altLang="en-US" smtClean="0"/>
              <a:t>12</a:t>
            </a:fld>
            <a:endParaRPr lang="zh-CN" altLang="en-US"/>
          </a:p>
        </p:txBody>
      </p:sp>
    </p:spTree>
    <p:extLst>
      <p:ext uri="{BB962C8B-B14F-4D97-AF65-F5344CB8AC3E}">
        <p14:creationId xmlns:p14="http://schemas.microsoft.com/office/powerpoint/2010/main" val="36990614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8A78FA-9540-4F3C-AA7F-A0067F02D2E3}" type="slidenum">
              <a:rPr lang="zh-CN" altLang="en-US" smtClean="0"/>
              <a:t>13</a:t>
            </a:fld>
            <a:endParaRPr lang="zh-CN" altLang="en-US"/>
          </a:p>
        </p:txBody>
      </p:sp>
    </p:spTree>
    <p:extLst>
      <p:ext uri="{BB962C8B-B14F-4D97-AF65-F5344CB8AC3E}">
        <p14:creationId xmlns:p14="http://schemas.microsoft.com/office/powerpoint/2010/main" val="41656641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8A78FA-9540-4F3C-AA7F-A0067F02D2E3}" type="slidenum">
              <a:rPr lang="zh-CN" altLang="en-US" smtClean="0"/>
              <a:t>14</a:t>
            </a:fld>
            <a:endParaRPr lang="zh-CN" altLang="en-US"/>
          </a:p>
        </p:txBody>
      </p:sp>
    </p:spTree>
    <p:extLst>
      <p:ext uri="{BB962C8B-B14F-4D97-AF65-F5344CB8AC3E}">
        <p14:creationId xmlns:p14="http://schemas.microsoft.com/office/powerpoint/2010/main" val="9052132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8A78FA-9540-4F3C-AA7F-A0067F02D2E3}" type="slidenum">
              <a:rPr lang="zh-CN" altLang="en-US" smtClean="0"/>
              <a:t>16</a:t>
            </a:fld>
            <a:endParaRPr lang="zh-CN" altLang="en-US"/>
          </a:p>
        </p:txBody>
      </p:sp>
    </p:spTree>
    <p:extLst>
      <p:ext uri="{BB962C8B-B14F-4D97-AF65-F5344CB8AC3E}">
        <p14:creationId xmlns:p14="http://schemas.microsoft.com/office/powerpoint/2010/main" val="35605496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在考虑粗粒度调度的情况下，只计算了</a:t>
            </a:r>
            <a:r>
              <a:rPr lang="en-US" altLang="zh-CN"/>
              <a:t>637</a:t>
            </a:r>
            <a:r>
              <a:rPr lang="zh-CN" altLang="en-US"/>
              <a:t>个唯一的超位置，而若考虑细粒度的，则会有</a:t>
            </a:r>
            <a:r>
              <a:rPr lang="en-US" altLang="zh-CN"/>
              <a:t>29629</a:t>
            </a:r>
            <a:r>
              <a:rPr lang="zh-CN" altLang="en-US"/>
              <a:t>个超位置</a:t>
            </a:r>
          </a:p>
        </p:txBody>
      </p:sp>
      <p:sp>
        <p:nvSpPr>
          <p:cNvPr id="4" name="灯片编号占位符 3"/>
          <p:cNvSpPr>
            <a:spLocks noGrp="1"/>
          </p:cNvSpPr>
          <p:nvPr>
            <p:ph type="sldNum" sz="quarter" idx="5"/>
          </p:nvPr>
        </p:nvSpPr>
        <p:spPr/>
        <p:txBody>
          <a:bodyPr/>
          <a:lstStyle/>
          <a:p>
            <a:fld id="{368A78FA-9540-4F3C-AA7F-A0067F02D2E3}" type="slidenum">
              <a:rPr lang="zh-CN" altLang="en-US" smtClean="0"/>
              <a:t>19</a:t>
            </a:fld>
            <a:endParaRPr lang="zh-CN" altLang="en-US"/>
          </a:p>
        </p:txBody>
      </p:sp>
    </p:spTree>
    <p:extLst>
      <p:ext uri="{BB962C8B-B14F-4D97-AF65-F5344CB8AC3E}">
        <p14:creationId xmlns:p14="http://schemas.microsoft.com/office/powerpoint/2010/main" val="7725520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封面">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A3E354F7-F0ED-42AE-82D8-126AC5F225EE}"/>
              </a:ext>
            </a:extLst>
          </p:cNvPr>
          <p:cNvSpPr>
            <a:spLocks noGrp="1"/>
          </p:cNvSpPr>
          <p:nvPr>
            <p:ph type="title"/>
          </p:nvPr>
        </p:nvSpPr>
        <p:spPr>
          <a:xfrm>
            <a:off x="2113082" y="1536333"/>
            <a:ext cx="7965831" cy="1892667"/>
          </a:xfrm>
          <a:prstGeom prst="rect">
            <a:avLst/>
          </a:prstGeom>
        </p:spPr>
        <p:txBody>
          <a:bodyPr anchor="ctr"/>
          <a:lstStyle>
            <a:lvl1pPr algn="ctr">
              <a:defRPr lang="zh-CN" altLang="en-US" sz="4000" b="1" kern="1200" dirty="0" smtClean="0">
                <a:solidFill>
                  <a:schemeClr val="accent1">
                    <a:lumMod val="50000"/>
                  </a:schemeClr>
                </a:solidFill>
                <a:latin typeface="微软雅黑" pitchFamily="34" charset="-122"/>
                <a:ea typeface="微软雅黑" pitchFamily="34" charset="-122"/>
                <a:cs typeface="+mj-cs"/>
              </a:defRPr>
            </a:lvl1pPr>
          </a:lstStyle>
          <a:p>
            <a:r>
              <a:rPr lang="zh-CN" altLang="en-US"/>
              <a:t>单击此处编辑母版标题样式</a:t>
            </a:r>
            <a:endParaRPr lang="zh-CN" altLang="en-US" dirty="0"/>
          </a:p>
        </p:txBody>
      </p:sp>
      <p:sp>
        <p:nvSpPr>
          <p:cNvPr id="5" name="矩形 19">
            <a:extLst>
              <a:ext uri="{FF2B5EF4-FFF2-40B4-BE49-F238E27FC236}">
                <a16:creationId xmlns:a16="http://schemas.microsoft.com/office/drawing/2014/main" id="{BC71A19F-F7A3-42EA-A331-F2E4908A384F}"/>
              </a:ext>
            </a:extLst>
          </p:cNvPr>
          <p:cNvSpPr/>
          <p:nvPr/>
        </p:nvSpPr>
        <p:spPr>
          <a:xfrm>
            <a:off x="1636686" y="1484784"/>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6" name="副标题 2">
            <a:extLst>
              <a:ext uri="{FF2B5EF4-FFF2-40B4-BE49-F238E27FC236}">
                <a16:creationId xmlns:a16="http://schemas.microsoft.com/office/drawing/2014/main" id="{FC6CC002-1B6C-4F2D-94C7-2E8ACA288B62}"/>
              </a:ext>
            </a:extLst>
          </p:cNvPr>
          <p:cNvSpPr>
            <a:spLocks noGrp="1"/>
          </p:cNvSpPr>
          <p:nvPr>
            <p:ph type="subTitle" idx="1"/>
          </p:nvPr>
        </p:nvSpPr>
        <p:spPr>
          <a:xfrm>
            <a:off x="1803075" y="3518817"/>
            <a:ext cx="8585847" cy="1552698"/>
          </a:xfrm>
          <a:prstGeom prst="rect">
            <a:avLst/>
          </a:prstGeo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dirty="0"/>
          </a:p>
        </p:txBody>
      </p:sp>
      <p:grpSp>
        <p:nvGrpSpPr>
          <p:cNvPr id="7" name="Group 3">
            <a:extLst>
              <a:ext uri="{FF2B5EF4-FFF2-40B4-BE49-F238E27FC236}">
                <a16:creationId xmlns:a16="http://schemas.microsoft.com/office/drawing/2014/main" id="{B197089F-3598-4951-B6D4-54D9A671E5B2}"/>
              </a:ext>
            </a:extLst>
          </p:cNvPr>
          <p:cNvGrpSpPr/>
          <p:nvPr/>
        </p:nvGrpSpPr>
        <p:grpSpPr>
          <a:xfrm>
            <a:off x="1506855" y="1331226"/>
            <a:ext cx="470297" cy="470297"/>
            <a:chOff x="1308100" y="1397035"/>
            <a:chExt cx="627063" cy="627062"/>
          </a:xfrm>
        </p:grpSpPr>
        <p:sp>
          <p:nvSpPr>
            <p:cNvPr id="8" name="矩形 24">
              <a:extLst>
                <a:ext uri="{FF2B5EF4-FFF2-40B4-BE49-F238E27FC236}">
                  <a16:creationId xmlns:a16="http://schemas.microsoft.com/office/drawing/2014/main" id="{7EAABA7A-4F6F-438D-9185-86E90C63417E}"/>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9" name="矩形 25">
              <a:extLst>
                <a:ext uri="{FF2B5EF4-FFF2-40B4-BE49-F238E27FC236}">
                  <a16:creationId xmlns:a16="http://schemas.microsoft.com/office/drawing/2014/main" id="{33DD09B7-9822-4566-8A6F-FE8A7FE7079A}"/>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0" name="Group 1">
            <a:extLst>
              <a:ext uri="{FF2B5EF4-FFF2-40B4-BE49-F238E27FC236}">
                <a16:creationId xmlns:a16="http://schemas.microsoft.com/office/drawing/2014/main" id="{E368B615-5657-440B-8D0D-569A4DA40CAA}"/>
              </a:ext>
            </a:extLst>
          </p:cNvPr>
          <p:cNvGrpSpPr/>
          <p:nvPr/>
        </p:nvGrpSpPr>
        <p:grpSpPr>
          <a:xfrm>
            <a:off x="10220906" y="4807196"/>
            <a:ext cx="558403" cy="528638"/>
            <a:chOff x="10637838" y="3171860"/>
            <a:chExt cx="744537" cy="704850"/>
          </a:xfrm>
        </p:grpSpPr>
        <p:sp>
          <p:nvSpPr>
            <p:cNvPr id="11" name="矩形 21">
              <a:extLst>
                <a:ext uri="{FF2B5EF4-FFF2-40B4-BE49-F238E27FC236}">
                  <a16:creationId xmlns:a16="http://schemas.microsoft.com/office/drawing/2014/main" id="{3328BEBE-9CD5-4A86-8914-3E9049EFB455}"/>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F9774E07-744E-411E-9128-3DDE00D3E509}"/>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22" name="组合 21">
            <a:extLst>
              <a:ext uri="{FF2B5EF4-FFF2-40B4-BE49-F238E27FC236}">
                <a16:creationId xmlns:a16="http://schemas.microsoft.com/office/drawing/2014/main" id="{CDB66F6E-3F5E-4D6E-AAEE-FAA482896727}"/>
              </a:ext>
            </a:extLst>
          </p:cNvPr>
          <p:cNvGrpSpPr/>
          <p:nvPr/>
        </p:nvGrpSpPr>
        <p:grpSpPr>
          <a:xfrm>
            <a:off x="9523" y="0"/>
            <a:ext cx="981077" cy="1003300"/>
            <a:chOff x="9523" y="0"/>
            <a:chExt cx="981077" cy="1003300"/>
          </a:xfrm>
        </p:grpSpPr>
        <p:sp>
          <p:nvSpPr>
            <p:cNvPr id="16" name="等腰三角形 15">
              <a:extLst>
                <a:ext uri="{FF2B5EF4-FFF2-40B4-BE49-F238E27FC236}">
                  <a16:creationId xmlns:a16="http://schemas.microsoft.com/office/drawing/2014/main" id="{6B801437-7D3B-43D3-882E-DFA97626D4E2}"/>
                </a:ext>
              </a:extLst>
            </p:cNvPr>
            <p:cNvSpPr/>
            <p:nvPr/>
          </p:nvSpPr>
          <p:spPr>
            <a:xfrm>
              <a:off x="336548" y="501650"/>
              <a:ext cx="654050" cy="501650"/>
            </a:xfrm>
            <a:prstGeom prst="triangle">
              <a:avLst/>
            </a:prstGeom>
            <a:solidFill>
              <a:srgbClr val="C5E0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a:extLst>
                <a:ext uri="{FF2B5EF4-FFF2-40B4-BE49-F238E27FC236}">
                  <a16:creationId xmlns:a16="http://schemas.microsoft.com/office/drawing/2014/main" id="{F7CAEB83-20FB-427B-9E60-CC51F816B235}"/>
                </a:ext>
              </a:extLst>
            </p:cNvPr>
            <p:cNvSpPr/>
            <p:nvPr/>
          </p:nvSpPr>
          <p:spPr>
            <a:xfrm rot="10800000">
              <a:off x="336550" y="0"/>
              <a:ext cx="654050" cy="501650"/>
            </a:xfrm>
            <a:prstGeom prst="triangle">
              <a:avLst/>
            </a:prstGeom>
            <a:solidFill>
              <a:srgbClr val="A5B1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a:extLst>
                <a:ext uri="{FF2B5EF4-FFF2-40B4-BE49-F238E27FC236}">
                  <a16:creationId xmlns:a16="http://schemas.microsoft.com/office/drawing/2014/main" id="{24C93EC3-1E98-4286-A723-6E340DC8745F}"/>
                </a:ext>
              </a:extLst>
            </p:cNvPr>
            <p:cNvSpPr/>
            <p:nvPr/>
          </p:nvSpPr>
          <p:spPr>
            <a:xfrm>
              <a:off x="9523" y="0"/>
              <a:ext cx="654050" cy="501650"/>
            </a:xfrm>
            <a:prstGeom prst="triangle">
              <a:avLst/>
            </a:prstGeom>
            <a:solidFill>
              <a:srgbClr val="266A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a:extLst>
                <a:ext uri="{FF2B5EF4-FFF2-40B4-BE49-F238E27FC236}">
                  <a16:creationId xmlns:a16="http://schemas.microsoft.com/office/drawing/2014/main" id="{52B555B4-4495-49D5-9D51-D9D40D38EDFB}"/>
                </a:ext>
              </a:extLst>
            </p:cNvPr>
            <p:cNvSpPr/>
            <p:nvPr/>
          </p:nvSpPr>
          <p:spPr>
            <a:xfrm rot="10800000">
              <a:off x="9523" y="501650"/>
              <a:ext cx="654050" cy="50165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70391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普通1">
    <p:spTree>
      <p:nvGrpSpPr>
        <p:cNvPr id="1" name=""/>
        <p:cNvGrpSpPr/>
        <p:nvPr/>
      </p:nvGrpSpPr>
      <p:grpSpPr>
        <a:xfrm>
          <a:off x="0" y="0"/>
          <a:ext cx="0" cy="0"/>
          <a:chOff x="0" y="0"/>
          <a:chExt cx="0" cy="0"/>
        </a:xfrm>
      </p:grpSpPr>
      <p:sp>
        <p:nvSpPr>
          <p:cNvPr id="3" name="页脚占位符 2">
            <a:extLst>
              <a:ext uri="{FF2B5EF4-FFF2-40B4-BE49-F238E27FC236}">
                <a16:creationId xmlns:a16="http://schemas.microsoft.com/office/drawing/2014/main" id="{FB82FB95-47FB-4938-A121-2227E0BDAC90}"/>
              </a:ext>
            </a:extLst>
          </p:cNvPr>
          <p:cNvSpPr>
            <a:spLocks noGrp="1"/>
          </p:cNvSpPr>
          <p:nvPr>
            <p:ph type="ftr" sz="quarter" idx="10"/>
          </p:nvPr>
        </p:nvSpPr>
        <p:spPr>
          <a:noFill/>
        </p:spPr>
        <p:txBody>
          <a:bodyPr/>
          <a:lstStyle/>
          <a:p>
            <a:r>
              <a:rPr lang="en-US" altLang="zh-CN"/>
              <a:t>Detecting Blocking Errors in Go Programs</a:t>
            </a:r>
            <a:endParaRPr lang="zh-CN" altLang="en-US"/>
          </a:p>
        </p:txBody>
      </p:sp>
      <p:cxnSp>
        <p:nvCxnSpPr>
          <p:cNvPr id="6" name="直接连接符 5">
            <a:extLst>
              <a:ext uri="{FF2B5EF4-FFF2-40B4-BE49-F238E27FC236}">
                <a16:creationId xmlns:a16="http://schemas.microsoft.com/office/drawing/2014/main" id="{FA3D5BA1-327D-4FFB-8604-622C04783FB7}"/>
              </a:ext>
            </a:extLst>
          </p:cNvPr>
          <p:cNvCxnSpPr>
            <a:cxnSpLocks/>
          </p:cNvCxnSpPr>
          <p:nvPr/>
        </p:nvCxnSpPr>
        <p:spPr>
          <a:xfrm>
            <a:off x="0" y="785813"/>
            <a:ext cx="10175631"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5" name="文本占位符 2">
            <a:extLst>
              <a:ext uri="{FF2B5EF4-FFF2-40B4-BE49-F238E27FC236}">
                <a16:creationId xmlns:a16="http://schemas.microsoft.com/office/drawing/2014/main" id="{0A90AC45-33B8-467E-8109-A6BDBB3864A3}"/>
              </a:ext>
            </a:extLst>
          </p:cNvPr>
          <p:cNvSpPr>
            <a:spLocks noGrp="1"/>
          </p:cNvSpPr>
          <p:nvPr>
            <p:ph idx="11"/>
          </p:nvPr>
        </p:nvSpPr>
        <p:spPr>
          <a:xfrm>
            <a:off x="235527" y="919698"/>
            <a:ext cx="11721523" cy="5296952"/>
          </a:xfrm>
          <a:prstGeom prst="rect">
            <a:avLst/>
          </a:prstGeom>
        </p:spPr>
        <p:txBody>
          <a:bodyPr vert="horz" lIns="91440" tIns="45720" rIns="91440" bIns="45720" rtlCol="0">
            <a:normAutofit/>
          </a:bodyPr>
          <a:lstStyle>
            <a:lvl1pPr marL="355600" indent="-355600" algn="l" defTabSz="914400" rtl="0" eaLnBrk="1" latinLnBrk="0" hangingPunct="1">
              <a:lnSpc>
                <a:spcPct val="9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9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9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9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16" name="平行四边形 15">
            <a:extLst>
              <a:ext uri="{FF2B5EF4-FFF2-40B4-BE49-F238E27FC236}">
                <a16:creationId xmlns:a16="http://schemas.microsoft.com/office/drawing/2014/main" id="{B1201DA1-814D-477D-93C1-4CE97B76CA07}"/>
              </a:ext>
            </a:extLst>
          </p:cNvPr>
          <p:cNvSpPr/>
          <p:nvPr/>
        </p:nvSpPr>
        <p:spPr>
          <a:xfrm>
            <a:off x="4803932" y="6418197"/>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a:extLst>
              <a:ext uri="{FF2B5EF4-FFF2-40B4-BE49-F238E27FC236}">
                <a16:creationId xmlns:a16="http://schemas.microsoft.com/office/drawing/2014/main" id="{CF070881-46C6-4933-90A8-CFF40A0FBF12}"/>
              </a:ext>
            </a:extLst>
          </p:cNvPr>
          <p:cNvSpPr/>
          <p:nvPr/>
        </p:nvSpPr>
        <p:spPr>
          <a:xfrm>
            <a:off x="7388871" y="6418197"/>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标题 21">
            <a:extLst>
              <a:ext uri="{FF2B5EF4-FFF2-40B4-BE49-F238E27FC236}">
                <a16:creationId xmlns:a16="http://schemas.microsoft.com/office/drawing/2014/main" id="{F17CA559-8F3D-43C4-844D-C9BA2F65344A}"/>
              </a:ext>
            </a:extLst>
          </p:cNvPr>
          <p:cNvSpPr>
            <a:spLocks noGrp="1"/>
          </p:cNvSpPr>
          <p:nvPr>
            <p:ph type="title"/>
          </p:nvPr>
        </p:nvSpPr>
        <p:spPr>
          <a:xfrm>
            <a:off x="107950" y="1"/>
            <a:ext cx="9340850" cy="709424"/>
          </a:xfrm>
          <a:prstGeom prst="rect">
            <a:avLst/>
          </a:prstGeom>
        </p:spPr>
        <p:txBody>
          <a:bodyPr anchor="ctr"/>
          <a:lstStyle>
            <a:lvl1pPr algn="l">
              <a:defRPr lang="zh-CN" altLang="en-US" sz="4000" b="1" kern="1200" dirty="0" smtClean="0">
                <a:solidFill>
                  <a:srgbClr val="4B649F"/>
                </a:solidFill>
                <a:latin typeface="微软雅黑" pitchFamily="34" charset="-122"/>
                <a:ea typeface="微软雅黑" pitchFamily="34" charset="-122"/>
                <a:cs typeface="+mj-cs"/>
              </a:defRPr>
            </a:lvl1pPr>
          </a:lstStyle>
          <a:p>
            <a:r>
              <a:rPr lang="zh-CN" altLang="en-US"/>
              <a:t>单击此处编辑母版标题样式</a:t>
            </a:r>
            <a:endParaRPr lang="zh-CN" altLang="en-US" dirty="0"/>
          </a:p>
        </p:txBody>
      </p:sp>
      <p:sp>
        <p:nvSpPr>
          <p:cNvPr id="23" name="矩形: 圆角 22">
            <a:extLst>
              <a:ext uri="{FF2B5EF4-FFF2-40B4-BE49-F238E27FC236}">
                <a16:creationId xmlns:a16="http://schemas.microsoft.com/office/drawing/2014/main" id="{2353B46D-92D7-43F6-B39F-D17490099C0E}"/>
              </a:ext>
            </a:extLst>
          </p:cNvPr>
          <p:cNvSpPr/>
          <p:nvPr/>
        </p:nvSpPr>
        <p:spPr>
          <a:xfrm>
            <a:off x="11556957" y="6251928"/>
            <a:ext cx="455007" cy="455007"/>
          </a:xfrm>
          <a:prstGeom prst="roundRect">
            <a:avLst/>
          </a:prstGeom>
          <a:solidFill>
            <a:schemeClr val="accent1">
              <a:lumMod val="20000"/>
              <a:lumOff val="80000"/>
            </a:schemeClr>
          </a:solidFill>
          <a:ln>
            <a:noFill/>
          </a:ln>
          <a:effectLst>
            <a:outerShdw blurRad="57785" dist="33020" dir="318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2587977E-2C10-420F-BE86-C0F891FE5212}" type="slidenum">
              <a:rPr lang="zh-CN" altLang="en-US" sz="1200" b="1" smtClean="0">
                <a:latin typeface="微软雅黑" panose="020B0503020204020204" pitchFamily="34" charset="-122"/>
                <a:ea typeface="微软雅黑" panose="020B0503020204020204" pitchFamily="34" charset="-122"/>
              </a:rPr>
              <a:pPr/>
              <a:t>‹#›</a:t>
            </a:fld>
            <a:endParaRPr lang="zh-CN" altLang="en-US"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20955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80E95540-518A-436D-96A9-E8E5B99E656B}"/>
              </a:ext>
            </a:extLst>
          </p:cNvPr>
          <p:cNvSpPr txBox="1"/>
          <p:nvPr/>
        </p:nvSpPr>
        <p:spPr>
          <a:xfrm>
            <a:off x="2113078" y="651792"/>
            <a:ext cx="7965831" cy="923330"/>
          </a:xfrm>
          <a:prstGeom prst="rect">
            <a:avLst/>
          </a:prstGeom>
          <a:noFill/>
        </p:spPr>
        <p:txBody>
          <a:bodyPr wrap="square" rtlCol="0" anchor="ctr">
            <a:spAutoFit/>
          </a:bodyPr>
          <a:lstStyle/>
          <a:p>
            <a:pPr algn="ctr"/>
            <a:r>
              <a:rPr lang="zh-CN" altLang="en-US" sz="5400" b="1" spc="600" dirty="0">
                <a:latin typeface="微软雅黑" panose="020B0503020204020204" pitchFamily="34" charset="-122"/>
                <a:ea typeface="微软雅黑" panose="020B0503020204020204" pitchFamily="34" charset="-122"/>
              </a:rPr>
              <a:t>学士学位论文答辩</a:t>
            </a:r>
          </a:p>
        </p:txBody>
      </p:sp>
      <p:sp>
        <p:nvSpPr>
          <p:cNvPr id="5" name="标题 3">
            <a:extLst>
              <a:ext uri="{FF2B5EF4-FFF2-40B4-BE49-F238E27FC236}">
                <a16:creationId xmlns:a16="http://schemas.microsoft.com/office/drawing/2014/main" id="{D890E7FE-640E-4C4B-AEED-461CE6C68383}"/>
              </a:ext>
            </a:extLst>
          </p:cNvPr>
          <p:cNvSpPr>
            <a:spLocks noGrp="1"/>
          </p:cNvSpPr>
          <p:nvPr>
            <p:ph type="title"/>
          </p:nvPr>
        </p:nvSpPr>
        <p:spPr>
          <a:xfrm>
            <a:off x="2113079" y="3467667"/>
            <a:ext cx="7965831" cy="1534958"/>
          </a:xfrm>
          <a:prstGeom prst="rect">
            <a:avLst/>
          </a:prstGeom>
        </p:spPr>
        <p:txBody>
          <a:bodyPr anchor="ctr"/>
          <a:lstStyle>
            <a:lvl1pPr algn="ctr">
              <a:defRPr lang="zh-CN" altLang="en-US" sz="4000" b="1" kern="1200" dirty="0" smtClean="0">
                <a:solidFill>
                  <a:schemeClr val="accent1">
                    <a:lumMod val="50000"/>
                  </a:schemeClr>
                </a:solidFill>
                <a:latin typeface="微软雅黑" pitchFamily="34" charset="-122"/>
                <a:ea typeface="微软雅黑" pitchFamily="34" charset="-122"/>
                <a:cs typeface="+mj-cs"/>
              </a:defRPr>
            </a:lvl1pPr>
          </a:lstStyle>
          <a:p>
            <a:r>
              <a:rPr lang="zh-CN" altLang="en-US"/>
              <a:t>单击此处编辑母版标题样式</a:t>
            </a:r>
            <a:endParaRPr lang="zh-CN" altLang="en-US" dirty="0"/>
          </a:p>
        </p:txBody>
      </p:sp>
      <p:sp>
        <p:nvSpPr>
          <p:cNvPr id="6" name="矩形 19">
            <a:extLst>
              <a:ext uri="{FF2B5EF4-FFF2-40B4-BE49-F238E27FC236}">
                <a16:creationId xmlns:a16="http://schemas.microsoft.com/office/drawing/2014/main" id="{ED687791-76AA-47CB-B229-403F2F592611}"/>
              </a:ext>
            </a:extLst>
          </p:cNvPr>
          <p:cNvSpPr/>
          <p:nvPr/>
        </p:nvSpPr>
        <p:spPr>
          <a:xfrm>
            <a:off x="1636686" y="723900"/>
            <a:ext cx="8918627" cy="50863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7" name="副标题 2">
            <a:extLst>
              <a:ext uri="{FF2B5EF4-FFF2-40B4-BE49-F238E27FC236}">
                <a16:creationId xmlns:a16="http://schemas.microsoft.com/office/drawing/2014/main" id="{DA3962CF-197B-43C5-A281-4A78FDC25C46}"/>
              </a:ext>
            </a:extLst>
          </p:cNvPr>
          <p:cNvSpPr>
            <a:spLocks noGrp="1"/>
          </p:cNvSpPr>
          <p:nvPr>
            <p:ph type="subTitle" idx="1"/>
          </p:nvPr>
        </p:nvSpPr>
        <p:spPr>
          <a:xfrm>
            <a:off x="1803069" y="5127259"/>
            <a:ext cx="8585847" cy="601115"/>
          </a:xfrm>
          <a:prstGeom prst="rect">
            <a:avLst/>
          </a:prstGeo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dirty="0"/>
          </a:p>
        </p:txBody>
      </p:sp>
      <p:grpSp>
        <p:nvGrpSpPr>
          <p:cNvPr id="8" name="Group 3">
            <a:extLst>
              <a:ext uri="{FF2B5EF4-FFF2-40B4-BE49-F238E27FC236}">
                <a16:creationId xmlns:a16="http://schemas.microsoft.com/office/drawing/2014/main" id="{15034403-6685-4B58-ACE4-C380E28D34DC}"/>
              </a:ext>
            </a:extLst>
          </p:cNvPr>
          <p:cNvGrpSpPr/>
          <p:nvPr/>
        </p:nvGrpSpPr>
        <p:grpSpPr>
          <a:xfrm>
            <a:off x="1493414" y="565150"/>
            <a:ext cx="470297" cy="470297"/>
            <a:chOff x="1308100" y="1397035"/>
            <a:chExt cx="627063" cy="627062"/>
          </a:xfrm>
        </p:grpSpPr>
        <p:sp>
          <p:nvSpPr>
            <p:cNvPr id="9" name="矩形 24">
              <a:extLst>
                <a:ext uri="{FF2B5EF4-FFF2-40B4-BE49-F238E27FC236}">
                  <a16:creationId xmlns:a16="http://schemas.microsoft.com/office/drawing/2014/main" id="{1194DD5D-D017-4C63-9A90-32B25C275B57}"/>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0" name="矩形 25">
              <a:extLst>
                <a:ext uri="{FF2B5EF4-FFF2-40B4-BE49-F238E27FC236}">
                  <a16:creationId xmlns:a16="http://schemas.microsoft.com/office/drawing/2014/main" id="{EF70099E-DB65-418D-9F7D-50A7CCBED790}"/>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1" name="Group 1">
            <a:extLst>
              <a:ext uri="{FF2B5EF4-FFF2-40B4-BE49-F238E27FC236}">
                <a16:creationId xmlns:a16="http://schemas.microsoft.com/office/drawing/2014/main" id="{6916F8CC-E994-4B67-9C33-5BC4E68DD1F7}"/>
              </a:ext>
            </a:extLst>
          </p:cNvPr>
          <p:cNvGrpSpPr/>
          <p:nvPr/>
        </p:nvGrpSpPr>
        <p:grpSpPr>
          <a:xfrm>
            <a:off x="10276111" y="5526361"/>
            <a:ext cx="558403" cy="528638"/>
            <a:chOff x="10637838" y="3171860"/>
            <a:chExt cx="744537" cy="704850"/>
          </a:xfrm>
        </p:grpSpPr>
        <p:sp>
          <p:nvSpPr>
            <p:cNvPr id="12" name="矩形 21">
              <a:extLst>
                <a:ext uri="{FF2B5EF4-FFF2-40B4-BE49-F238E27FC236}">
                  <a16:creationId xmlns:a16="http://schemas.microsoft.com/office/drawing/2014/main" id="{D23328E7-BFF2-425E-8135-D37933F8D22A}"/>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3" name="矩形 22">
              <a:extLst>
                <a:ext uri="{FF2B5EF4-FFF2-40B4-BE49-F238E27FC236}">
                  <a16:creationId xmlns:a16="http://schemas.microsoft.com/office/drawing/2014/main" id="{123FCACE-815B-4AA6-8CC1-58F35DA38D09}"/>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4" name="组合 13">
            <a:extLst>
              <a:ext uri="{FF2B5EF4-FFF2-40B4-BE49-F238E27FC236}">
                <a16:creationId xmlns:a16="http://schemas.microsoft.com/office/drawing/2014/main" id="{3702AD55-5847-4CCB-A65A-9BC88ED1E6B1}"/>
              </a:ext>
            </a:extLst>
          </p:cNvPr>
          <p:cNvGrpSpPr/>
          <p:nvPr/>
        </p:nvGrpSpPr>
        <p:grpSpPr>
          <a:xfrm>
            <a:off x="9523" y="0"/>
            <a:ext cx="981077" cy="1003300"/>
            <a:chOff x="9523" y="0"/>
            <a:chExt cx="981077" cy="1003300"/>
          </a:xfrm>
        </p:grpSpPr>
        <p:sp>
          <p:nvSpPr>
            <p:cNvPr id="15" name="等腰三角形 14">
              <a:extLst>
                <a:ext uri="{FF2B5EF4-FFF2-40B4-BE49-F238E27FC236}">
                  <a16:creationId xmlns:a16="http://schemas.microsoft.com/office/drawing/2014/main" id="{73F66E0E-B447-4E57-9437-FDC3BE56C10F}"/>
                </a:ext>
              </a:extLst>
            </p:cNvPr>
            <p:cNvSpPr/>
            <p:nvPr/>
          </p:nvSpPr>
          <p:spPr>
            <a:xfrm>
              <a:off x="336548" y="501650"/>
              <a:ext cx="654050" cy="501650"/>
            </a:xfrm>
            <a:prstGeom prst="triangle">
              <a:avLst/>
            </a:prstGeom>
            <a:solidFill>
              <a:srgbClr val="C5E0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a:extLst>
                <a:ext uri="{FF2B5EF4-FFF2-40B4-BE49-F238E27FC236}">
                  <a16:creationId xmlns:a16="http://schemas.microsoft.com/office/drawing/2014/main" id="{1804777B-56A3-4EB8-8017-C5BC277C4834}"/>
                </a:ext>
              </a:extLst>
            </p:cNvPr>
            <p:cNvSpPr/>
            <p:nvPr/>
          </p:nvSpPr>
          <p:spPr>
            <a:xfrm rot="10800000">
              <a:off x="336550" y="0"/>
              <a:ext cx="654050" cy="501650"/>
            </a:xfrm>
            <a:prstGeom prst="triangle">
              <a:avLst/>
            </a:prstGeom>
            <a:solidFill>
              <a:srgbClr val="A5B1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a:extLst>
                <a:ext uri="{FF2B5EF4-FFF2-40B4-BE49-F238E27FC236}">
                  <a16:creationId xmlns:a16="http://schemas.microsoft.com/office/drawing/2014/main" id="{1F2CDE73-8FE8-4606-B128-CCEDD1135E5C}"/>
                </a:ext>
              </a:extLst>
            </p:cNvPr>
            <p:cNvSpPr/>
            <p:nvPr/>
          </p:nvSpPr>
          <p:spPr>
            <a:xfrm>
              <a:off x="9523" y="0"/>
              <a:ext cx="654050" cy="501650"/>
            </a:xfrm>
            <a:prstGeom prst="triangle">
              <a:avLst/>
            </a:prstGeom>
            <a:solidFill>
              <a:srgbClr val="266A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a:extLst>
                <a:ext uri="{FF2B5EF4-FFF2-40B4-BE49-F238E27FC236}">
                  <a16:creationId xmlns:a16="http://schemas.microsoft.com/office/drawing/2014/main" id="{319890DC-74B3-48DB-A2FC-C12B534F2B8F}"/>
                </a:ext>
              </a:extLst>
            </p:cNvPr>
            <p:cNvSpPr/>
            <p:nvPr/>
          </p:nvSpPr>
          <p:spPr>
            <a:xfrm rot="10800000">
              <a:off x="9523" y="501650"/>
              <a:ext cx="654050" cy="50165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 name="图片 20">
            <a:extLst>
              <a:ext uri="{FF2B5EF4-FFF2-40B4-BE49-F238E27FC236}">
                <a16:creationId xmlns:a16="http://schemas.microsoft.com/office/drawing/2014/main" id="{8A2C1484-EB3C-4054-A87F-5E1663E32C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3690" y="1431296"/>
            <a:ext cx="1984608" cy="2040601"/>
          </a:xfrm>
          <a:prstGeom prst="rect">
            <a:avLst/>
          </a:prstGeom>
        </p:spPr>
      </p:pic>
    </p:spTree>
    <p:extLst>
      <p:ext uri="{BB962C8B-B14F-4D97-AF65-F5344CB8AC3E}">
        <p14:creationId xmlns:p14="http://schemas.microsoft.com/office/powerpoint/2010/main" val="1446398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1A95D5C-1BC9-4DE3-BF77-23600C6F76E4}"/>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944A8D62-6E40-44A2-95C4-F7A6F94E52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D9DB29C9-888F-4D93-9A98-3DF5DB449FB9}"/>
              </a:ext>
            </a:extLst>
          </p:cNvPr>
          <p:cNvSpPr>
            <a:spLocks noGrp="1"/>
          </p:cNvSpPr>
          <p:nvPr>
            <p:ph type="dt" sz="half" idx="10"/>
          </p:nvPr>
        </p:nvSpPr>
        <p:spPr/>
        <p:txBody>
          <a:bodyPr/>
          <a:lstStyle/>
          <a:p>
            <a:endParaRPr lang="zh-CN" altLang="en-US"/>
          </a:p>
        </p:txBody>
      </p:sp>
      <p:sp>
        <p:nvSpPr>
          <p:cNvPr id="5" name="页脚占位符 4">
            <a:extLst>
              <a:ext uri="{FF2B5EF4-FFF2-40B4-BE49-F238E27FC236}">
                <a16:creationId xmlns:a16="http://schemas.microsoft.com/office/drawing/2014/main" id="{7E7C2156-8F98-49B2-8C17-9DA8926B5D14}"/>
              </a:ext>
            </a:extLst>
          </p:cNvPr>
          <p:cNvSpPr>
            <a:spLocks noGrp="1"/>
          </p:cNvSpPr>
          <p:nvPr>
            <p:ph type="ftr" sz="quarter" idx="11"/>
          </p:nvPr>
        </p:nvSpPr>
        <p:spPr/>
        <p:txBody>
          <a:bodyPr/>
          <a:lstStyle/>
          <a:p>
            <a:r>
              <a:rPr lang="en-US" altLang="zh-CN"/>
              <a:t>Detecting Blocking Errors in Go Programs</a:t>
            </a:r>
            <a:endParaRPr lang="zh-CN" altLang="en-US"/>
          </a:p>
        </p:txBody>
      </p:sp>
      <p:sp>
        <p:nvSpPr>
          <p:cNvPr id="6" name="灯片编号占位符 5">
            <a:extLst>
              <a:ext uri="{FF2B5EF4-FFF2-40B4-BE49-F238E27FC236}">
                <a16:creationId xmlns:a16="http://schemas.microsoft.com/office/drawing/2014/main" id="{181403F1-B7E9-4AEB-972C-14C990412665}"/>
              </a:ext>
            </a:extLst>
          </p:cNvPr>
          <p:cNvSpPr>
            <a:spLocks noGrp="1"/>
          </p:cNvSpPr>
          <p:nvPr>
            <p:ph type="sldNum" sz="quarter" idx="12"/>
          </p:nvPr>
        </p:nvSpPr>
        <p:spPr/>
        <p:txBody>
          <a:bodyPr/>
          <a:lstStyle/>
          <a:p>
            <a:fld id="{B600D8C6-7AE9-4B71-A422-E05DB8F51863}" type="slidenum">
              <a:rPr lang="zh-CN" altLang="en-US" smtClean="0"/>
              <a:t>‹#›</a:t>
            </a:fld>
            <a:endParaRPr lang="zh-CN" altLang="en-US"/>
          </a:p>
        </p:txBody>
      </p:sp>
    </p:spTree>
    <p:extLst>
      <p:ext uri="{BB962C8B-B14F-4D97-AF65-F5344CB8AC3E}">
        <p14:creationId xmlns:p14="http://schemas.microsoft.com/office/powerpoint/2010/main" val="2048768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07242D-8BF4-491D-9337-DAF55FE062AD}"/>
              </a:ext>
            </a:extLst>
          </p:cNvPr>
          <p:cNvSpPr>
            <a:spLocks noGrp="1"/>
          </p:cNvSpPr>
          <p:nvPr>
            <p:ph type="ctrTitle"/>
          </p:nvPr>
        </p:nvSpPr>
        <p:spPr>
          <a:xfrm>
            <a:off x="1646753" y="1726880"/>
            <a:ext cx="8585847" cy="1783082"/>
          </a:xfrm>
          <a:prstGeom prst="rect">
            <a:avLst/>
          </a:prstGeom>
        </p:spPr>
        <p:txBody>
          <a:bodyPr anchor="b"/>
          <a:lstStyle>
            <a:lvl1pPr algn="ctr">
              <a:defRPr sz="4000" b="1">
                <a:solidFill>
                  <a:schemeClr val="accent1">
                    <a:lumMod val="50000"/>
                  </a:schemeClr>
                </a:solidFill>
                <a:latin typeface="微软雅黑" pitchFamily="34" charset="-122"/>
                <a:ea typeface="微软雅黑" pitchFamily="34" charset="-122"/>
              </a:defRPr>
            </a:lvl1pPr>
          </a:lstStyle>
          <a:p>
            <a:r>
              <a:rPr lang="zh-CN" altLang="en-US"/>
              <a:t>单击此处编辑母版标题样式</a:t>
            </a:r>
            <a:endParaRPr lang="zh-CN" altLang="en-US" dirty="0"/>
          </a:p>
        </p:txBody>
      </p:sp>
      <p:sp>
        <p:nvSpPr>
          <p:cNvPr id="3" name="副标题 2">
            <a:extLst>
              <a:ext uri="{FF2B5EF4-FFF2-40B4-BE49-F238E27FC236}">
                <a16:creationId xmlns:a16="http://schemas.microsoft.com/office/drawing/2014/main" id="{4746EC9B-BF03-44DF-A8BA-DEC10CF46EF6}"/>
              </a:ext>
            </a:extLst>
          </p:cNvPr>
          <p:cNvSpPr>
            <a:spLocks noGrp="1"/>
          </p:cNvSpPr>
          <p:nvPr>
            <p:ph type="subTitle" idx="1"/>
          </p:nvPr>
        </p:nvSpPr>
        <p:spPr>
          <a:xfrm>
            <a:off x="1646752" y="3705101"/>
            <a:ext cx="8585847" cy="1552698"/>
          </a:xfr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dirty="0"/>
          </a:p>
        </p:txBody>
      </p:sp>
      <p:sp>
        <p:nvSpPr>
          <p:cNvPr id="4" name="日期占位符 3">
            <a:extLst>
              <a:ext uri="{FF2B5EF4-FFF2-40B4-BE49-F238E27FC236}">
                <a16:creationId xmlns:a16="http://schemas.microsoft.com/office/drawing/2014/main" id="{B6DCF9BB-E938-4B89-BFD0-F1F7E7F01AB8}"/>
              </a:ext>
            </a:extLst>
          </p:cNvPr>
          <p:cNvSpPr>
            <a:spLocks noGrp="1"/>
          </p:cNvSpPr>
          <p:nvPr>
            <p:ph type="dt" sz="half" idx="10"/>
          </p:nvPr>
        </p:nvSpPr>
        <p:spPr/>
        <p:txBody>
          <a:bodyPr/>
          <a:lstStyle/>
          <a:p>
            <a:endParaRPr lang="zh-CN" altLang="en-US"/>
          </a:p>
        </p:txBody>
      </p:sp>
      <p:sp>
        <p:nvSpPr>
          <p:cNvPr id="5" name="页脚占位符 4">
            <a:extLst>
              <a:ext uri="{FF2B5EF4-FFF2-40B4-BE49-F238E27FC236}">
                <a16:creationId xmlns:a16="http://schemas.microsoft.com/office/drawing/2014/main" id="{A1969515-F994-4062-90A1-C5AFF88861DA}"/>
              </a:ext>
            </a:extLst>
          </p:cNvPr>
          <p:cNvSpPr>
            <a:spLocks noGrp="1"/>
          </p:cNvSpPr>
          <p:nvPr>
            <p:ph type="ftr" sz="quarter" idx="11"/>
          </p:nvPr>
        </p:nvSpPr>
        <p:spPr/>
        <p:txBody>
          <a:bodyPr/>
          <a:lstStyle/>
          <a:p>
            <a:r>
              <a:rPr lang="en-US" altLang="zh-CN"/>
              <a:t>Detecting Blocking Errors in Go Programs</a:t>
            </a:r>
            <a:endParaRPr lang="zh-CN" altLang="en-US"/>
          </a:p>
        </p:txBody>
      </p:sp>
      <p:sp>
        <p:nvSpPr>
          <p:cNvPr id="6" name="灯片编号占位符 5">
            <a:extLst>
              <a:ext uri="{FF2B5EF4-FFF2-40B4-BE49-F238E27FC236}">
                <a16:creationId xmlns:a16="http://schemas.microsoft.com/office/drawing/2014/main" id="{6436AF07-1610-4396-B004-C0D31EE8D542}"/>
              </a:ext>
            </a:extLst>
          </p:cNvPr>
          <p:cNvSpPr>
            <a:spLocks noGrp="1"/>
          </p:cNvSpPr>
          <p:nvPr>
            <p:ph type="sldNum" sz="quarter" idx="12"/>
          </p:nvPr>
        </p:nvSpPr>
        <p:spPr/>
        <p:txBody>
          <a:bodyPr/>
          <a:lstStyle/>
          <a:p>
            <a:fld id="{EB466BE2-40FE-4A59-82BB-128E7E394AEC}" type="slidenum">
              <a:rPr lang="zh-CN" altLang="en-US" smtClean="0"/>
              <a:t>‹#›</a:t>
            </a:fld>
            <a:endParaRPr lang="zh-CN" altLang="en-US"/>
          </a:p>
        </p:txBody>
      </p:sp>
      <p:pic>
        <p:nvPicPr>
          <p:cNvPr id="7" name="图片 6">
            <a:extLst>
              <a:ext uri="{FF2B5EF4-FFF2-40B4-BE49-F238E27FC236}">
                <a16:creationId xmlns:a16="http://schemas.microsoft.com/office/drawing/2014/main" id="{1D9A5DF5-4A92-4DC2-BF60-CF7F5CFD30E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a:extLst>
              <a:ext uri="{FF2B5EF4-FFF2-40B4-BE49-F238E27FC236}">
                <a16:creationId xmlns:a16="http://schemas.microsoft.com/office/drawing/2014/main" id="{3093C588-C891-47DE-AB8C-7210B8F033B9}"/>
              </a:ext>
            </a:extLst>
          </p:cNvPr>
          <p:cNvSpPr/>
          <p:nvPr/>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a:extLst>
              <a:ext uri="{FF2B5EF4-FFF2-40B4-BE49-F238E27FC236}">
                <a16:creationId xmlns:a16="http://schemas.microsoft.com/office/drawing/2014/main" id="{699205C8-0229-4279-B618-AEECC6033E62}"/>
              </a:ext>
            </a:extLst>
          </p:cNvPr>
          <p:cNvGrpSpPr/>
          <p:nvPr/>
        </p:nvGrpSpPr>
        <p:grpSpPr>
          <a:xfrm>
            <a:off x="10031385" y="4810119"/>
            <a:ext cx="558403" cy="528638"/>
            <a:chOff x="10637838" y="3171860"/>
            <a:chExt cx="744537" cy="704850"/>
          </a:xfrm>
        </p:grpSpPr>
        <p:sp>
          <p:nvSpPr>
            <p:cNvPr id="11"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a:extLst>
              <a:ext uri="{FF2B5EF4-FFF2-40B4-BE49-F238E27FC236}">
                <a16:creationId xmlns:a16="http://schemas.microsoft.com/office/drawing/2014/main" id="{5071832E-9782-4517-ABCE-52744968689D}"/>
              </a:ext>
            </a:extLst>
          </p:cNvPr>
          <p:cNvGrpSpPr/>
          <p:nvPr/>
        </p:nvGrpSpPr>
        <p:grpSpPr>
          <a:xfrm>
            <a:off x="1354455" y="1612580"/>
            <a:ext cx="470297" cy="470297"/>
            <a:chOff x="1308100" y="1397035"/>
            <a:chExt cx="627063" cy="627062"/>
          </a:xfrm>
        </p:grpSpPr>
        <p:sp>
          <p:nvSpPr>
            <p:cNvPr id="14"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Tree>
    <p:extLst>
      <p:ext uri="{BB962C8B-B14F-4D97-AF65-F5344CB8AC3E}">
        <p14:creationId xmlns:p14="http://schemas.microsoft.com/office/powerpoint/2010/main" val="3597092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CE07242D-8BF4-491D-9337-DAF55FE062AD}"/>
              </a:ext>
            </a:extLst>
          </p:cNvPr>
          <p:cNvSpPr txBox="1">
            <a:spLocks/>
          </p:cNvSpPr>
          <p:nvPr/>
        </p:nvSpPr>
        <p:spPr>
          <a:xfrm>
            <a:off x="-1556395" y="0"/>
            <a:ext cx="8585847" cy="2047869"/>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4000" b="1" kern="1200">
                <a:solidFill>
                  <a:schemeClr val="accent1">
                    <a:lumMod val="50000"/>
                  </a:schemeClr>
                </a:solidFill>
                <a:latin typeface="微软雅黑" pitchFamily="34" charset="-122"/>
                <a:ea typeface="微软雅黑" pitchFamily="34" charset="-122"/>
                <a:cs typeface="+mj-cs"/>
              </a:defRPr>
            </a:lvl1pPr>
          </a:lstStyle>
          <a:p>
            <a:endParaRPr lang="zh-CN" altLang="en-US" dirty="0"/>
          </a:p>
        </p:txBody>
      </p:sp>
      <p:pic>
        <p:nvPicPr>
          <p:cNvPr id="8" name="图片 6">
            <a:extLst>
              <a:ext uri="{FF2B5EF4-FFF2-40B4-BE49-F238E27FC236}">
                <a16:creationId xmlns:a16="http://schemas.microsoft.com/office/drawing/2014/main" id="{1D9A5DF5-4A92-4DC2-BF60-CF7F5CFD30E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30543" y="405765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a:extLst>
              <a:ext uri="{FF2B5EF4-FFF2-40B4-BE49-F238E27FC236}">
                <a16:creationId xmlns:a16="http://schemas.microsoft.com/office/drawing/2014/main" id="{3093C588-C891-47DE-AB8C-7210B8F033B9}"/>
              </a:ext>
            </a:extLst>
          </p:cNvPr>
          <p:cNvSpPr/>
          <p:nvPr/>
        </p:nvSpPr>
        <p:spPr>
          <a:xfrm>
            <a:off x="1468754" y="2419350"/>
            <a:ext cx="8918627" cy="20764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a:extLst>
              <a:ext uri="{FF2B5EF4-FFF2-40B4-BE49-F238E27FC236}">
                <a16:creationId xmlns:a16="http://schemas.microsoft.com/office/drawing/2014/main" id="{699205C8-0229-4279-B618-AEECC6033E62}"/>
              </a:ext>
            </a:extLst>
          </p:cNvPr>
          <p:cNvGrpSpPr/>
          <p:nvPr/>
        </p:nvGrpSpPr>
        <p:grpSpPr>
          <a:xfrm>
            <a:off x="9993285" y="4295769"/>
            <a:ext cx="558403" cy="528638"/>
            <a:chOff x="10637838" y="3171860"/>
            <a:chExt cx="744537" cy="704850"/>
          </a:xfrm>
        </p:grpSpPr>
        <p:sp>
          <p:nvSpPr>
            <p:cNvPr id="11"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a:extLst>
              <a:ext uri="{FF2B5EF4-FFF2-40B4-BE49-F238E27FC236}">
                <a16:creationId xmlns:a16="http://schemas.microsoft.com/office/drawing/2014/main" id="{5071832E-9782-4517-ABCE-52744968689D}"/>
              </a:ext>
            </a:extLst>
          </p:cNvPr>
          <p:cNvGrpSpPr/>
          <p:nvPr/>
        </p:nvGrpSpPr>
        <p:grpSpPr>
          <a:xfrm>
            <a:off x="1411604" y="2184201"/>
            <a:ext cx="470297" cy="470297"/>
            <a:chOff x="1308100" y="1397035"/>
            <a:chExt cx="627063" cy="627062"/>
          </a:xfrm>
        </p:grpSpPr>
        <p:sp>
          <p:nvSpPr>
            <p:cNvPr id="14"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
        <p:nvSpPr>
          <p:cNvPr id="24" name="标题 1">
            <a:extLst>
              <a:ext uri="{FF2B5EF4-FFF2-40B4-BE49-F238E27FC236}">
                <a16:creationId xmlns:a16="http://schemas.microsoft.com/office/drawing/2014/main" id="{CE07242D-8BF4-491D-9337-DAF55FE062AD}"/>
              </a:ext>
            </a:extLst>
          </p:cNvPr>
          <p:cNvSpPr>
            <a:spLocks noGrp="1"/>
          </p:cNvSpPr>
          <p:nvPr>
            <p:ph type="ctrTitle"/>
          </p:nvPr>
        </p:nvSpPr>
        <p:spPr>
          <a:xfrm>
            <a:off x="1646753" y="2546030"/>
            <a:ext cx="8585847" cy="1783082"/>
          </a:xfrm>
          <a:prstGeom prst="rect">
            <a:avLst/>
          </a:prstGeom>
        </p:spPr>
        <p:txBody>
          <a:bodyPr anchor="ctr" anchorCtr="0"/>
          <a:lstStyle>
            <a:lvl1pPr algn="ctr">
              <a:defRPr sz="4000" b="1">
                <a:solidFill>
                  <a:schemeClr val="accent1">
                    <a:lumMod val="50000"/>
                  </a:schemeClr>
                </a:solidFill>
                <a:latin typeface="微软雅黑" pitchFamily="34" charset="-122"/>
                <a:ea typeface="微软雅黑" pitchFamily="34" charset="-122"/>
              </a:defRPr>
            </a:lvl1pPr>
          </a:lstStyle>
          <a:p>
            <a:r>
              <a:rPr lang="zh-CN" altLang="en-US"/>
              <a:t>单击此处编辑母版标题样式</a:t>
            </a:r>
            <a:endParaRPr lang="zh-CN" altLang="en-US" dirty="0"/>
          </a:p>
        </p:txBody>
      </p:sp>
    </p:spTree>
    <p:extLst>
      <p:ext uri="{BB962C8B-B14F-4D97-AF65-F5344CB8AC3E}">
        <p14:creationId xmlns:p14="http://schemas.microsoft.com/office/powerpoint/2010/main" val="206776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zh-CN" altLang="en-US"/>
          </a:p>
        </p:txBody>
      </p:sp>
      <p:sp>
        <p:nvSpPr>
          <p:cNvPr id="4" name="Footer Placeholder 3"/>
          <p:cNvSpPr>
            <a:spLocks noGrp="1"/>
          </p:cNvSpPr>
          <p:nvPr>
            <p:ph type="ftr" sz="quarter" idx="11"/>
          </p:nvPr>
        </p:nvSpPr>
        <p:spPr/>
        <p:txBody>
          <a:bodyPr/>
          <a:lstStyle/>
          <a:p>
            <a:r>
              <a:rPr lang="en-US" altLang="zh-CN"/>
              <a:t>Detecting Blocking Errors in Go Programs</a:t>
            </a:r>
            <a:endParaRPr lang="zh-CN" altLang="en-US"/>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t>‹#›</a:t>
            </a:fld>
            <a:endParaRPr lang="zh-CN" altLang="en-US"/>
          </a:p>
        </p:txBody>
      </p:sp>
      <p:sp>
        <p:nvSpPr>
          <p:cNvPr id="7" name="Content Placeholder 6"/>
          <p:cNvSpPr>
            <a:spLocks noGrp="1"/>
          </p:cNvSpPr>
          <p:nvPr>
            <p:ph sz="quarter" idx="13"/>
          </p:nvPr>
        </p:nvSpPr>
        <p:spPr>
          <a:xfrm>
            <a:off x="190005" y="902526"/>
            <a:ext cx="11792198" cy="5379522"/>
          </a:xfrm>
        </p:spPr>
        <p:txBody>
          <a:bodyPr/>
          <a:lstStyle>
            <a:lvl1pPr>
              <a:lnSpc>
                <a:spcPct val="114000"/>
              </a:lnSpc>
              <a:defRPr/>
            </a:lvl1pPr>
            <a:lvl2pPr>
              <a:lnSpc>
                <a:spcPct val="114000"/>
              </a:lnSpc>
              <a:defRPr/>
            </a:lvl2pPr>
            <a:lvl3pPr>
              <a:lnSpc>
                <a:spcPct val="114000"/>
              </a:lnSpc>
              <a:defRPr/>
            </a:lvl3pPr>
            <a:lvl4pPr>
              <a:lnSpc>
                <a:spcPct val="114000"/>
              </a:lnSpc>
              <a:defRPr/>
            </a:lvl4pPr>
            <a:lvl5pPr>
              <a:lnSpc>
                <a:spcPct val="114000"/>
              </a:lnSpc>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9"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Tree>
    <p:extLst>
      <p:ext uri="{BB962C8B-B14F-4D97-AF65-F5344CB8AC3E}">
        <p14:creationId xmlns:p14="http://schemas.microsoft.com/office/powerpoint/2010/main" val="421776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仅标题">
    <p:spTree>
      <p:nvGrpSpPr>
        <p:cNvPr id="1" name=""/>
        <p:cNvGrpSpPr/>
        <p:nvPr/>
      </p:nvGrpSpPr>
      <p:grpSpPr>
        <a:xfrm>
          <a:off x="0" y="0"/>
          <a:ext cx="0" cy="0"/>
          <a:chOff x="0" y="0"/>
          <a:chExt cx="0" cy="0"/>
        </a:xfrm>
      </p:grpSpPr>
      <p:sp>
        <p:nvSpPr>
          <p:cNvPr id="4" name="灯片编号占位符 5"/>
          <p:cNvSpPr>
            <a:spLocks noGrp="1"/>
          </p:cNvSpPr>
          <p:nvPr>
            <p:ph type="sldNum" sz="quarter" idx="12"/>
          </p:nvPr>
        </p:nvSpPr>
        <p:spPr>
          <a:xfrm>
            <a:off x="11176000" y="6274026"/>
            <a:ext cx="695820" cy="365125"/>
          </a:xfrm>
        </p:spPr>
        <p:txBody>
          <a:bodyPr/>
          <a:lstStyle>
            <a:lvl1pPr>
              <a:defRPr sz="1800" b="1">
                <a:solidFill>
                  <a:schemeClr val="tx1">
                    <a:lumMod val="75000"/>
                    <a:lumOff val="25000"/>
                  </a:schemeClr>
                </a:solidFill>
              </a:defRPr>
            </a:lvl1pPr>
          </a:lstStyle>
          <a:p>
            <a:pPr defTabSz="685800">
              <a:defRPr/>
            </a:pPr>
            <a:fld id="{86CFBB55-5383-4680-AC02-FAC14F853CF3}" type="slidenum">
              <a:rPr lang="zh-CN" altLang="en-US" smtClean="0">
                <a:solidFill>
                  <a:prstClr val="black">
                    <a:lumMod val="75000"/>
                    <a:lumOff val="25000"/>
                  </a:prstClr>
                </a:solidFill>
              </a:rPr>
              <a:pPr defTabSz="685800">
                <a:defRPr/>
              </a:pPr>
              <a:t>‹#›</a:t>
            </a:fld>
            <a:endParaRPr lang="zh-CN" altLang="en-US" dirty="0">
              <a:solidFill>
                <a:prstClr val="black">
                  <a:lumMod val="75000"/>
                  <a:lumOff val="25000"/>
                </a:prstClr>
              </a:solidFill>
            </a:endParaRPr>
          </a:p>
        </p:txBody>
      </p:sp>
      <p:cxnSp>
        <p:nvCxnSpPr>
          <p:cNvPr id="7" name="直接连接符 6"/>
          <p:cNvCxnSpPr/>
          <p:nvPr/>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71EF2AA3-EA03-6545-9DED-6F9154ACB19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2509" t="24631" r="20228" b="20396"/>
          <a:stretch/>
        </p:blipFill>
        <p:spPr>
          <a:xfrm>
            <a:off x="10480124" y="38033"/>
            <a:ext cx="1531840" cy="700860"/>
          </a:xfrm>
          <a:prstGeom prst="rect">
            <a:avLst/>
          </a:prstGeom>
        </p:spPr>
      </p:pic>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r="80281"/>
          <a:stretch/>
        </p:blipFill>
        <p:spPr>
          <a:xfrm>
            <a:off x="9777715" y="70119"/>
            <a:ext cx="702408" cy="672935"/>
          </a:xfrm>
          <a:prstGeom prst="rect">
            <a:avLst/>
          </a:prstGeom>
        </p:spPr>
      </p:pic>
      <p:sp>
        <p:nvSpPr>
          <p:cNvPr id="11" name="文本占位符 2">
            <a:extLst>
              <a:ext uri="{FF2B5EF4-FFF2-40B4-BE49-F238E27FC236}">
                <a16:creationId xmlns:a16="http://schemas.microsoft.com/office/drawing/2014/main" id="{80FC510A-EAAE-41C0-9423-6423A04A3ED8}"/>
              </a:ext>
            </a:extLst>
          </p:cNvPr>
          <p:cNvSpPr>
            <a:spLocks noGrp="1"/>
          </p:cNvSpPr>
          <p:nvPr>
            <p:ph idx="1"/>
          </p:nvPr>
        </p:nvSpPr>
        <p:spPr>
          <a:xfrm>
            <a:off x="285007" y="878774"/>
            <a:ext cx="11720945" cy="5379521"/>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12"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Tree>
    <p:extLst>
      <p:ext uri="{BB962C8B-B14F-4D97-AF65-F5344CB8AC3E}">
        <p14:creationId xmlns:p14="http://schemas.microsoft.com/office/powerpoint/2010/main" val="131108622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zh-CN" altLang="en-US"/>
          </a:p>
        </p:txBody>
      </p:sp>
      <p:sp>
        <p:nvSpPr>
          <p:cNvPr id="4" name="Footer Placeholder 3"/>
          <p:cNvSpPr>
            <a:spLocks noGrp="1"/>
          </p:cNvSpPr>
          <p:nvPr>
            <p:ph type="ftr" sz="quarter" idx="11"/>
          </p:nvPr>
        </p:nvSpPr>
        <p:spPr/>
        <p:txBody>
          <a:bodyPr/>
          <a:lstStyle/>
          <a:p>
            <a:r>
              <a:rPr lang="en-US" altLang="zh-CN"/>
              <a:t>Detecting Blocking Errors in Go Programs</a:t>
            </a:r>
            <a:endParaRPr lang="zh-CN" altLang="en-US"/>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t>‹#›</a:t>
            </a:fld>
            <a:endParaRPr lang="zh-CN" altLang="en-US"/>
          </a:p>
        </p:txBody>
      </p:sp>
      <p:sp>
        <p:nvSpPr>
          <p:cNvPr id="6"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Tree>
    <p:extLst>
      <p:ext uri="{BB962C8B-B14F-4D97-AF65-F5344CB8AC3E}">
        <p14:creationId xmlns:p14="http://schemas.microsoft.com/office/powerpoint/2010/main" val="1477844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7BA96EA-D46C-425F-9023-F6E11ED2EC33}"/>
              </a:ext>
            </a:extLst>
          </p:cNvPr>
          <p:cNvSpPr>
            <a:spLocks noGrp="1"/>
          </p:cNvSpPr>
          <p:nvPr>
            <p:ph type="title"/>
          </p:nvPr>
        </p:nvSpPr>
        <p:spPr/>
        <p:txBody>
          <a:bodyPr/>
          <a:lstStyle/>
          <a:p>
            <a:r>
              <a:rPr lang="zh-CN" altLang="en-US"/>
              <a:t>单击此处编辑母版标题样式</a:t>
            </a:r>
            <a:endParaRPr lang="zh-CN" altLang="en-US" dirty="0"/>
          </a:p>
        </p:txBody>
      </p:sp>
      <p:sp>
        <p:nvSpPr>
          <p:cNvPr id="3" name="内容占位符 2">
            <a:extLst>
              <a:ext uri="{FF2B5EF4-FFF2-40B4-BE49-F238E27FC236}">
                <a16:creationId xmlns:a16="http://schemas.microsoft.com/office/drawing/2014/main" id="{D17418F6-77DE-4C93-8786-64C7EB578636}"/>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67A26F3-B790-4F42-83B8-93E6880F15FC}"/>
              </a:ext>
            </a:extLst>
          </p:cNvPr>
          <p:cNvSpPr>
            <a:spLocks noGrp="1"/>
          </p:cNvSpPr>
          <p:nvPr>
            <p:ph type="dt" sz="half" idx="10"/>
          </p:nvPr>
        </p:nvSpPr>
        <p:spPr/>
        <p:txBody>
          <a:bodyPr/>
          <a:lstStyle/>
          <a:p>
            <a:endParaRPr lang="zh-CN" altLang="en-US"/>
          </a:p>
        </p:txBody>
      </p:sp>
      <p:sp>
        <p:nvSpPr>
          <p:cNvPr id="5" name="页脚占位符 4">
            <a:extLst>
              <a:ext uri="{FF2B5EF4-FFF2-40B4-BE49-F238E27FC236}">
                <a16:creationId xmlns:a16="http://schemas.microsoft.com/office/drawing/2014/main" id="{AE111069-3F63-4FFF-9BC8-D9FB68F14DBE}"/>
              </a:ext>
            </a:extLst>
          </p:cNvPr>
          <p:cNvSpPr>
            <a:spLocks noGrp="1"/>
          </p:cNvSpPr>
          <p:nvPr>
            <p:ph type="ftr" sz="quarter" idx="11"/>
          </p:nvPr>
        </p:nvSpPr>
        <p:spPr/>
        <p:txBody>
          <a:bodyPr/>
          <a:lstStyle/>
          <a:p>
            <a:r>
              <a:rPr lang="en-US" altLang="zh-CN"/>
              <a:t>Detecting Blocking Errors in Go Programs</a:t>
            </a:r>
            <a:endParaRPr lang="zh-CN" altLang="en-US"/>
          </a:p>
        </p:txBody>
      </p:sp>
      <p:sp>
        <p:nvSpPr>
          <p:cNvPr id="6" name="灯片编号占位符 5">
            <a:extLst>
              <a:ext uri="{FF2B5EF4-FFF2-40B4-BE49-F238E27FC236}">
                <a16:creationId xmlns:a16="http://schemas.microsoft.com/office/drawing/2014/main" id="{5BF051AD-0767-4DE2-AC0C-E71E58D36FF8}"/>
              </a:ext>
            </a:extLst>
          </p:cNvPr>
          <p:cNvSpPr>
            <a:spLocks noGrp="1"/>
          </p:cNvSpPr>
          <p:nvPr>
            <p:ph type="sldNum" sz="quarter" idx="12"/>
          </p:nvPr>
        </p:nvSpPr>
        <p:spPr/>
        <p:txBody>
          <a:bodyPr/>
          <a:lstStyle/>
          <a:p>
            <a:fld id="{9E3C3F8D-CBB6-4D77-B9DA-1B244EAD3A6E}" type="slidenum">
              <a:rPr lang="zh-CN" altLang="en-US" smtClean="0"/>
              <a:t>‹#›</a:t>
            </a:fld>
            <a:endParaRPr lang="zh-CN" altLang="en-US"/>
          </a:p>
        </p:txBody>
      </p:sp>
    </p:spTree>
    <p:extLst>
      <p:ext uri="{BB962C8B-B14F-4D97-AF65-F5344CB8AC3E}">
        <p14:creationId xmlns:p14="http://schemas.microsoft.com/office/powerpoint/2010/main" val="4008884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181C6B15-5F70-449F-B6D9-90E8FB4F586F}"/>
              </a:ext>
            </a:extLst>
          </p:cNvPr>
          <p:cNvSpPr>
            <a:spLocks noGrp="1"/>
          </p:cNvSpPr>
          <p:nvPr>
            <p:ph type="ftr" sz="quarter" idx="3"/>
          </p:nvPr>
        </p:nvSpPr>
        <p:spPr>
          <a:xfrm>
            <a:off x="4084649" y="6341810"/>
            <a:ext cx="4114800" cy="365125"/>
          </a:xfrm>
          <a:prstGeom prst="rect">
            <a:avLst/>
          </a:prstGeom>
          <a:noFill/>
        </p:spPr>
        <p:txBody>
          <a:bodyPr vert="horz" lIns="91440" tIns="45720" rIns="91440" bIns="45720" rtlCol="0" anchor="ctr"/>
          <a:lstStyle>
            <a:lvl1pPr algn="ctr">
              <a:defRPr sz="1200">
                <a:solidFill>
                  <a:schemeClr val="tx1"/>
                </a:solidFill>
                <a:latin typeface="微软雅黑" panose="020B0503020204020204" pitchFamily="34" charset="-122"/>
                <a:ea typeface="微软雅黑" panose="020B0503020204020204" pitchFamily="34" charset="-122"/>
              </a:defRPr>
            </a:lvl1pPr>
          </a:lstStyle>
          <a:p>
            <a:r>
              <a:rPr lang="en-US" altLang="zh-CN"/>
              <a:t>Detecting Blocking Errors in Go Programs</a:t>
            </a:r>
            <a:endParaRPr lang="zh-CN" altLang="en-US"/>
          </a:p>
        </p:txBody>
      </p:sp>
      <p:pic>
        <p:nvPicPr>
          <p:cNvPr id="7" name="Picture 9">
            <a:extLst>
              <a:ext uri="{FF2B5EF4-FFF2-40B4-BE49-F238E27FC236}">
                <a16:creationId xmlns:a16="http://schemas.microsoft.com/office/drawing/2014/main" id="{4328C59C-BD98-4565-A37F-39BD958DAAF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2509" t="24631" r="20228" b="20396"/>
          <a:stretch/>
        </p:blipFill>
        <p:spPr>
          <a:xfrm>
            <a:off x="10480124" y="38033"/>
            <a:ext cx="1531840" cy="700860"/>
          </a:xfrm>
          <a:prstGeom prst="rect">
            <a:avLst/>
          </a:prstGeom>
        </p:spPr>
      </p:pic>
      <p:pic>
        <p:nvPicPr>
          <p:cNvPr id="8" name="图片 8">
            <a:extLst>
              <a:ext uri="{FF2B5EF4-FFF2-40B4-BE49-F238E27FC236}">
                <a16:creationId xmlns:a16="http://schemas.microsoft.com/office/drawing/2014/main" id="{E4BA26A8-79EE-459B-83A5-0F4E7A48420F}"/>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r="80281"/>
          <a:stretch/>
        </p:blipFill>
        <p:spPr>
          <a:xfrm>
            <a:off x="9777715" y="70119"/>
            <a:ext cx="702408" cy="672935"/>
          </a:xfrm>
          <a:prstGeom prst="rect">
            <a:avLst/>
          </a:prstGeom>
        </p:spPr>
      </p:pic>
    </p:spTree>
    <p:extLst>
      <p:ext uri="{BB962C8B-B14F-4D97-AF65-F5344CB8AC3E}">
        <p14:creationId xmlns:p14="http://schemas.microsoft.com/office/powerpoint/2010/main" val="9022853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80FC510A-EAAE-41C0-9423-6423A04A3ED8}"/>
              </a:ext>
            </a:extLst>
          </p:cNvPr>
          <p:cNvSpPr>
            <a:spLocks noGrp="1"/>
          </p:cNvSpPr>
          <p:nvPr>
            <p:ph type="body" idx="1"/>
          </p:nvPr>
        </p:nvSpPr>
        <p:spPr>
          <a:xfrm>
            <a:off x="285007" y="890649"/>
            <a:ext cx="11720945" cy="5367646"/>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a16="http://schemas.microsoft.com/office/drawing/2014/main" id="{6900C973-F94C-48B5-B69A-DF371E842A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a:extLst>
              <a:ext uri="{FF2B5EF4-FFF2-40B4-BE49-F238E27FC236}">
                <a16:creationId xmlns:a16="http://schemas.microsoft.com/office/drawing/2014/main" id="{7F8959F7-3E4A-4CAE-B5F7-1BCE614C75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zh-CN"/>
              <a:t>Detecting Blocking Errors in Go Programs</a:t>
            </a:r>
            <a:endParaRPr lang="zh-CN" altLang="en-US"/>
          </a:p>
        </p:txBody>
      </p:sp>
      <p:sp>
        <p:nvSpPr>
          <p:cNvPr id="6" name="灯片编号占位符 5">
            <a:extLst>
              <a:ext uri="{FF2B5EF4-FFF2-40B4-BE49-F238E27FC236}">
                <a16:creationId xmlns:a16="http://schemas.microsoft.com/office/drawing/2014/main" id="{7DF0037F-8DF7-47E7-A2E9-7112F040D9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466BE2-40FE-4A59-82BB-128E7E394AEC}" type="slidenum">
              <a:rPr lang="zh-CN" altLang="en-US" smtClean="0"/>
              <a:t>‹#›</a:t>
            </a:fld>
            <a:endParaRPr lang="zh-CN" altLang="en-US"/>
          </a:p>
        </p:txBody>
      </p:sp>
      <p:cxnSp>
        <p:nvCxnSpPr>
          <p:cNvPr id="9" name="直接连接符 6"/>
          <p:cNvCxnSpPr/>
          <p:nvPr/>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71EF2AA3-EA03-6545-9DED-6F9154ACB19C}"/>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2509" t="24631" r="20228" b="20396"/>
          <a:stretch/>
        </p:blipFill>
        <p:spPr>
          <a:xfrm>
            <a:off x="10480124" y="38033"/>
            <a:ext cx="1531840" cy="700860"/>
          </a:xfrm>
          <a:prstGeom prst="rect">
            <a:avLst/>
          </a:prstGeom>
        </p:spPr>
      </p:pic>
      <p:sp>
        <p:nvSpPr>
          <p:cNvPr id="11"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pic>
        <p:nvPicPr>
          <p:cNvPr id="13" name="图片 8"/>
          <p:cNvPicPr>
            <a:picLocks noChangeAspect="1"/>
          </p:cNvPicPr>
          <p:nvPr/>
        </p:nvPicPr>
        <p:blipFill rotWithShape="1">
          <a:blip r:embed="rId9" cstate="print">
            <a:extLst>
              <a:ext uri="{28A0092B-C50C-407E-A947-70E740481C1C}">
                <a14:useLocalDpi xmlns:a14="http://schemas.microsoft.com/office/drawing/2010/main" val="0"/>
              </a:ext>
            </a:extLst>
          </a:blip>
          <a:srcRect r="80281"/>
          <a:stretch/>
        </p:blipFill>
        <p:spPr>
          <a:xfrm>
            <a:off x="9777715" y="70119"/>
            <a:ext cx="702408" cy="672935"/>
          </a:xfrm>
          <a:prstGeom prst="rect">
            <a:avLst/>
          </a:prstGeom>
        </p:spPr>
      </p:pic>
    </p:spTree>
    <p:extLst>
      <p:ext uri="{BB962C8B-B14F-4D97-AF65-F5344CB8AC3E}">
        <p14:creationId xmlns:p14="http://schemas.microsoft.com/office/powerpoint/2010/main" val="667122011"/>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Lst>
  <p:hf hdr="0" dt="0"/>
  <p:txStyles>
    <p:titleStyle>
      <a:lvl1pPr algn="l" defTabSz="914400" rtl="0" eaLnBrk="1" latinLnBrk="0" hangingPunct="1">
        <a:lnSpc>
          <a:spcPct val="90000"/>
        </a:lnSpc>
        <a:spcBef>
          <a:spcPct val="0"/>
        </a:spcBef>
        <a:buNone/>
        <a:defRPr sz="4000" b="1" kern="1200">
          <a:solidFill>
            <a:srgbClr val="4B649F"/>
          </a:solidFill>
          <a:latin typeface="微软雅黑" pitchFamily="34" charset="-122"/>
          <a:ea typeface="微软雅黑" pitchFamily="34" charset="-122"/>
          <a:cs typeface="+mj-cs"/>
        </a:defRPr>
      </a:lvl1pPr>
    </p:titleStyle>
    <p:bodyStyle>
      <a:lvl1pPr marL="355600" indent="-355600" algn="l" defTabSz="914400" rtl="0" eaLnBrk="1" latinLnBrk="0" hangingPunct="1">
        <a:lnSpc>
          <a:spcPct val="9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9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9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9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96C3D9E7-D464-415A-8B93-DDECCED95FBA}"/>
              </a:ext>
            </a:extLst>
          </p:cNvPr>
          <p:cNvSpPr>
            <a:spLocks noGrp="1"/>
          </p:cNvSpPr>
          <p:nvPr>
            <p:ph type="title"/>
          </p:nvPr>
        </p:nvSpPr>
        <p:spPr>
          <a:xfrm>
            <a:off x="1634068" y="1536333"/>
            <a:ext cx="8949266" cy="1892667"/>
          </a:xfrm>
        </p:spPr>
        <p:txBody>
          <a:bodyPr/>
          <a:lstStyle/>
          <a:p>
            <a:r>
              <a:rPr lang="en-US" altLang="zh-CN"/>
              <a:t>Detecting Blocking Errors in Go Programs using Localized Abstract Interpretation</a:t>
            </a:r>
            <a:endParaRPr lang="zh-CN" altLang="en-US"/>
          </a:p>
        </p:txBody>
      </p:sp>
      <p:sp>
        <p:nvSpPr>
          <p:cNvPr id="5" name="副标题 4">
            <a:extLst>
              <a:ext uri="{FF2B5EF4-FFF2-40B4-BE49-F238E27FC236}">
                <a16:creationId xmlns:a16="http://schemas.microsoft.com/office/drawing/2014/main" id="{003E867C-2A04-4454-A863-F98E0F247590}"/>
              </a:ext>
            </a:extLst>
          </p:cNvPr>
          <p:cNvSpPr>
            <a:spLocks noGrp="1"/>
          </p:cNvSpPr>
          <p:nvPr>
            <p:ph type="subTitle" idx="1"/>
          </p:nvPr>
        </p:nvSpPr>
        <p:spPr/>
        <p:txBody>
          <a:bodyPr/>
          <a:lstStyle/>
          <a:p>
            <a:pPr algn="r"/>
            <a:r>
              <a:rPr lang="en-US" altLang="zh-CN"/>
              <a:t>Oskar Haarklou Veileborg,</a:t>
            </a:r>
            <a:r>
              <a:rPr lang="zh-CN" altLang="en-US"/>
              <a:t> </a:t>
            </a:r>
            <a:r>
              <a:rPr lang="en-US" altLang="zh-CN"/>
              <a:t>Georgian-Vlad Saioc, Anders Møller</a:t>
            </a:r>
          </a:p>
          <a:p>
            <a:pPr algn="r"/>
            <a:r>
              <a:rPr lang="en-US" altLang="zh-CN"/>
              <a:t>Aarhus University</a:t>
            </a:r>
            <a:endParaRPr lang="zh-CN" altLang="en-US"/>
          </a:p>
        </p:txBody>
      </p:sp>
      <p:sp>
        <p:nvSpPr>
          <p:cNvPr id="2" name="文本框 1">
            <a:extLst>
              <a:ext uri="{FF2B5EF4-FFF2-40B4-BE49-F238E27FC236}">
                <a16:creationId xmlns:a16="http://schemas.microsoft.com/office/drawing/2014/main" id="{C7803D16-BFF6-4B87-B62E-3C4CF94546BB}"/>
              </a:ext>
            </a:extLst>
          </p:cNvPr>
          <p:cNvSpPr txBox="1"/>
          <p:nvPr/>
        </p:nvSpPr>
        <p:spPr>
          <a:xfrm>
            <a:off x="2048934" y="1077184"/>
            <a:ext cx="5537199" cy="369332"/>
          </a:xfrm>
          <a:prstGeom prst="rect">
            <a:avLst/>
          </a:prstGeom>
          <a:noFill/>
        </p:spPr>
        <p:txBody>
          <a:bodyPr wrap="square" rtlCol="0">
            <a:spAutoFit/>
          </a:bodyPr>
          <a:lstStyle/>
          <a:p>
            <a:r>
              <a:rPr lang="en-US" altLang="zh-CN"/>
              <a:t>ASE2022 ACM SIGSOFT Distinguished Paper Award </a:t>
            </a:r>
            <a:endParaRPr lang="zh-CN" altLang="en-US"/>
          </a:p>
        </p:txBody>
      </p:sp>
    </p:spTree>
    <p:extLst>
      <p:ext uri="{BB962C8B-B14F-4D97-AF65-F5344CB8AC3E}">
        <p14:creationId xmlns:p14="http://schemas.microsoft.com/office/powerpoint/2010/main" val="2494825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555912B6-BA24-4BE3-A9D0-F3D957FC3F84}"/>
              </a:ext>
            </a:extLst>
          </p:cNvPr>
          <p:cNvSpPr>
            <a:spLocks noGrp="1"/>
          </p:cNvSpPr>
          <p:nvPr>
            <p:ph idx="11"/>
          </p:nvPr>
        </p:nvSpPr>
        <p:spPr>
          <a:xfrm>
            <a:off x="235527" y="919698"/>
            <a:ext cx="7017327" cy="5296952"/>
          </a:xfrm>
        </p:spPr>
        <p:txBody>
          <a:bodyPr/>
          <a:lstStyle/>
          <a:p>
            <a:r>
              <a:rPr lang="en-US" altLang="zh-CN"/>
              <a:t>Go</a:t>
            </a:r>
            <a:r>
              <a:rPr lang="zh-CN" altLang="en-US"/>
              <a:t>语言的</a:t>
            </a:r>
            <a:r>
              <a:rPr lang="en-US" altLang="zh-CN"/>
              <a:t>channel</a:t>
            </a:r>
            <a:r>
              <a:rPr lang="zh-CN" altLang="en-US"/>
              <a:t>操作</a:t>
            </a:r>
            <a:endParaRPr lang="en-US" altLang="zh-CN"/>
          </a:p>
          <a:p>
            <a:pPr lvl="1"/>
            <a:r>
              <a:rPr lang="zh-CN" altLang="en-US"/>
              <a:t>线程之间可以通过</a:t>
            </a:r>
            <a:r>
              <a:rPr lang="en-US" altLang="zh-CN"/>
              <a:t>channel</a:t>
            </a:r>
            <a:r>
              <a:rPr lang="zh-CN" altLang="en-US"/>
              <a:t>通信，</a:t>
            </a:r>
            <a:r>
              <a:rPr lang="en-US" altLang="zh-CN"/>
              <a:t>channel</a:t>
            </a:r>
            <a:r>
              <a:rPr lang="zh-CN" altLang="en-US"/>
              <a:t>是一个有界队列</a:t>
            </a:r>
            <a:endParaRPr lang="en-US" altLang="zh-CN"/>
          </a:p>
          <a:p>
            <a:pPr lvl="1"/>
            <a:r>
              <a:rPr lang="zh-CN" altLang="en-US"/>
              <a:t>当</a:t>
            </a:r>
            <a:r>
              <a:rPr lang="en-US" altLang="zh-CN"/>
              <a:t>channel</a:t>
            </a:r>
            <a:r>
              <a:rPr lang="zh-CN" altLang="en-US"/>
              <a:t>空时，从</a:t>
            </a:r>
            <a:r>
              <a:rPr lang="en-US" altLang="zh-CN"/>
              <a:t>channel</a:t>
            </a:r>
            <a:r>
              <a:rPr lang="zh-CN" altLang="en-US"/>
              <a:t>的读取操作会被阻塞；当</a:t>
            </a:r>
            <a:r>
              <a:rPr lang="en-US" altLang="zh-CN"/>
              <a:t>channel</a:t>
            </a:r>
            <a:r>
              <a:rPr lang="zh-CN" altLang="en-US"/>
              <a:t>满时，从</a:t>
            </a:r>
            <a:r>
              <a:rPr lang="en-US" altLang="zh-CN"/>
              <a:t>channel</a:t>
            </a:r>
            <a:r>
              <a:rPr lang="zh-CN" altLang="en-US"/>
              <a:t>的写操作会被阻塞</a:t>
            </a:r>
            <a:endParaRPr lang="en-US" altLang="zh-CN"/>
          </a:p>
          <a:p>
            <a:pPr lvl="1"/>
            <a:r>
              <a:rPr lang="zh-CN" altLang="en-US"/>
              <a:t>若</a:t>
            </a:r>
            <a:r>
              <a:rPr lang="en-US" altLang="zh-CN"/>
              <a:t>channel</a:t>
            </a:r>
            <a:r>
              <a:rPr lang="zh-CN" altLang="en-US"/>
              <a:t>已被关闭则读操作不会被阻塞（返回错误）</a:t>
            </a:r>
            <a:endParaRPr lang="en-US" altLang="zh-CN"/>
          </a:p>
          <a:p>
            <a:pPr lvl="1"/>
            <a:r>
              <a:rPr lang="en-US" altLang="zh-CN"/>
              <a:t>select</a:t>
            </a:r>
            <a:r>
              <a:rPr lang="zh-CN" altLang="en-US"/>
              <a:t>可以根据不同的</a:t>
            </a:r>
            <a:r>
              <a:rPr lang="en-US" altLang="zh-CN"/>
              <a:t>channel</a:t>
            </a:r>
            <a:r>
              <a:rPr lang="zh-CN" altLang="en-US"/>
              <a:t>时间来选择执行不同的动作</a:t>
            </a:r>
            <a:endParaRPr lang="en-US" altLang="zh-CN"/>
          </a:p>
        </p:txBody>
      </p:sp>
      <p:sp>
        <p:nvSpPr>
          <p:cNvPr id="3" name="标题 2">
            <a:extLst>
              <a:ext uri="{FF2B5EF4-FFF2-40B4-BE49-F238E27FC236}">
                <a16:creationId xmlns:a16="http://schemas.microsoft.com/office/drawing/2014/main" id="{2ABBEADB-3DCD-4341-87F3-96536FF1C16E}"/>
              </a:ext>
            </a:extLst>
          </p:cNvPr>
          <p:cNvSpPr>
            <a:spLocks noGrp="1"/>
          </p:cNvSpPr>
          <p:nvPr>
            <p:ph type="title"/>
          </p:nvPr>
        </p:nvSpPr>
        <p:spPr/>
        <p:txBody>
          <a:bodyPr/>
          <a:lstStyle/>
          <a:p>
            <a:r>
              <a:rPr lang="en-US" altLang="zh-CN"/>
              <a:t>Background</a:t>
            </a:r>
            <a:endParaRPr lang="zh-CN" altLang="en-US"/>
          </a:p>
        </p:txBody>
      </p:sp>
      <p:pic>
        <p:nvPicPr>
          <p:cNvPr id="5" name="图片 4">
            <a:extLst>
              <a:ext uri="{FF2B5EF4-FFF2-40B4-BE49-F238E27FC236}">
                <a16:creationId xmlns:a16="http://schemas.microsoft.com/office/drawing/2014/main" id="{75E2E347-F0B6-4092-AA31-E64D29C1E0AD}"/>
              </a:ext>
            </a:extLst>
          </p:cNvPr>
          <p:cNvPicPr>
            <a:picLocks noChangeAspect="1"/>
          </p:cNvPicPr>
          <p:nvPr/>
        </p:nvPicPr>
        <p:blipFill>
          <a:blip r:embed="rId2"/>
          <a:stretch>
            <a:fillRect/>
          </a:stretch>
        </p:blipFill>
        <p:spPr>
          <a:xfrm>
            <a:off x="7707041" y="0"/>
            <a:ext cx="3719047" cy="6858000"/>
          </a:xfrm>
          <a:prstGeom prst="rect">
            <a:avLst/>
          </a:prstGeom>
        </p:spPr>
      </p:pic>
      <p:sp>
        <p:nvSpPr>
          <p:cNvPr id="6" name="页脚占位符 5">
            <a:extLst>
              <a:ext uri="{FF2B5EF4-FFF2-40B4-BE49-F238E27FC236}">
                <a16:creationId xmlns:a16="http://schemas.microsoft.com/office/drawing/2014/main" id="{BCDABD49-AD41-4317-B915-2B0A6522A508}"/>
              </a:ext>
            </a:extLst>
          </p:cNvPr>
          <p:cNvSpPr>
            <a:spLocks noGrp="1"/>
          </p:cNvSpPr>
          <p:nvPr>
            <p:ph type="ftr" sz="quarter" idx="10"/>
          </p:nvPr>
        </p:nvSpPr>
        <p:spPr/>
        <p:txBody>
          <a:bodyPr/>
          <a:lstStyle/>
          <a:p>
            <a:r>
              <a:rPr lang="en-US" altLang="zh-CN"/>
              <a:t>Detecting Blocking Errors in Go Programs</a:t>
            </a:r>
            <a:endParaRPr lang="zh-CN" altLang="en-US"/>
          </a:p>
        </p:txBody>
      </p:sp>
      <p:sp>
        <p:nvSpPr>
          <p:cNvPr id="7" name="文本框 6">
            <a:extLst>
              <a:ext uri="{FF2B5EF4-FFF2-40B4-BE49-F238E27FC236}">
                <a16:creationId xmlns:a16="http://schemas.microsoft.com/office/drawing/2014/main" id="{B7400E24-0102-41E8-9C21-12FB3B546EED}"/>
              </a:ext>
            </a:extLst>
          </p:cNvPr>
          <p:cNvSpPr txBox="1"/>
          <p:nvPr/>
        </p:nvSpPr>
        <p:spPr>
          <a:xfrm>
            <a:off x="8258860" y="1060704"/>
            <a:ext cx="1945844" cy="307237"/>
          </a:xfrm>
          <a:prstGeom prst="rect">
            <a:avLst/>
          </a:prstGeom>
          <a:noFill/>
          <a:ln w="19050">
            <a:solidFill>
              <a:srgbClr val="FF0000"/>
            </a:solidFill>
          </a:ln>
        </p:spPr>
        <p:txBody>
          <a:bodyPr wrap="square" rtlCol="0">
            <a:spAutoFit/>
          </a:bodyPr>
          <a:lstStyle/>
          <a:p>
            <a:endParaRPr lang="zh-CN" altLang="en-US"/>
          </a:p>
        </p:txBody>
      </p:sp>
      <p:sp>
        <p:nvSpPr>
          <p:cNvPr id="8" name="文本框 7">
            <a:extLst>
              <a:ext uri="{FF2B5EF4-FFF2-40B4-BE49-F238E27FC236}">
                <a16:creationId xmlns:a16="http://schemas.microsoft.com/office/drawing/2014/main" id="{10532B43-7BC1-4FEB-807E-F6EE52F01D0A}"/>
              </a:ext>
            </a:extLst>
          </p:cNvPr>
          <p:cNvSpPr txBox="1"/>
          <p:nvPr/>
        </p:nvSpPr>
        <p:spPr>
          <a:xfrm>
            <a:off x="8199449" y="1849527"/>
            <a:ext cx="1046964" cy="147523"/>
          </a:xfrm>
          <a:prstGeom prst="rect">
            <a:avLst/>
          </a:prstGeom>
          <a:noFill/>
          <a:ln w="19050">
            <a:solidFill>
              <a:srgbClr val="FF0000"/>
            </a:solidFill>
          </a:ln>
        </p:spPr>
        <p:txBody>
          <a:bodyPr wrap="square" rtlCol="0">
            <a:spAutoFit/>
          </a:bodyPr>
          <a:lstStyle/>
          <a:p>
            <a:endParaRPr lang="zh-CN" altLang="en-US"/>
          </a:p>
        </p:txBody>
      </p:sp>
      <p:sp>
        <p:nvSpPr>
          <p:cNvPr id="9" name="文本框 8">
            <a:extLst>
              <a:ext uri="{FF2B5EF4-FFF2-40B4-BE49-F238E27FC236}">
                <a16:creationId xmlns:a16="http://schemas.microsoft.com/office/drawing/2014/main" id="{94854227-B8DC-4AF5-8783-0EEBD304FEE1}"/>
              </a:ext>
            </a:extLst>
          </p:cNvPr>
          <p:cNvSpPr txBox="1"/>
          <p:nvPr/>
        </p:nvSpPr>
        <p:spPr>
          <a:xfrm>
            <a:off x="8133612" y="5792017"/>
            <a:ext cx="1046964" cy="147523"/>
          </a:xfrm>
          <a:prstGeom prst="rect">
            <a:avLst/>
          </a:prstGeom>
          <a:noFill/>
          <a:ln w="19050">
            <a:solidFill>
              <a:srgbClr val="FF0000"/>
            </a:solidFill>
          </a:ln>
        </p:spPr>
        <p:txBody>
          <a:bodyPr wrap="square" rtlCol="0">
            <a:spAutoFit/>
          </a:bodyPr>
          <a:lstStyle/>
          <a:p>
            <a:endParaRPr lang="zh-CN" altLang="en-US"/>
          </a:p>
        </p:txBody>
      </p:sp>
      <p:sp>
        <p:nvSpPr>
          <p:cNvPr id="10" name="文本框 9">
            <a:extLst>
              <a:ext uri="{FF2B5EF4-FFF2-40B4-BE49-F238E27FC236}">
                <a16:creationId xmlns:a16="http://schemas.microsoft.com/office/drawing/2014/main" id="{03F93265-0247-4785-A6F8-6A3DC836C5BF}"/>
              </a:ext>
            </a:extLst>
          </p:cNvPr>
          <p:cNvSpPr txBox="1"/>
          <p:nvPr/>
        </p:nvSpPr>
        <p:spPr>
          <a:xfrm>
            <a:off x="8133612" y="6002120"/>
            <a:ext cx="1602920" cy="621792"/>
          </a:xfrm>
          <a:prstGeom prst="rect">
            <a:avLst/>
          </a:prstGeom>
          <a:noFill/>
          <a:ln w="19050">
            <a:solidFill>
              <a:srgbClr val="FF0000"/>
            </a:solidFill>
          </a:ln>
        </p:spPr>
        <p:txBody>
          <a:bodyPr wrap="square" rtlCol="0">
            <a:spAutoFit/>
          </a:bodyPr>
          <a:lstStyle/>
          <a:p>
            <a:endParaRPr lang="zh-CN" altLang="en-US"/>
          </a:p>
        </p:txBody>
      </p:sp>
    </p:spTree>
    <p:extLst>
      <p:ext uri="{BB962C8B-B14F-4D97-AF65-F5344CB8AC3E}">
        <p14:creationId xmlns:p14="http://schemas.microsoft.com/office/powerpoint/2010/main" val="1391726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555912B6-BA24-4BE3-A9D0-F3D957FC3F84}"/>
              </a:ext>
            </a:extLst>
          </p:cNvPr>
          <p:cNvSpPr>
            <a:spLocks noGrp="1"/>
          </p:cNvSpPr>
          <p:nvPr>
            <p:ph idx="11"/>
          </p:nvPr>
        </p:nvSpPr>
        <p:spPr>
          <a:xfrm>
            <a:off x="235527" y="919698"/>
            <a:ext cx="7471514" cy="5296952"/>
          </a:xfrm>
        </p:spPr>
        <p:txBody>
          <a:bodyPr/>
          <a:lstStyle/>
          <a:p>
            <a:r>
              <a:rPr lang="en-US" altLang="zh-CN"/>
              <a:t>Blocking Errors in Go Programs</a:t>
            </a:r>
          </a:p>
          <a:p>
            <a:pPr lvl="1"/>
            <a:r>
              <a:rPr lang="zh-CN" altLang="en-US"/>
              <a:t>从一个未关闭的空信道中读取或向一个满信道中写入会导致线程阻塞</a:t>
            </a:r>
            <a:endParaRPr lang="en-US" altLang="zh-CN"/>
          </a:p>
          <a:p>
            <a:endParaRPr lang="en-US" altLang="zh-CN"/>
          </a:p>
          <a:p>
            <a:r>
              <a:rPr lang="zh-CN" altLang="en-US"/>
              <a:t>死锁与阻塞</a:t>
            </a:r>
            <a:endParaRPr lang="en-US" altLang="zh-CN"/>
          </a:p>
          <a:p>
            <a:pPr lvl="1"/>
            <a:r>
              <a:rPr lang="zh-CN" altLang="en-US"/>
              <a:t>死锁</a:t>
            </a:r>
            <a:endParaRPr lang="en-US" altLang="zh-CN"/>
          </a:p>
          <a:p>
            <a:pPr lvl="2"/>
            <a:r>
              <a:rPr lang="zh-CN" altLang="en-US"/>
              <a:t>资源互斥、请求和保持、不剥夺、循环等待</a:t>
            </a:r>
            <a:endParaRPr lang="en-US" altLang="zh-CN"/>
          </a:p>
          <a:p>
            <a:pPr lvl="2"/>
            <a:r>
              <a:rPr lang="en-US" altLang="zh-CN"/>
              <a:t>Go</a:t>
            </a:r>
            <a:r>
              <a:rPr lang="zh-CN" altLang="en-US"/>
              <a:t>会在运行时检测死锁，并在检测到死锁时终止进程</a:t>
            </a:r>
            <a:endParaRPr lang="en-US" altLang="zh-CN"/>
          </a:p>
          <a:p>
            <a:pPr lvl="1"/>
            <a:r>
              <a:rPr lang="zh-CN" altLang="en-US"/>
              <a:t>阻塞</a:t>
            </a:r>
            <a:endParaRPr lang="en-US" altLang="zh-CN"/>
          </a:p>
          <a:p>
            <a:pPr lvl="2"/>
            <a:r>
              <a:rPr lang="zh-CN" altLang="en-US"/>
              <a:t>线程一直</a:t>
            </a:r>
            <a:r>
              <a:rPr lang="zh-CN" altLang="en-US" b="1">
                <a:solidFill>
                  <a:srgbClr val="FF0000"/>
                </a:solidFill>
              </a:rPr>
              <a:t>等待某个事件的发生</a:t>
            </a:r>
            <a:r>
              <a:rPr lang="zh-CN" altLang="en-US"/>
              <a:t>，而该事件在程序执行流程中一直没有发生</a:t>
            </a:r>
            <a:endParaRPr lang="en-US" altLang="zh-CN"/>
          </a:p>
          <a:p>
            <a:pPr lvl="2"/>
            <a:r>
              <a:rPr lang="en-US" altLang="zh-CN" b="1"/>
              <a:t>Go</a:t>
            </a:r>
            <a:r>
              <a:rPr lang="zh-CN" altLang="en-US" b="1"/>
              <a:t>运行时无法检测</a:t>
            </a:r>
            <a:endParaRPr lang="en-US" altLang="zh-CN" b="1"/>
          </a:p>
        </p:txBody>
      </p:sp>
      <p:sp>
        <p:nvSpPr>
          <p:cNvPr id="3" name="标题 2">
            <a:extLst>
              <a:ext uri="{FF2B5EF4-FFF2-40B4-BE49-F238E27FC236}">
                <a16:creationId xmlns:a16="http://schemas.microsoft.com/office/drawing/2014/main" id="{2ABBEADB-3DCD-4341-87F3-96536FF1C16E}"/>
              </a:ext>
            </a:extLst>
          </p:cNvPr>
          <p:cNvSpPr>
            <a:spLocks noGrp="1"/>
          </p:cNvSpPr>
          <p:nvPr>
            <p:ph type="title"/>
          </p:nvPr>
        </p:nvSpPr>
        <p:spPr/>
        <p:txBody>
          <a:bodyPr/>
          <a:lstStyle/>
          <a:p>
            <a:r>
              <a:rPr lang="en-US" altLang="zh-CN"/>
              <a:t>Background</a:t>
            </a:r>
            <a:endParaRPr lang="zh-CN" altLang="en-US"/>
          </a:p>
        </p:txBody>
      </p:sp>
      <p:pic>
        <p:nvPicPr>
          <p:cNvPr id="5" name="图片 4">
            <a:extLst>
              <a:ext uri="{FF2B5EF4-FFF2-40B4-BE49-F238E27FC236}">
                <a16:creationId xmlns:a16="http://schemas.microsoft.com/office/drawing/2014/main" id="{75E2E347-F0B6-4092-AA31-E64D29C1E0AD}"/>
              </a:ext>
            </a:extLst>
          </p:cNvPr>
          <p:cNvPicPr>
            <a:picLocks noChangeAspect="1"/>
          </p:cNvPicPr>
          <p:nvPr/>
        </p:nvPicPr>
        <p:blipFill>
          <a:blip r:embed="rId3"/>
          <a:stretch>
            <a:fillRect/>
          </a:stretch>
        </p:blipFill>
        <p:spPr>
          <a:xfrm>
            <a:off x="7707041" y="0"/>
            <a:ext cx="3719047" cy="6858000"/>
          </a:xfrm>
          <a:prstGeom prst="rect">
            <a:avLst/>
          </a:prstGeom>
        </p:spPr>
      </p:pic>
      <p:sp>
        <p:nvSpPr>
          <p:cNvPr id="6" name="页脚占位符 5">
            <a:extLst>
              <a:ext uri="{FF2B5EF4-FFF2-40B4-BE49-F238E27FC236}">
                <a16:creationId xmlns:a16="http://schemas.microsoft.com/office/drawing/2014/main" id="{BCDABD49-AD41-4317-B915-2B0A6522A508}"/>
              </a:ext>
            </a:extLst>
          </p:cNvPr>
          <p:cNvSpPr>
            <a:spLocks noGrp="1"/>
          </p:cNvSpPr>
          <p:nvPr>
            <p:ph type="ftr" sz="quarter" idx="10"/>
          </p:nvPr>
        </p:nvSpPr>
        <p:spPr/>
        <p:txBody>
          <a:bodyPr/>
          <a:lstStyle/>
          <a:p>
            <a:r>
              <a:rPr lang="en-US" altLang="zh-CN"/>
              <a:t>Detecting Blocking Errors in Go Programs</a:t>
            </a:r>
            <a:endParaRPr lang="zh-CN" altLang="en-US"/>
          </a:p>
        </p:txBody>
      </p:sp>
      <p:sp>
        <p:nvSpPr>
          <p:cNvPr id="11" name="文本框 10">
            <a:extLst>
              <a:ext uri="{FF2B5EF4-FFF2-40B4-BE49-F238E27FC236}">
                <a16:creationId xmlns:a16="http://schemas.microsoft.com/office/drawing/2014/main" id="{B76E40B3-96F4-4E91-BFCC-C6F4515882C9}"/>
              </a:ext>
            </a:extLst>
          </p:cNvPr>
          <p:cNvSpPr txBox="1"/>
          <p:nvPr/>
        </p:nvSpPr>
        <p:spPr>
          <a:xfrm>
            <a:off x="8105242" y="5793638"/>
            <a:ext cx="929030" cy="168250"/>
          </a:xfrm>
          <a:prstGeom prst="rect">
            <a:avLst/>
          </a:prstGeom>
          <a:noFill/>
          <a:ln w="19050">
            <a:solidFill>
              <a:srgbClr val="FF0000"/>
            </a:solidFill>
          </a:ln>
        </p:spPr>
        <p:txBody>
          <a:bodyPr wrap="square" rtlCol="0">
            <a:spAutoFit/>
          </a:bodyPr>
          <a:lstStyle/>
          <a:p>
            <a:endParaRPr lang="zh-CN" altLang="en-US"/>
          </a:p>
        </p:txBody>
      </p:sp>
      <p:sp>
        <p:nvSpPr>
          <p:cNvPr id="12" name="文本框 11">
            <a:extLst>
              <a:ext uri="{FF2B5EF4-FFF2-40B4-BE49-F238E27FC236}">
                <a16:creationId xmlns:a16="http://schemas.microsoft.com/office/drawing/2014/main" id="{612D3E04-C646-453A-8019-8E7D43888095}"/>
              </a:ext>
            </a:extLst>
          </p:cNvPr>
          <p:cNvSpPr txBox="1"/>
          <p:nvPr/>
        </p:nvSpPr>
        <p:spPr>
          <a:xfrm>
            <a:off x="8105242" y="1722070"/>
            <a:ext cx="2545689" cy="655370"/>
          </a:xfrm>
          <a:prstGeom prst="rect">
            <a:avLst/>
          </a:prstGeom>
          <a:noFill/>
          <a:ln w="19050">
            <a:solidFill>
              <a:srgbClr val="FF0000"/>
            </a:solidFill>
          </a:ln>
        </p:spPr>
        <p:txBody>
          <a:bodyPr wrap="square" rtlCol="0">
            <a:spAutoFit/>
          </a:bodyPr>
          <a:lstStyle/>
          <a:p>
            <a:endParaRPr lang="zh-CN" altLang="en-US"/>
          </a:p>
        </p:txBody>
      </p:sp>
      <p:sp>
        <p:nvSpPr>
          <p:cNvPr id="4" name="对话气泡: 矩形 3">
            <a:extLst>
              <a:ext uri="{FF2B5EF4-FFF2-40B4-BE49-F238E27FC236}">
                <a16:creationId xmlns:a16="http://schemas.microsoft.com/office/drawing/2014/main" id="{868BF6EC-D0B0-41D1-8D19-EDCF4A1C37F1}"/>
              </a:ext>
            </a:extLst>
          </p:cNvPr>
          <p:cNvSpPr/>
          <p:nvPr/>
        </p:nvSpPr>
        <p:spPr>
          <a:xfrm>
            <a:off x="10636046" y="3429000"/>
            <a:ext cx="1448664" cy="565098"/>
          </a:xfrm>
          <a:prstGeom prst="wedgeRectCallout">
            <a:avLst>
              <a:gd name="adj1" fmla="val -144095"/>
              <a:gd name="adj2" fmla="val 51384"/>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a:t>关闭</a:t>
            </a:r>
            <a:r>
              <a:rPr lang="en-US" altLang="zh-CN"/>
              <a:t>readyc</a:t>
            </a:r>
            <a:endParaRPr lang="zh-CN" altLang="en-US"/>
          </a:p>
        </p:txBody>
      </p:sp>
      <p:sp>
        <p:nvSpPr>
          <p:cNvPr id="14" name="对话气泡: 矩形 13">
            <a:extLst>
              <a:ext uri="{FF2B5EF4-FFF2-40B4-BE49-F238E27FC236}">
                <a16:creationId xmlns:a16="http://schemas.microsoft.com/office/drawing/2014/main" id="{E9584F90-633E-487D-927F-46C248C1FAF2}"/>
              </a:ext>
            </a:extLst>
          </p:cNvPr>
          <p:cNvSpPr/>
          <p:nvPr/>
        </p:nvSpPr>
        <p:spPr>
          <a:xfrm>
            <a:off x="9773479" y="5228540"/>
            <a:ext cx="2311232" cy="565098"/>
          </a:xfrm>
          <a:prstGeom prst="wedgeRectCallout">
            <a:avLst>
              <a:gd name="adj1" fmla="val -77828"/>
              <a:gd name="adj2" fmla="val 53972"/>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a:t>等待</a:t>
            </a:r>
            <a:r>
              <a:rPr lang="en-US" altLang="zh-CN"/>
              <a:t>readyc</a:t>
            </a:r>
            <a:r>
              <a:rPr lang="zh-CN" altLang="en-US"/>
              <a:t>信道关闭</a:t>
            </a:r>
          </a:p>
        </p:txBody>
      </p:sp>
    </p:spTree>
    <p:extLst>
      <p:ext uri="{BB962C8B-B14F-4D97-AF65-F5344CB8AC3E}">
        <p14:creationId xmlns:p14="http://schemas.microsoft.com/office/powerpoint/2010/main" val="3876324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a:extLst>
              <a:ext uri="{FF2B5EF4-FFF2-40B4-BE49-F238E27FC236}">
                <a16:creationId xmlns:a16="http://schemas.microsoft.com/office/drawing/2014/main" id="{E27A13C5-6815-4F03-872D-5488F674185D}"/>
              </a:ext>
            </a:extLst>
          </p:cNvPr>
          <p:cNvSpPr>
            <a:spLocks noGrp="1"/>
          </p:cNvSpPr>
          <p:nvPr>
            <p:ph type="ftr" sz="quarter" idx="10"/>
          </p:nvPr>
        </p:nvSpPr>
        <p:spPr/>
        <p:txBody>
          <a:bodyPr/>
          <a:lstStyle/>
          <a:p>
            <a:r>
              <a:rPr lang="en-US" altLang="zh-CN"/>
              <a:t>Detecting Blocking Errors in Go Programs</a:t>
            </a:r>
            <a:endParaRPr lang="zh-CN" altLang="en-US"/>
          </a:p>
        </p:txBody>
      </p:sp>
      <p:sp>
        <p:nvSpPr>
          <p:cNvPr id="3" name="内容占位符 2">
            <a:extLst>
              <a:ext uri="{FF2B5EF4-FFF2-40B4-BE49-F238E27FC236}">
                <a16:creationId xmlns:a16="http://schemas.microsoft.com/office/drawing/2014/main" id="{BB64B4CF-646F-4154-8136-C1156C35CEC3}"/>
              </a:ext>
            </a:extLst>
          </p:cNvPr>
          <p:cNvSpPr>
            <a:spLocks noGrp="1"/>
          </p:cNvSpPr>
          <p:nvPr>
            <p:ph idx="11"/>
          </p:nvPr>
        </p:nvSpPr>
        <p:spPr/>
        <p:txBody>
          <a:bodyPr/>
          <a:lstStyle/>
          <a:p>
            <a:r>
              <a:rPr lang="en-US" altLang="zh-CN"/>
              <a:t>Pre-analysis</a:t>
            </a:r>
          </a:p>
          <a:p>
            <a:pPr lvl="1"/>
            <a:r>
              <a:rPr lang="zh-CN" altLang="en-US"/>
              <a:t>确定所有的</a:t>
            </a:r>
            <a:r>
              <a:rPr lang="en-US" altLang="zh-CN"/>
              <a:t>channel</a:t>
            </a:r>
            <a:r>
              <a:rPr lang="zh-CN" altLang="en-US"/>
              <a:t>的创建位置，识别所有</a:t>
            </a:r>
            <a:r>
              <a:rPr lang="en-US" altLang="zh-CN"/>
              <a:t>channel</a:t>
            </a:r>
            <a:r>
              <a:rPr lang="zh-CN" altLang="en-US"/>
              <a:t>相关的操作</a:t>
            </a:r>
            <a:endParaRPr lang="en-US" altLang="zh-CN"/>
          </a:p>
          <a:p>
            <a:pPr lvl="1"/>
            <a:r>
              <a:rPr lang="zh-CN" altLang="en-US"/>
              <a:t>找出</a:t>
            </a:r>
            <a:r>
              <a:rPr lang="en-US" altLang="zh-CN"/>
              <a:t>channel</a:t>
            </a:r>
            <a:r>
              <a:rPr lang="zh-CN" altLang="en-US"/>
              <a:t>相关的程序片段</a:t>
            </a:r>
            <a:endParaRPr lang="en-US" altLang="zh-CN"/>
          </a:p>
          <a:p>
            <a:pPr lvl="1"/>
            <a:r>
              <a:rPr lang="zh-CN" altLang="en-US"/>
              <a:t>基于</a:t>
            </a:r>
            <a:r>
              <a:rPr lang="en-US" altLang="zh-CN"/>
              <a:t>Go parser</a:t>
            </a:r>
            <a:r>
              <a:rPr lang="zh-CN" altLang="en-US"/>
              <a:t>以及</a:t>
            </a:r>
            <a:r>
              <a:rPr lang="en-US" altLang="zh-CN"/>
              <a:t>Anderson</a:t>
            </a:r>
            <a:r>
              <a:rPr lang="zh-CN" altLang="en-US"/>
              <a:t>的指向分析</a:t>
            </a:r>
            <a:endParaRPr lang="en-US" altLang="zh-CN"/>
          </a:p>
          <a:p>
            <a:r>
              <a:rPr lang="en-US" altLang="zh-CN"/>
              <a:t>Abstract Interpretation</a:t>
            </a:r>
          </a:p>
          <a:p>
            <a:pPr lvl="1"/>
            <a:r>
              <a:rPr lang="zh-CN" altLang="en-US"/>
              <a:t>对每个程序片段进行分析，建立一个</a:t>
            </a:r>
            <a:r>
              <a:rPr lang="en-US" altLang="zh-CN" i="1">
                <a:solidFill>
                  <a:srgbClr val="FF0000"/>
                </a:solidFill>
              </a:rPr>
              <a:t>superlocation graph</a:t>
            </a:r>
          </a:p>
          <a:p>
            <a:r>
              <a:rPr lang="en-US" altLang="zh-CN"/>
              <a:t>Blocking error detection</a:t>
            </a:r>
          </a:p>
          <a:p>
            <a:pPr lvl="1"/>
            <a:r>
              <a:rPr lang="zh-CN" altLang="en-US"/>
              <a:t>遍历</a:t>
            </a:r>
            <a:r>
              <a:rPr lang="en-US" altLang="zh-CN" i="1">
                <a:solidFill>
                  <a:srgbClr val="FF0000"/>
                </a:solidFill>
              </a:rPr>
              <a:t>superlocation graph</a:t>
            </a:r>
            <a:r>
              <a:rPr lang="zh-CN" altLang="en-US"/>
              <a:t>，搜索可能阻塞的线程</a:t>
            </a:r>
            <a:endParaRPr lang="en-US" altLang="zh-CN"/>
          </a:p>
          <a:p>
            <a:endParaRPr lang="zh-CN" altLang="en-US"/>
          </a:p>
        </p:txBody>
      </p:sp>
      <p:sp>
        <p:nvSpPr>
          <p:cNvPr id="4" name="标题 3">
            <a:extLst>
              <a:ext uri="{FF2B5EF4-FFF2-40B4-BE49-F238E27FC236}">
                <a16:creationId xmlns:a16="http://schemas.microsoft.com/office/drawing/2014/main" id="{224D4928-4B72-4371-A846-F189DE47969B}"/>
              </a:ext>
            </a:extLst>
          </p:cNvPr>
          <p:cNvSpPr>
            <a:spLocks noGrp="1"/>
          </p:cNvSpPr>
          <p:nvPr>
            <p:ph type="title"/>
          </p:nvPr>
        </p:nvSpPr>
        <p:spPr/>
        <p:txBody>
          <a:bodyPr/>
          <a:lstStyle/>
          <a:p>
            <a:r>
              <a:rPr lang="zh-CN" altLang="en-US"/>
              <a:t>实现方法</a:t>
            </a:r>
          </a:p>
        </p:txBody>
      </p:sp>
    </p:spTree>
    <p:extLst>
      <p:ext uri="{BB962C8B-B14F-4D97-AF65-F5344CB8AC3E}">
        <p14:creationId xmlns:p14="http://schemas.microsoft.com/office/powerpoint/2010/main" val="1963078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内容占位符 1">
                <a:extLst>
                  <a:ext uri="{FF2B5EF4-FFF2-40B4-BE49-F238E27FC236}">
                    <a16:creationId xmlns:a16="http://schemas.microsoft.com/office/drawing/2014/main" id="{0EAC1D34-8B23-4551-A83A-772397B6096F}"/>
                  </a:ext>
                </a:extLst>
              </p:cNvPr>
              <p:cNvSpPr>
                <a:spLocks noGrp="1"/>
              </p:cNvSpPr>
              <p:nvPr>
                <p:ph idx="11"/>
              </p:nvPr>
            </p:nvSpPr>
            <p:spPr/>
            <p:txBody>
              <a:bodyPr>
                <a:normAutofit/>
              </a:bodyPr>
              <a:lstStyle/>
              <a:p>
                <a:r>
                  <a:rPr lang="zh-CN" altLang="en-US"/>
                  <a:t>指向分析以及调用图分析</a:t>
                </a:r>
                <a:endParaRPr lang="en-US" altLang="zh-CN"/>
              </a:p>
              <a:p>
                <a:pPr lvl="1"/>
                <a:r>
                  <a:rPr lang="zh-CN" altLang="en-US" b="0" i="0">
                    <a:solidFill>
                      <a:srgbClr val="000000"/>
                    </a:solidFill>
                    <a:effectLst/>
                    <a:latin typeface="微软雅黑" panose="020B0503020204020204" pitchFamily="34" charset="-122"/>
                    <a:ea typeface="微软雅黑" panose="020B0503020204020204" pitchFamily="34" charset="-122"/>
                  </a:rPr>
                  <a:t>记录每个</a:t>
                </a:r>
                <a:r>
                  <a:rPr lang="en-US" altLang="zh-CN">
                    <a:solidFill>
                      <a:srgbClr val="000000"/>
                    </a:solidFill>
                  </a:rPr>
                  <a:t>channel</a:t>
                </a:r>
                <a:r>
                  <a:rPr lang="zh-CN" altLang="en-US" b="0" i="0">
                    <a:solidFill>
                      <a:srgbClr val="000000"/>
                    </a:solidFill>
                    <a:effectLst/>
                    <a:latin typeface="微软雅黑" panose="020B0503020204020204" pitchFamily="34" charset="-122"/>
                    <a:ea typeface="微软雅黑" panose="020B0503020204020204" pitchFamily="34" charset="-122"/>
                  </a:rPr>
                  <a:t>创建点，以及所有针对该</a:t>
                </a:r>
                <a:r>
                  <a:rPr lang="en-US" altLang="zh-CN" b="0" i="0">
                    <a:solidFill>
                      <a:srgbClr val="000000"/>
                    </a:solidFill>
                    <a:effectLst/>
                    <a:latin typeface="微软雅黑" panose="020B0503020204020204" pitchFamily="34" charset="-122"/>
                    <a:ea typeface="微软雅黑" panose="020B0503020204020204" pitchFamily="34" charset="-122"/>
                  </a:rPr>
                  <a:t>channel</a:t>
                </a:r>
                <a:r>
                  <a:rPr lang="zh-CN" altLang="en-US" b="0" i="0">
                    <a:solidFill>
                      <a:srgbClr val="000000"/>
                    </a:solidFill>
                    <a:effectLst/>
                    <a:latin typeface="微软雅黑" panose="020B0503020204020204" pitchFamily="34" charset="-122"/>
                    <a:ea typeface="微软雅黑" panose="020B0503020204020204" pitchFamily="34" charset="-122"/>
                  </a:rPr>
                  <a:t>的并发原语</a:t>
                </a:r>
                <a:endParaRPr lang="en-US" altLang="zh-CN" b="0" i="0">
                  <a:solidFill>
                    <a:srgbClr val="000000"/>
                  </a:solidFill>
                  <a:effectLst/>
                  <a:latin typeface="微软雅黑" panose="020B0503020204020204" pitchFamily="34" charset="-122"/>
                  <a:ea typeface="微软雅黑" panose="020B0503020204020204" pitchFamily="34" charset="-122"/>
                </a:endParaRPr>
              </a:p>
              <a:p>
                <a:pPr lvl="1"/>
                <a:r>
                  <a:rPr lang="zh-CN" altLang="en-US">
                    <a:solidFill>
                      <a:srgbClr val="000000"/>
                    </a:solidFill>
                  </a:rPr>
                  <a:t>建立调用图，将其分为若干个</a:t>
                </a:r>
                <a:r>
                  <a:rPr lang="en-US" altLang="zh-CN">
                    <a:solidFill>
                      <a:srgbClr val="000000"/>
                    </a:solidFill>
                  </a:rPr>
                  <a:t>SCC</a:t>
                </a:r>
                <a:r>
                  <a:rPr lang="zh-CN" altLang="en-US">
                    <a:solidFill>
                      <a:srgbClr val="000000"/>
                    </a:solidFill>
                  </a:rPr>
                  <a:t>，按照反向拓扑排序组织</a:t>
                </a:r>
                <a:endParaRPr lang="zh-CN" altLang="en-US"/>
              </a:p>
              <a:p>
                <a:pPr lvl="1"/>
                <a:r>
                  <a:rPr lang="zh-CN" altLang="en-US"/>
                  <a:t>一些定义</a:t>
                </a:r>
                <a:endParaRPr lang="en-US" altLang="zh-CN"/>
              </a:p>
              <a:p>
                <a:pPr lvl="2"/>
                <a:r>
                  <a:rPr lang="zh-CN" altLang="en-US"/>
                  <a:t>𝓟</a:t>
                </a:r>
                <a:r>
                  <a:rPr lang="en-US" altLang="zh-CN"/>
                  <a:t>(</a:t>
                </a:r>
                <a:r>
                  <a:rPr lang="zh-CN" altLang="en-US"/>
                  <a:t>𝒄</a:t>
                </a:r>
                <a:r>
                  <a:rPr lang="en-US" altLang="zh-CN"/>
                  <a:t>)</a:t>
                </a:r>
                <a:r>
                  <a:rPr lang="zh-CN" altLang="en-US"/>
                  <a:t>：和信道</a:t>
                </a:r>
                <a:r>
                  <a:rPr lang="en-US" altLang="zh-CN"/>
                  <a:t>c</a:t>
                </a:r>
                <a:r>
                  <a:rPr lang="zh-CN" altLang="en-US"/>
                  <a:t>相关的信道集合</a:t>
                </a:r>
                <a:endParaRPr lang="en-US" altLang="zh-CN"/>
              </a:p>
              <a:p>
                <a:pPr lvl="2"/>
                <a14:m>
                  <m:oMath xmlns:m="http://schemas.openxmlformats.org/officeDocument/2006/math">
                    <m:r>
                      <a:rPr lang="en-US" altLang="zh-CN" i="1" smtClean="0">
                        <a:latin typeface="Cambria Math" panose="02040503050406030204" pitchFamily="18" charset="0"/>
                        <a:ea typeface="Cambria Math" panose="02040503050406030204" pitchFamily="18" charset="0"/>
                      </a:rPr>
                      <m:t>ℱ</m:t>
                    </m:r>
                    <m:r>
                      <a:rPr lang="en-US" altLang="zh-CN" b="0" i="1" smtClean="0">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𝑐</m:t>
                    </m:r>
                    <m:r>
                      <a:rPr lang="en-US" altLang="zh-CN" b="0" i="1" smtClean="0">
                        <a:latin typeface="Cambria Math" panose="02040503050406030204" pitchFamily="18" charset="0"/>
                        <a:ea typeface="Cambria Math" panose="02040503050406030204" pitchFamily="18" charset="0"/>
                      </a:rPr>
                      <m:t>)</m:t>
                    </m:r>
                  </m:oMath>
                </a14:m>
                <a:r>
                  <a:rPr lang="zh-CN" altLang="en-US"/>
                  <a:t>：和信道</a:t>
                </a:r>
                <a:r>
                  <a:rPr lang="en-US" altLang="zh-CN"/>
                  <a:t>c</a:t>
                </a:r>
                <a:r>
                  <a:rPr lang="zh-CN" altLang="en-US"/>
                  <a:t>相关的函数集合</a:t>
                </a:r>
                <a:endParaRPr lang="en-US" altLang="zh-CN"/>
              </a:p>
              <a:p>
                <a:pPr lvl="2"/>
                <a:endParaRPr lang="en-US" altLang="zh-CN"/>
              </a:p>
              <a:p>
                <a:r>
                  <a:rPr lang="zh-CN" altLang="en-US"/>
                  <a:t>自底向上的执行</a:t>
                </a:r>
                <a:r>
                  <a:rPr lang="en-US" altLang="zh-CN"/>
                  <a:t>side-effect analysis</a:t>
                </a:r>
              </a:p>
              <a:p>
                <a:pPr lvl="1"/>
                <a:r>
                  <a:rPr lang="zh-CN" altLang="en-US"/>
                  <a:t>在抽象解释阶段用于估计分析片段之外的函数调用的潜在副作用</a:t>
                </a:r>
              </a:p>
              <a:p>
                <a:endParaRPr lang="en-US" altLang="zh-CN"/>
              </a:p>
            </p:txBody>
          </p:sp>
        </mc:Choice>
        <mc:Fallback>
          <p:sp>
            <p:nvSpPr>
              <p:cNvPr id="2" name="内容占位符 1">
                <a:extLst>
                  <a:ext uri="{FF2B5EF4-FFF2-40B4-BE49-F238E27FC236}">
                    <a16:creationId xmlns:a16="http://schemas.microsoft.com/office/drawing/2014/main" id="{0EAC1D34-8B23-4551-A83A-772397B6096F}"/>
                  </a:ext>
                </a:extLst>
              </p:cNvPr>
              <p:cNvSpPr>
                <a:spLocks noGrp="1" noRot="1" noChangeAspect="1" noMove="1" noResize="1" noEditPoints="1" noAdjustHandles="1" noChangeArrowheads="1" noChangeShapeType="1" noTextEdit="1"/>
              </p:cNvSpPr>
              <p:nvPr>
                <p:ph idx="11"/>
              </p:nvPr>
            </p:nvSpPr>
            <p:spPr>
              <a:blipFill>
                <a:blip r:embed="rId2"/>
                <a:stretch>
                  <a:fillRect l="-780" t="-2071"/>
                </a:stretch>
              </a:blipFill>
            </p:spPr>
            <p:txBody>
              <a:bodyPr/>
              <a:lstStyle/>
              <a:p>
                <a:r>
                  <a:rPr lang="zh-CN" altLang="en-US">
                    <a:noFill/>
                  </a:rPr>
                  <a:t> </a:t>
                </a:r>
              </a:p>
            </p:txBody>
          </p:sp>
        </mc:Fallback>
      </mc:AlternateContent>
      <p:sp>
        <p:nvSpPr>
          <p:cNvPr id="3" name="标题 2">
            <a:extLst>
              <a:ext uri="{FF2B5EF4-FFF2-40B4-BE49-F238E27FC236}">
                <a16:creationId xmlns:a16="http://schemas.microsoft.com/office/drawing/2014/main" id="{B98C7CDD-6C75-467F-AEF9-E7A8C97E7D8E}"/>
              </a:ext>
            </a:extLst>
          </p:cNvPr>
          <p:cNvSpPr>
            <a:spLocks noGrp="1"/>
          </p:cNvSpPr>
          <p:nvPr>
            <p:ph type="title"/>
          </p:nvPr>
        </p:nvSpPr>
        <p:spPr/>
        <p:txBody>
          <a:bodyPr/>
          <a:lstStyle/>
          <a:p>
            <a:r>
              <a:rPr lang="en-US" altLang="zh-CN"/>
              <a:t>Pre-Analysis</a:t>
            </a:r>
            <a:endParaRPr lang="zh-CN" altLang="en-US"/>
          </a:p>
        </p:txBody>
      </p:sp>
      <p:sp>
        <p:nvSpPr>
          <p:cNvPr id="4" name="页脚占位符 3">
            <a:extLst>
              <a:ext uri="{FF2B5EF4-FFF2-40B4-BE49-F238E27FC236}">
                <a16:creationId xmlns:a16="http://schemas.microsoft.com/office/drawing/2014/main" id="{4828FA41-A948-43C7-876F-806CA1EFE701}"/>
              </a:ext>
            </a:extLst>
          </p:cNvPr>
          <p:cNvSpPr>
            <a:spLocks noGrp="1"/>
          </p:cNvSpPr>
          <p:nvPr>
            <p:ph type="ftr" sz="quarter" idx="10"/>
          </p:nvPr>
        </p:nvSpPr>
        <p:spPr/>
        <p:txBody>
          <a:bodyPr/>
          <a:lstStyle/>
          <a:p>
            <a:r>
              <a:rPr lang="en-US" altLang="zh-CN"/>
              <a:t>Detecting Blocking Errors in Go Programs</a:t>
            </a:r>
            <a:endParaRPr lang="zh-CN" altLang="en-US"/>
          </a:p>
        </p:txBody>
      </p:sp>
    </p:spTree>
    <p:extLst>
      <p:ext uri="{BB962C8B-B14F-4D97-AF65-F5344CB8AC3E}">
        <p14:creationId xmlns:p14="http://schemas.microsoft.com/office/powerpoint/2010/main" val="14204260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a:extLst>
              <a:ext uri="{FF2B5EF4-FFF2-40B4-BE49-F238E27FC236}">
                <a16:creationId xmlns:a16="http://schemas.microsoft.com/office/drawing/2014/main" id="{1520ADEC-91BF-4FFB-88AD-3D3F781074F6}"/>
              </a:ext>
            </a:extLst>
          </p:cNvPr>
          <p:cNvSpPr>
            <a:spLocks noGrp="1"/>
          </p:cNvSpPr>
          <p:nvPr>
            <p:ph type="ftr" sz="quarter" idx="10"/>
          </p:nvPr>
        </p:nvSpPr>
        <p:spPr/>
        <p:txBody>
          <a:bodyPr/>
          <a:lstStyle/>
          <a:p>
            <a:r>
              <a:rPr lang="en-US" altLang="zh-CN"/>
              <a:t>Detecting Blocking Errors in Go Programs</a:t>
            </a:r>
            <a:endParaRPr lang="zh-CN" altLang="en-US"/>
          </a:p>
        </p:txBody>
      </p:sp>
      <mc:AlternateContent xmlns:mc="http://schemas.openxmlformats.org/markup-compatibility/2006">
        <mc:Choice xmlns:a14="http://schemas.microsoft.com/office/drawing/2010/main" Requires="a14">
          <p:sp>
            <p:nvSpPr>
              <p:cNvPr id="3" name="内容占位符 2">
                <a:extLst>
                  <a:ext uri="{FF2B5EF4-FFF2-40B4-BE49-F238E27FC236}">
                    <a16:creationId xmlns:a16="http://schemas.microsoft.com/office/drawing/2014/main" id="{660D493A-59A9-49E8-83C8-833BA71BE225}"/>
                  </a:ext>
                </a:extLst>
              </p:cNvPr>
              <p:cNvSpPr>
                <a:spLocks noGrp="1"/>
              </p:cNvSpPr>
              <p:nvPr>
                <p:ph idx="11"/>
              </p:nvPr>
            </p:nvSpPr>
            <p:spPr>
              <a:xfrm>
                <a:off x="235528" y="919698"/>
                <a:ext cx="5448300" cy="5296952"/>
              </a:xfrm>
            </p:spPr>
            <p:txBody>
              <a:bodyPr>
                <a:normAutofit/>
              </a:bodyPr>
              <a:lstStyle/>
              <a:p>
                <a14:m>
                  <m:oMath xmlns:m="http://schemas.openxmlformats.org/officeDocument/2006/math">
                    <m:r>
                      <a:rPr lang="zh-CN" altLang="en-US" i="1" smtClean="0">
                        <a:latin typeface="Cambria Math" panose="02040503050406030204" pitchFamily="18" charset="0"/>
                      </a:rPr>
                      <m:t>𝓟</m:t>
                    </m:r>
                    <m:r>
                      <a:rPr lang="en-US" altLang="zh-CN" b="1" i="1" smtClean="0">
                        <a:latin typeface="Cambria Math" panose="02040503050406030204" pitchFamily="18" charset="0"/>
                      </a:rPr>
                      <m:t>(</m:t>
                    </m:r>
                    <m:r>
                      <a:rPr lang="en-US" altLang="zh-CN" b="1" i="1" smtClean="0">
                        <a:latin typeface="Cambria Math" panose="02040503050406030204" pitchFamily="18" charset="0"/>
                      </a:rPr>
                      <m:t>𝒄</m:t>
                    </m:r>
                    <m:r>
                      <a:rPr lang="en-US" altLang="zh-CN" b="1" i="1" smtClean="0">
                        <a:latin typeface="Cambria Math" panose="02040503050406030204" pitchFamily="18" charset="0"/>
                      </a:rPr>
                      <m:t>)</m:t>
                    </m:r>
                  </m:oMath>
                </a14:m>
                <a:r>
                  <a:rPr lang="en-US" altLang="zh-CN"/>
                  <a:t> : </a:t>
                </a:r>
                <a:r>
                  <a:rPr lang="zh-CN" altLang="en-US"/>
                  <a:t>满足以下条件的信道</a:t>
                </a:r>
                <a:r>
                  <a:rPr lang="en-US" altLang="zh-CN"/>
                  <a:t>c’</a:t>
                </a:r>
                <a:r>
                  <a:rPr lang="zh-CN" altLang="en-US"/>
                  <a:t>的集合</a:t>
                </a:r>
                <a:endParaRPr lang="en-US" altLang="zh-CN"/>
              </a:p>
              <a:p>
                <a:pPr lvl="1"/>
                <a:r>
                  <a:rPr lang="en-US" altLang="zh-CN"/>
                  <a:t>C1: c’</a:t>
                </a:r>
                <a:r>
                  <a:rPr lang="zh-CN" altLang="en-US"/>
                  <a:t>和</a:t>
                </a:r>
                <a:r>
                  <a:rPr lang="en-US" altLang="zh-CN"/>
                  <a:t>c</a:t>
                </a:r>
                <a:r>
                  <a:rPr lang="zh-CN" altLang="en-US" b="1"/>
                  <a:t>相互依赖</a:t>
                </a:r>
                <a:r>
                  <a:rPr lang="zh-CN" altLang="en-US"/>
                  <a:t>。一个</a:t>
                </a:r>
                <a:r>
                  <a:rPr lang="en-US" altLang="zh-CN"/>
                  <a:t>c</a:t>
                </a:r>
                <a:r>
                  <a:rPr lang="zh-CN" altLang="en-US"/>
                  <a:t>的操作会使得另一个</a:t>
                </a:r>
                <a:r>
                  <a:rPr lang="en-US" altLang="zh-CN"/>
                  <a:t>c</a:t>
                </a:r>
                <a:r>
                  <a:rPr lang="zh-CN" altLang="en-US"/>
                  <a:t>的操作不再阻塞，而这个</a:t>
                </a:r>
                <a:r>
                  <a:rPr lang="en-US" altLang="zh-CN"/>
                  <a:t>c</a:t>
                </a:r>
                <a:r>
                  <a:rPr lang="zh-CN" altLang="en-US"/>
                  <a:t>的操作是从</a:t>
                </a:r>
                <a:r>
                  <a:rPr lang="en-US" altLang="zh-CN"/>
                  <a:t>c’</a:t>
                </a:r>
                <a:r>
                  <a:rPr lang="zh-CN" altLang="en-US"/>
                  <a:t>的阻塞操作过程内可达的。</a:t>
                </a:r>
                <a:endParaRPr lang="en-US" altLang="zh-CN"/>
              </a:p>
              <a:p>
                <a:pPr lvl="1"/>
                <a:r>
                  <a:rPr lang="en-US" altLang="zh-CN"/>
                  <a:t>C2: c’</a:t>
                </a:r>
                <a:r>
                  <a:rPr lang="zh-CN" altLang="en-US"/>
                  <a:t>和</a:t>
                </a:r>
                <a:r>
                  <a:rPr lang="en-US" altLang="zh-CN"/>
                  <a:t>c</a:t>
                </a:r>
                <a:r>
                  <a:rPr lang="zh-CN" altLang="en-US"/>
                  <a:t>在同一个</a:t>
                </a:r>
                <a:r>
                  <a:rPr lang="en-US" altLang="zh-CN"/>
                  <a:t>select</a:t>
                </a:r>
                <a:r>
                  <a:rPr lang="zh-CN" altLang="en-US"/>
                  <a:t>语句的不同</a:t>
                </a:r>
                <a:r>
                  <a:rPr lang="en-US" altLang="zh-CN"/>
                  <a:t>case</a:t>
                </a:r>
                <a:r>
                  <a:rPr lang="zh-CN" altLang="en-US"/>
                  <a:t>中</a:t>
                </a:r>
                <a:endParaRPr lang="en-US" altLang="zh-CN"/>
              </a:p>
              <a:p>
                <a:pPr lvl="1"/>
                <a:r>
                  <a:rPr lang="en-US" altLang="zh-CN"/>
                  <a:t>C1</a:t>
                </a:r>
                <a:r>
                  <a:rPr lang="zh-CN" altLang="en-US"/>
                  <a:t>和</a:t>
                </a:r>
                <a:r>
                  <a:rPr lang="en-US" altLang="zh-CN"/>
                  <a:t>C2</a:t>
                </a:r>
                <a:r>
                  <a:rPr lang="zh-CN" altLang="en-US"/>
                  <a:t>的一个附加条件是</a:t>
                </a:r>
                <a:r>
                  <a:rPr lang="en-US" altLang="zh-CN"/>
                  <a:t>c’</a:t>
                </a:r>
                <a:r>
                  <a:rPr lang="zh-CN" altLang="en-US"/>
                  <a:t>的支配者是从</a:t>
                </a:r>
                <a:r>
                  <a:rPr lang="en-US" altLang="zh-CN"/>
                  <a:t>c</a:t>
                </a:r>
                <a:r>
                  <a:rPr lang="zh-CN" altLang="en-US"/>
                  <a:t>的支配者可达的</a:t>
                </a:r>
                <a:endParaRPr lang="en-US" altLang="zh-CN"/>
              </a:p>
              <a:p>
                <a:pPr lvl="2"/>
                <a:r>
                  <a:rPr lang="zh-CN" altLang="en-US"/>
                  <a:t>支配：函数</a:t>
                </a:r>
                <a:r>
                  <a:rPr lang="en-US" altLang="zh-CN"/>
                  <a:t>f</a:t>
                </a:r>
                <a:r>
                  <a:rPr lang="zh-CN" altLang="en-US"/>
                  <a:t>在调用图中支配</a:t>
                </a:r>
                <a:r>
                  <a:rPr lang="en-US" altLang="zh-CN"/>
                  <a:t>c</a:t>
                </a:r>
                <a:r>
                  <a:rPr lang="zh-CN" altLang="en-US"/>
                  <a:t>的所有相关操作所在的函数</a:t>
                </a:r>
                <a:endParaRPr lang="en-US" altLang="zh-CN"/>
              </a:p>
              <a:p>
                <a:pPr lvl="1"/>
                <a:r>
                  <a:rPr lang="en-US" altLang="zh-CN"/>
                  <a:t>C3: c’</a:t>
                </a:r>
                <a:r>
                  <a:rPr lang="zh-CN" altLang="en-US"/>
                  <a:t>可能将</a:t>
                </a:r>
                <a:r>
                  <a:rPr lang="en-US" altLang="zh-CN"/>
                  <a:t>c</a:t>
                </a:r>
                <a:r>
                  <a:rPr lang="zh-CN" altLang="en-US"/>
                  <a:t>作为数据传递，此时不需要满足上述的支配条件</a:t>
                </a:r>
              </a:p>
              <a:p>
                <a:endParaRPr lang="zh-CN" altLang="en-US"/>
              </a:p>
            </p:txBody>
          </p:sp>
        </mc:Choice>
        <mc:Fallback>
          <p:sp>
            <p:nvSpPr>
              <p:cNvPr id="3" name="内容占位符 2">
                <a:extLst>
                  <a:ext uri="{FF2B5EF4-FFF2-40B4-BE49-F238E27FC236}">
                    <a16:creationId xmlns:a16="http://schemas.microsoft.com/office/drawing/2014/main" id="{660D493A-59A9-49E8-83C8-833BA71BE225}"/>
                  </a:ext>
                </a:extLst>
              </p:cNvPr>
              <p:cNvSpPr>
                <a:spLocks noGrp="1" noRot="1" noChangeAspect="1" noMove="1" noResize="1" noEditPoints="1" noAdjustHandles="1" noChangeArrowheads="1" noChangeShapeType="1" noTextEdit="1"/>
              </p:cNvSpPr>
              <p:nvPr>
                <p:ph idx="11"/>
              </p:nvPr>
            </p:nvSpPr>
            <p:spPr>
              <a:xfrm>
                <a:off x="235528" y="919698"/>
                <a:ext cx="5448300" cy="5296952"/>
              </a:xfrm>
              <a:blipFill>
                <a:blip r:embed="rId3"/>
                <a:stretch>
                  <a:fillRect t="-2071" r="-4479"/>
                </a:stretch>
              </a:blipFill>
            </p:spPr>
            <p:txBody>
              <a:bodyPr/>
              <a:lstStyle/>
              <a:p>
                <a:r>
                  <a:rPr lang="zh-CN" altLang="en-US">
                    <a:noFill/>
                  </a:rPr>
                  <a:t> </a:t>
                </a:r>
              </a:p>
            </p:txBody>
          </p:sp>
        </mc:Fallback>
      </mc:AlternateContent>
      <p:sp>
        <p:nvSpPr>
          <p:cNvPr id="4" name="标题 3">
            <a:extLst>
              <a:ext uri="{FF2B5EF4-FFF2-40B4-BE49-F238E27FC236}">
                <a16:creationId xmlns:a16="http://schemas.microsoft.com/office/drawing/2014/main" id="{6ECF88A4-9EC7-4981-9E10-D287FC516D5B}"/>
              </a:ext>
            </a:extLst>
          </p:cNvPr>
          <p:cNvSpPr>
            <a:spLocks noGrp="1"/>
          </p:cNvSpPr>
          <p:nvPr>
            <p:ph type="title"/>
          </p:nvPr>
        </p:nvSpPr>
        <p:spPr/>
        <p:txBody>
          <a:bodyPr/>
          <a:lstStyle/>
          <a:p>
            <a:r>
              <a:rPr lang="en-US" altLang="zh-CN"/>
              <a:t>Pre-Analysis</a:t>
            </a:r>
            <a:endParaRPr lang="zh-CN" altLang="en-US"/>
          </a:p>
        </p:txBody>
      </p:sp>
      <p:pic>
        <p:nvPicPr>
          <p:cNvPr id="5" name="图片 4">
            <a:extLst>
              <a:ext uri="{FF2B5EF4-FFF2-40B4-BE49-F238E27FC236}">
                <a16:creationId xmlns:a16="http://schemas.microsoft.com/office/drawing/2014/main" id="{35EFD502-7FF8-4969-8ED1-B16F2E2B49CA}"/>
              </a:ext>
            </a:extLst>
          </p:cNvPr>
          <p:cNvPicPr>
            <a:picLocks noChangeAspect="1"/>
          </p:cNvPicPr>
          <p:nvPr/>
        </p:nvPicPr>
        <p:blipFill>
          <a:blip r:embed="rId4"/>
          <a:stretch>
            <a:fillRect/>
          </a:stretch>
        </p:blipFill>
        <p:spPr>
          <a:xfrm>
            <a:off x="5876857" y="9952"/>
            <a:ext cx="6380952" cy="6838095"/>
          </a:xfrm>
          <a:prstGeom prst="rect">
            <a:avLst/>
          </a:prstGeom>
        </p:spPr>
      </p:pic>
    </p:spTree>
    <p:extLst>
      <p:ext uri="{BB962C8B-B14F-4D97-AF65-F5344CB8AC3E}">
        <p14:creationId xmlns:p14="http://schemas.microsoft.com/office/powerpoint/2010/main" val="1866255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任意多边形: 形状 46">
            <a:extLst>
              <a:ext uri="{FF2B5EF4-FFF2-40B4-BE49-F238E27FC236}">
                <a16:creationId xmlns:a16="http://schemas.microsoft.com/office/drawing/2014/main" id="{3A2B4898-560C-4B64-867C-7564B4B32291}"/>
              </a:ext>
            </a:extLst>
          </p:cNvPr>
          <p:cNvSpPr/>
          <p:nvPr/>
        </p:nvSpPr>
        <p:spPr>
          <a:xfrm>
            <a:off x="323982" y="2078229"/>
            <a:ext cx="7637319" cy="4436918"/>
          </a:xfrm>
          <a:custGeom>
            <a:avLst/>
            <a:gdLst>
              <a:gd name="connsiteX0" fmla="*/ 3667991 w 7637319"/>
              <a:gd name="connsiteY0" fmla="*/ 187036 h 4436918"/>
              <a:gd name="connsiteX1" fmla="*/ 1007919 w 7637319"/>
              <a:gd name="connsiteY1" fmla="*/ 1194954 h 4436918"/>
              <a:gd name="connsiteX2" fmla="*/ 654628 w 7637319"/>
              <a:gd name="connsiteY2" fmla="*/ 1330036 h 4436918"/>
              <a:gd name="connsiteX3" fmla="*/ 519546 w 7637319"/>
              <a:gd name="connsiteY3" fmla="*/ 1506681 h 4436918"/>
              <a:gd name="connsiteX4" fmla="*/ 436419 w 7637319"/>
              <a:gd name="connsiteY4" fmla="*/ 1662545 h 4436918"/>
              <a:gd name="connsiteX5" fmla="*/ 249382 w 7637319"/>
              <a:gd name="connsiteY5" fmla="*/ 1943100 h 4436918"/>
              <a:gd name="connsiteX6" fmla="*/ 166255 w 7637319"/>
              <a:gd name="connsiteY6" fmla="*/ 2182090 h 4436918"/>
              <a:gd name="connsiteX7" fmla="*/ 93519 w 7637319"/>
              <a:gd name="connsiteY7" fmla="*/ 2379518 h 4436918"/>
              <a:gd name="connsiteX8" fmla="*/ 0 w 7637319"/>
              <a:gd name="connsiteY8" fmla="*/ 2753590 h 4436918"/>
              <a:gd name="connsiteX9" fmla="*/ 93519 w 7637319"/>
              <a:gd name="connsiteY9" fmla="*/ 2940627 h 4436918"/>
              <a:gd name="connsiteX10" fmla="*/ 124691 w 7637319"/>
              <a:gd name="connsiteY10" fmla="*/ 3065318 h 4436918"/>
              <a:gd name="connsiteX11" fmla="*/ 166255 w 7637319"/>
              <a:gd name="connsiteY11" fmla="*/ 3169227 h 4436918"/>
              <a:gd name="connsiteX12" fmla="*/ 145473 w 7637319"/>
              <a:gd name="connsiteY12" fmla="*/ 3283527 h 4436918"/>
              <a:gd name="connsiteX13" fmla="*/ 218210 w 7637319"/>
              <a:gd name="connsiteY13" fmla="*/ 3480954 h 4436918"/>
              <a:gd name="connsiteX14" fmla="*/ 259773 w 7637319"/>
              <a:gd name="connsiteY14" fmla="*/ 3657600 h 4436918"/>
              <a:gd name="connsiteX15" fmla="*/ 301337 w 7637319"/>
              <a:gd name="connsiteY15" fmla="*/ 3730336 h 4436918"/>
              <a:gd name="connsiteX16" fmla="*/ 342900 w 7637319"/>
              <a:gd name="connsiteY16" fmla="*/ 3782290 h 4436918"/>
              <a:gd name="connsiteX17" fmla="*/ 353291 w 7637319"/>
              <a:gd name="connsiteY17" fmla="*/ 3823854 h 4436918"/>
              <a:gd name="connsiteX18" fmla="*/ 540328 w 7637319"/>
              <a:gd name="connsiteY18" fmla="*/ 4114800 h 4436918"/>
              <a:gd name="connsiteX19" fmla="*/ 633846 w 7637319"/>
              <a:gd name="connsiteY19" fmla="*/ 4208318 h 4436918"/>
              <a:gd name="connsiteX20" fmla="*/ 716973 w 7637319"/>
              <a:gd name="connsiteY20" fmla="*/ 4249881 h 4436918"/>
              <a:gd name="connsiteX21" fmla="*/ 904010 w 7637319"/>
              <a:gd name="connsiteY21" fmla="*/ 4301836 h 4436918"/>
              <a:gd name="connsiteX22" fmla="*/ 1340428 w 7637319"/>
              <a:gd name="connsiteY22" fmla="*/ 4322618 h 4436918"/>
              <a:gd name="connsiteX23" fmla="*/ 1558637 w 7637319"/>
              <a:gd name="connsiteY23" fmla="*/ 4333009 h 4436918"/>
              <a:gd name="connsiteX24" fmla="*/ 1828800 w 7637319"/>
              <a:gd name="connsiteY24" fmla="*/ 4343400 h 4436918"/>
              <a:gd name="connsiteX25" fmla="*/ 1922319 w 7637319"/>
              <a:gd name="connsiteY25" fmla="*/ 4353790 h 4436918"/>
              <a:gd name="connsiteX26" fmla="*/ 2067791 w 7637319"/>
              <a:gd name="connsiteY26" fmla="*/ 4364181 h 4436918"/>
              <a:gd name="connsiteX27" fmla="*/ 2254828 w 7637319"/>
              <a:gd name="connsiteY27" fmla="*/ 4405745 h 4436918"/>
              <a:gd name="connsiteX28" fmla="*/ 2337955 w 7637319"/>
              <a:gd name="connsiteY28" fmla="*/ 4416136 h 4436918"/>
              <a:gd name="connsiteX29" fmla="*/ 2389910 w 7637319"/>
              <a:gd name="connsiteY29" fmla="*/ 4426527 h 4436918"/>
              <a:gd name="connsiteX30" fmla="*/ 2701637 w 7637319"/>
              <a:gd name="connsiteY30" fmla="*/ 4436918 h 4436918"/>
              <a:gd name="connsiteX31" fmla="*/ 3096491 w 7637319"/>
              <a:gd name="connsiteY31" fmla="*/ 4301836 h 4436918"/>
              <a:gd name="connsiteX32" fmla="*/ 3169228 w 7637319"/>
              <a:gd name="connsiteY32" fmla="*/ 4260272 h 4436918"/>
              <a:gd name="connsiteX33" fmla="*/ 3221182 w 7637319"/>
              <a:gd name="connsiteY33" fmla="*/ 4218709 h 4436918"/>
              <a:gd name="connsiteX34" fmla="*/ 3304310 w 7637319"/>
              <a:gd name="connsiteY34" fmla="*/ 4177145 h 4436918"/>
              <a:gd name="connsiteX35" fmla="*/ 3335482 w 7637319"/>
              <a:gd name="connsiteY35" fmla="*/ 4145972 h 4436918"/>
              <a:gd name="connsiteX36" fmla="*/ 3387437 w 7637319"/>
              <a:gd name="connsiteY36" fmla="*/ 4062845 h 4436918"/>
              <a:gd name="connsiteX37" fmla="*/ 3377046 w 7637319"/>
              <a:gd name="connsiteY37" fmla="*/ 3906981 h 4436918"/>
              <a:gd name="connsiteX38" fmla="*/ 3813464 w 7637319"/>
              <a:gd name="connsiteY38" fmla="*/ 1756063 h 4436918"/>
              <a:gd name="connsiteX39" fmla="*/ 5361710 w 7637319"/>
              <a:gd name="connsiteY39" fmla="*/ 1631372 h 4436918"/>
              <a:gd name="connsiteX40" fmla="*/ 5902037 w 7637319"/>
              <a:gd name="connsiteY40" fmla="*/ 3958936 h 4436918"/>
              <a:gd name="connsiteX41" fmla="*/ 7200900 w 7637319"/>
              <a:gd name="connsiteY41" fmla="*/ 4333009 h 4436918"/>
              <a:gd name="connsiteX42" fmla="*/ 7637319 w 7637319"/>
              <a:gd name="connsiteY42" fmla="*/ 3221181 h 4436918"/>
              <a:gd name="connsiteX43" fmla="*/ 7211291 w 7637319"/>
              <a:gd name="connsiteY43" fmla="*/ 955963 h 4436918"/>
              <a:gd name="connsiteX44" fmla="*/ 5579919 w 7637319"/>
              <a:gd name="connsiteY44" fmla="*/ 0 h 4436918"/>
              <a:gd name="connsiteX45" fmla="*/ 3667991 w 7637319"/>
              <a:gd name="connsiteY45" fmla="*/ 187036 h 443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7637319" h="4436918">
                <a:moveTo>
                  <a:pt x="3667991" y="187036"/>
                </a:moveTo>
                <a:lnTo>
                  <a:pt x="1007919" y="1194954"/>
                </a:lnTo>
                <a:cubicBezTo>
                  <a:pt x="913615" y="1225131"/>
                  <a:pt x="749397" y="1258959"/>
                  <a:pt x="654628" y="1330036"/>
                </a:cubicBezTo>
                <a:cubicBezTo>
                  <a:pt x="585583" y="1381819"/>
                  <a:pt x="561536" y="1431699"/>
                  <a:pt x="519546" y="1506681"/>
                </a:cubicBezTo>
                <a:cubicBezTo>
                  <a:pt x="490776" y="1558056"/>
                  <a:pt x="467412" y="1612480"/>
                  <a:pt x="436419" y="1662545"/>
                </a:cubicBezTo>
                <a:cubicBezTo>
                  <a:pt x="377259" y="1758111"/>
                  <a:pt x="286306" y="1836943"/>
                  <a:pt x="249382" y="1943100"/>
                </a:cubicBezTo>
                <a:cubicBezTo>
                  <a:pt x="221673" y="2022763"/>
                  <a:pt x="194623" y="2102659"/>
                  <a:pt x="166255" y="2182090"/>
                </a:cubicBezTo>
                <a:cubicBezTo>
                  <a:pt x="142667" y="2248138"/>
                  <a:pt x="112290" y="2311943"/>
                  <a:pt x="93519" y="2379518"/>
                </a:cubicBezTo>
                <a:cubicBezTo>
                  <a:pt x="24470" y="2628090"/>
                  <a:pt x="55601" y="2503389"/>
                  <a:pt x="0" y="2753590"/>
                </a:cubicBezTo>
                <a:cubicBezTo>
                  <a:pt x="31173" y="2815936"/>
                  <a:pt x="67631" y="2875908"/>
                  <a:pt x="93519" y="2940627"/>
                </a:cubicBezTo>
                <a:cubicBezTo>
                  <a:pt x="109430" y="2980406"/>
                  <a:pt x="111701" y="3024492"/>
                  <a:pt x="124691" y="3065318"/>
                </a:cubicBezTo>
                <a:cubicBezTo>
                  <a:pt x="136002" y="3100866"/>
                  <a:pt x="152400" y="3134591"/>
                  <a:pt x="166255" y="3169227"/>
                </a:cubicBezTo>
                <a:cubicBezTo>
                  <a:pt x="164092" y="3180041"/>
                  <a:pt x="144023" y="3277483"/>
                  <a:pt x="145473" y="3283527"/>
                </a:cubicBezTo>
                <a:cubicBezTo>
                  <a:pt x="161840" y="3351724"/>
                  <a:pt x="218210" y="3480954"/>
                  <a:pt x="218210" y="3480954"/>
                </a:cubicBezTo>
                <a:cubicBezTo>
                  <a:pt x="233179" y="3563287"/>
                  <a:pt x="232250" y="3588792"/>
                  <a:pt x="259773" y="3657600"/>
                </a:cubicBezTo>
                <a:cubicBezTo>
                  <a:pt x="269634" y="3682253"/>
                  <a:pt x="285270" y="3708914"/>
                  <a:pt x="301337" y="3730336"/>
                </a:cubicBezTo>
                <a:cubicBezTo>
                  <a:pt x="314644" y="3748078"/>
                  <a:pt x="332130" y="3762903"/>
                  <a:pt x="342900" y="3782290"/>
                </a:cubicBezTo>
                <a:cubicBezTo>
                  <a:pt x="349835" y="3794774"/>
                  <a:pt x="349827" y="3809999"/>
                  <a:pt x="353291" y="3823854"/>
                </a:cubicBezTo>
                <a:lnTo>
                  <a:pt x="540328" y="4114800"/>
                </a:lnTo>
                <a:cubicBezTo>
                  <a:pt x="571501" y="4145973"/>
                  <a:pt x="598827" y="4181539"/>
                  <a:pt x="633846" y="4208318"/>
                </a:cubicBezTo>
                <a:cubicBezTo>
                  <a:pt x="658455" y="4227136"/>
                  <a:pt x="687698" y="4239747"/>
                  <a:pt x="716973" y="4249881"/>
                </a:cubicBezTo>
                <a:cubicBezTo>
                  <a:pt x="778120" y="4271047"/>
                  <a:pt x="839625" y="4295397"/>
                  <a:pt x="904010" y="4301836"/>
                </a:cubicBezTo>
                <a:cubicBezTo>
                  <a:pt x="1130269" y="4324462"/>
                  <a:pt x="934866" y="4307314"/>
                  <a:pt x="1340428" y="4322618"/>
                </a:cubicBezTo>
                <a:lnTo>
                  <a:pt x="1558637" y="4333009"/>
                </a:lnTo>
                <a:lnTo>
                  <a:pt x="1828800" y="4343400"/>
                </a:lnTo>
                <a:cubicBezTo>
                  <a:pt x="1859973" y="4346863"/>
                  <a:pt x="1891072" y="4351073"/>
                  <a:pt x="1922319" y="4353790"/>
                </a:cubicBezTo>
                <a:cubicBezTo>
                  <a:pt x="1970750" y="4358001"/>
                  <a:pt x="2019760" y="4356676"/>
                  <a:pt x="2067791" y="4364181"/>
                </a:cubicBezTo>
                <a:cubicBezTo>
                  <a:pt x="2130892" y="4374041"/>
                  <a:pt x="2191455" y="4397823"/>
                  <a:pt x="2254828" y="4405745"/>
                </a:cubicBezTo>
                <a:cubicBezTo>
                  <a:pt x="2282537" y="4409209"/>
                  <a:pt x="2310355" y="4411890"/>
                  <a:pt x="2337955" y="4416136"/>
                </a:cubicBezTo>
                <a:cubicBezTo>
                  <a:pt x="2355411" y="4418822"/>
                  <a:pt x="2372277" y="4425519"/>
                  <a:pt x="2389910" y="4426527"/>
                </a:cubicBezTo>
                <a:cubicBezTo>
                  <a:pt x="2493707" y="4432458"/>
                  <a:pt x="2597728" y="4433454"/>
                  <a:pt x="2701637" y="4436918"/>
                </a:cubicBezTo>
                <a:cubicBezTo>
                  <a:pt x="3155184" y="4382492"/>
                  <a:pt x="2802804" y="4469657"/>
                  <a:pt x="3096491" y="4301836"/>
                </a:cubicBezTo>
                <a:cubicBezTo>
                  <a:pt x="3120737" y="4287981"/>
                  <a:pt x="3145993" y="4275762"/>
                  <a:pt x="3169228" y="4260272"/>
                </a:cubicBezTo>
                <a:cubicBezTo>
                  <a:pt x="3187681" y="4247970"/>
                  <a:pt x="3202294" y="4230332"/>
                  <a:pt x="3221182" y="4218709"/>
                </a:cubicBezTo>
                <a:cubicBezTo>
                  <a:pt x="3247566" y="4202473"/>
                  <a:pt x="3304310" y="4177145"/>
                  <a:pt x="3304310" y="4177145"/>
                </a:cubicBezTo>
                <a:cubicBezTo>
                  <a:pt x="3314701" y="4166754"/>
                  <a:pt x="3326839" y="4157856"/>
                  <a:pt x="3335482" y="4145972"/>
                </a:cubicBezTo>
                <a:cubicBezTo>
                  <a:pt x="3354701" y="4119546"/>
                  <a:pt x="3387437" y="4062845"/>
                  <a:pt x="3387437" y="4062845"/>
                </a:cubicBezTo>
                <a:cubicBezTo>
                  <a:pt x="3375792" y="3934747"/>
                  <a:pt x="3377046" y="3986802"/>
                  <a:pt x="3377046" y="3906981"/>
                </a:cubicBezTo>
                <a:lnTo>
                  <a:pt x="3813464" y="1756063"/>
                </a:lnTo>
                <a:lnTo>
                  <a:pt x="5361710" y="1631372"/>
                </a:lnTo>
                <a:lnTo>
                  <a:pt x="5902037" y="3958936"/>
                </a:lnTo>
                <a:lnTo>
                  <a:pt x="7200900" y="4333009"/>
                </a:lnTo>
                <a:lnTo>
                  <a:pt x="7637319" y="3221181"/>
                </a:lnTo>
                <a:lnTo>
                  <a:pt x="7211291" y="955963"/>
                </a:lnTo>
                <a:lnTo>
                  <a:pt x="5579919" y="0"/>
                </a:lnTo>
                <a:lnTo>
                  <a:pt x="3667991" y="187036"/>
                </a:lnTo>
                <a:close/>
              </a:path>
            </a:pathLst>
          </a:cu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mc:AlternateContent xmlns:mc="http://schemas.openxmlformats.org/markup-compatibility/2006">
        <mc:Choice xmlns:a14="http://schemas.microsoft.com/office/drawing/2010/main" Requires="a14">
          <p:sp>
            <p:nvSpPr>
              <p:cNvPr id="2" name="内容占位符 1">
                <a:extLst>
                  <a:ext uri="{FF2B5EF4-FFF2-40B4-BE49-F238E27FC236}">
                    <a16:creationId xmlns:a16="http://schemas.microsoft.com/office/drawing/2014/main" id="{D870AA4E-F6CE-44F6-A6BE-694A8803E757}"/>
                  </a:ext>
                </a:extLst>
              </p:cNvPr>
              <p:cNvSpPr>
                <a:spLocks noGrp="1"/>
              </p:cNvSpPr>
              <p:nvPr>
                <p:ph idx="11"/>
              </p:nvPr>
            </p:nvSpPr>
            <p:spPr/>
            <p:txBody>
              <a:bodyPr/>
              <a:lstStyle/>
              <a:p>
                <a14:m>
                  <m:oMath xmlns:m="http://schemas.openxmlformats.org/officeDocument/2006/math">
                    <m:r>
                      <a:rPr lang="en-US" altLang="zh-CN" i="1" smtClean="0">
                        <a:latin typeface="Cambria Math" panose="02040503050406030204" pitchFamily="18" charset="0"/>
                        <a:ea typeface="Cambria Math" panose="02040503050406030204" pitchFamily="18" charset="0"/>
                      </a:rPr>
                      <m:t>ℱ</m:t>
                    </m:r>
                    <m:r>
                      <a:rPr lang="en-US" altLang="zh-CN" b="0" i="1" smtClean="0">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𝑐</m:t>
                    </m:r>
                    <m:r>
                      <a:rPr lang="en-US" altLang="zh-CN" b="0" i="1" smtClean="0">
                        <a:latin typeface="Cambria Math" panose="02040503050406030204" pitchFamily="18" charset="0"/>
                        <a:ea typeface="Cambria Math" panose="02040503050406030204" pitchFamily="18" charset="0"/>
                      </a:rPr>
                      <m:t>)：</m:t>
                    </m:r>
                  </m:oMath>
                </a14:m>
                <a:r>
                  <a:rPr lang="zh-CN" altLang="en-US"/>
                  <a:t>和信道</a:t>
                </a:r>
                <a:r>
                  <a:rPr lang="en-US" altLang="zh-CN"/>
                  <a:t>c</a:t>
                </a:r>
                <a:r>
                  <a:rPr lang="zh-CN" altLang="en-US"/>
                  <a:t>相关的函数集合</a:t>
                </a:r>
                <a:endParaRPr lang="en-US" altLang="zh-CN"/>
              </a:p>
              <a:p>
                <a:pPr lvl="1"/>
                <a:r>
                  <a:rPr lang="zh-CN" altLang="en-US"/>
                  <a:t>𝓟</a:t>
                </a:r>
                <a:r>
                  <a:rPr lang="en-US" altLang="zh-CN"/>
                  <a:t>(</a:t>
                </a:r>
                <a:r>
                  <a:rPr lang="zh-CN" altLang="en-US"/>
                  <a:t>𝒄</a:t>
                </a:r>
                <a:r>
                  <a:rPr lang="en-US" altLang="zh-CN"/>
                  <a:t>)</a:t>
                </a:r>
                <a:r>
                  <a:rPr lang="zh-CN" altLang="en-US"/>
                  <a:t>中所有信道操作所在的函数的集合，同时还包含这些函数的所有祖先，直到他们的公共支配节点，将这个支配节点作为</a:t>
                </a:r>
                <a:r>
                  <a:rPr lang="en-US" altLang="zh-CN" b="1" i="1"/>
                  <a:t>fragment entry</a:t>
                </a:r>
              </a:p>
              <a:p>
                <a:endParaRPr lang="zh-CN" altLang="en-US"/>
              </a:p>
            </p:txBody>
          </p:sp>
        </mc:Choice>
        <mc:Fallback>
          <p:sp>
            <p:nvSpPr>
              <p:cNvPr id="2" name="内容占位符 1">
                <a:extLst>
                  <a:ext uri="{FF2B5EF4-FFF2-40B4-BE49-F238E27FC236}">
                    <a16:creationId xmlns:a16="http://schemas.microsoft.com/office/drawing/2014/main" id="{D870AA4E-F6CE-44F6-A6BE-694A8803E757}"/>
                  </a:ext>
                </a:extLst>
              </p:cNvPr>
              <p:cNvSpPr>
                <a:spLocks noGrp="1" noRot="1" noChangeAspect="1" noMove="1" noResize="1" noEditPoints="1" noAdjustHandles="1" noChangeArrowheads="1" noChangeShapeType="1" noTextEdit="1"/>
              </p:cNvSpPr>
              <p:nvPr>
                <p:ph idx="11"/>
              </p:nvPr>
            </p:nvSpPr>
            <p:spPr>
              <a:blipFill>
                <a:blip r:embed="rId2"/>
                <a:stretch>
                  <a:fillRect t="-2071"/>
                </a:stretch>
              </a:blipFill>
            </p:spPr>
            <p:txBody>
              <a:bodyPr/>
              <a:lstStyle/>
              <a:p>
                <a:r>
                  <a:rPr lang="zh-CN" altLang="en-US">
                    <a:noFill/>
                  </a:rPr>
                  <a:t> </a:t>
                </a:r>
              </a:p>
            </p:txBody>
          </p:sp>
        </mc:Fallback>
      </mc:AlternateContent>
      <p:sp>
        <p:nvSpPr>
          <p:cNvPr id="3" name="标题 2">
            <a:extLst>
              <a:ext uri="{FF2B5EF4-FFF2-40B4-BE49-F238E27FC236}">
                <a16:creationId xmlns:a16="http://schemas.microsoft.com/office/drawing/2014/main" id="{DDD8A551-2309-4E17-9523-7562F5EC4C15}"/>
              </a:ext>
            </a:extLst>
          </p:cNvPr>
          <p:cNvSpPr>
            <a:spLocks noGrp="1"/>
          </p:cNvSpPr>
          <p:nvPr>
            <p:ph type="title"/>
          </p:nvPr>
        </p:nvSpPr>
        <p:spPr/>
        <p:txBody>
          <a:bodyPr/>
          <a:lstStyle/>
          <a:p>
            <a:r>
              <a:rPr lang="en-US" altLang="zh-CN"/>
              <a:t>Pre-Analysis</a:t>
            </a:r>
            <a:endParaRPr lang="zh-CN" altLang="en-US"/>
          </a:p>
        </p:txBody>
      </p:sp>
      <p:sp>
        <p:nvSpPr>
          <p:cNvPr id="6" name="页脚占位符 5">
            <a:extLst>
              <a:ext uri="{FF2B5EF4-FFF2-40B4-BE49-F238E27FC236}">
                <a16:creationId xmlns:a16="http://schemas.microsoft.com/office/drawing/2014/main" id="{D5F90012-8748-4215-9EB4-62BFCB988F01}"/>
              </a:ext>
            </a:extLst>
          </p:cNvPr>
          <p:cNvSpPr>
            <a:spLocks noGrp="1"/>
          </p:cNvSpPr>
          <p:nvPr>
            <p:ph type="ftr" sz="quarter" idx="10"/>
          </p:nvPr>
        </p:nvSpPr>
        <p:spPr/>
        <p:txBody>
          <a:bodyPr/>
          <a:lstStyle/>
          <a:p>
            <a:r>
              <a:rPr lang="en-US" altLang="zh-CN"/>
              <a:t>Detecting Blocking Errors in Go Programs</a:t>
            </a:r>
            <a:endParaRPr lang="zh-CN" altLang="en-US"/>
          </a:p>
        </p:txBody>
      </p:sp>
      <p:sp>
        <p:nvSpPr>
          <p:cNvPr id="7" name="椭圆 6">
            <a:extLst>
              <a:ext uri="{FF2B5EF4-FFF2-40B4-BE49-F238E27FC236}">
                <a16:creationId xmlns:a16="http://schemas.microsoft.com/office/drawing/2014/main" id="{F79EB61D-2BF7-4EB3-8901-DBFDFC5E7BBB}"/>
              </a:ext>
            </a:extLst>
          </p:cNvPr>
          <p:cNvSpPr/>
          <p:nvPr/>
        </p:nvSpPr>
        <p:spPr>
          <a:xfrm>
            <a:off x="801965" y="5204632"/>
            <a:ext cx="1080655" cy="9559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id="{E826922E-FF1D-47D8-BCC3-16D7F92D847F}"/>
              </a:ext>
            </a:extLst>
          </p:cNvPr>
          <p:cNvSpPr/>
          <p:nvPr/>
        </p:nvSpPr>
        <p:spPr>
          <a:xfrm>
            <a:off x="2369549" y="5204632"/>
            <a:ext cx="1080655" cy="9559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a:extLst>
              <a:ext uri="{FF2B5EF4-FFF2-40B4-BE49-F238E27FC236}">
                <a16:creationId xmlns:a16="http://schemas.microsoft.com/office/drawing/2014/main" id="{522CBF7C-368D-4165-B4BC-DAFE2D9E2418}"/>
              </a:ext>
            </a:extLst>
          </p:cNvPr>
          <p:cNvSpPr/>
          <p:nvPr/>
        </p:nvSpPr>
        <p:spPr>
          <a:xfrm>
            <a:off x="3937133" y="5204632"/>
            <a:ext cx="1080655" cy="955964"/>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10" name="椭圆 9">
            <a:extLst>
              <a:ext uri="{FF2B5EF4-FFF2-40B4-BE49-F238E27FC236}">
                <a16:creationId xmlns:a16="http://schemas.microsoft.com/office/drawing/2014/main" id="{F0E57FFA-F662-4EA9-838F-5D1B0B9F74B5}"/>
              </a:ext>
            </a:extLst>
          </p:cNvPr>
          <p:cNvSpPr/>
          <p:nvPr/>
        </p:nvSpPr>
        <p:spPr>
          <a:xfrm>
            <a:off x="6330950" y="5204632"/>
            <a:ext cx="1080655" cy="9559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a16="http://schemas.microsoft.com/office/drawing/2014/main" id="{8B48CB2D-080A-428B-9074-AC21F021F684}"/>
              </a:ext>
            </a:extLst>
          </p:cNvPr>
          <p:cNvSpPr/>
          <p:nvPr/>
        </p:nvSpPr>
        <p:spPr>
          <a:xfrm>
            <a:off x="2369548" y="3603439"/>
            <a:ext cx="1080655" cy="955964"/>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id="{5E6B22B0-28DF-48C1-B858-31E20BB8124E}"/>
              </a:ext>
            </a:extLst>
          </p:cNvPr>
          <p:cNvSpPr/>
          <p:nvPr/>
        </p:nvSpPr>
        <p:spPr>
          <a:xfrm>
            <a:off x="6330949" y="3603439"/>
            <a:ext cx="1080655" cy="9559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箭头连接符 24">
            <a:extLst>
              <a:ext uri="{FF2B5EF4-FFF2-40B4-BE49-F238E27FC236}">
                <a16:creationId xmlns:a16="http://schemas.microsoft.com/office/drawing/2014/main" id="{DA03D391-9C68-4DD1-8451-E0D5DFE89273}"/>
              </a:ext>
            </a:extLst>
          </p:cNvPr>
          <p:cNvCxnSpPr>
            <a:cxnSpLocks/>
            <a:stCxn id="12" idx="3"/>
            <a:endCxn id="7" idx="0"/>
          </p:cNvCxnSpPr>
          <p:nvPr/>
        </p:nvCxnSpPr>
        <p:spPr>
          <a:xfrm flipH="1">
            <a:off x="1342293" y="4419405"/>
            <a:ext cx="1185513" cy="7852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直接箭头连接符 28">
            <a:extLst>
              <a:ext uri="{FF2B5EF4-FFF2-40B4-BE49-F238E27FC236}">
                <a16:creationId xmlns:a16="http://schemas.microsoft.com/office/drawing/2014/main" id="{DBE430E9-C8B3-4484-BB29-7C40FB276FDE}"/>
              </a:ext>
            </a:extLst>
          </p:cNvPr>
          <p:cNvCxnSpPr>
            <a:cxnSpLocks/>
            <a:stCxn id="12" idx="4"/>
            <a:endCxn id="8" idx="0"/>
          </p:cNvCxnSpPr>
          <p:nvPr/>
        </p:nvCxnSpPr>
        <p:spPr>
          <a:xfrm>
            <a:off x="2909876" y="4559403"/>
            <a:ext cx="1" cy="6452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直接箭头连接符 31">
            <a:extLst>
              <a:ext uri="{FF2B5EF4-FFF2-40B4-BE49-F238E27FC236}">
                <a16:creationId xmlns:a16="http://schemas.microsoft.com/office/drawing/2014/main" id="{01A4E64D-5816-44C8-8BA0-8FA1ACBA2BBD}"/>
              </a:ext>
            </a:extLst>
          </p:cNvPr>
          <p:cNvCxnSpPr>
            <a:cxnSpLocks/>
            <a:stCxn id="12" idx="5"/>
            <a:endCxn id="9" idx="0"/>
          </p:cNvCxnSpPr>
          <p:nvPr/>
        </p:nvCxnSpPr>
        <p:spPr>
          <a:xfrm>
            <a:off x="3291945" y="4419405"/>
            <a:ext cx="1185516" cy="7852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直接箭头连接符 35">
            <a:extLst>
              <a:ext uri="{FF2B5EF4-FFF2-40B4-BE49-F238E27FC236}">
                <a16:creationId xmlns:a16="http://schemas.microsoft.com/office/drawing/2014/main" id="{1E148B5A-DD74-4B31-AF01-1AC84E12ECE2}"/>
              </a:ext>
            </a:extLst>
          </p:cNvPr>
          <p:cNvCxnSpPr>
            <a:cxnSpLocks/>
            <a:stCxn id="13" idx="4"/>
            <a:endCxn id="10" idx="0"/>
          </p:cNvCxnSpPr>
          <p:nvPr/>
        </p:nvCxnSpPr>
        <p:spPr>
          <a:xfrm>
            <a:off x="6871277" y="4559403"/>
            <a:ext cx="1" cy="6452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直接箭头连接符 38">
            <a:extLst>
              <a:ext uri="{FF2B5EF4-FFF2-40B4-BE49-F238E27FC236}">
                <a16:creationId xmlns:a16="http://schemas.microsoft.com/office/drawing/2014/main" id="{5051A290-C6F1-4B30-A0A3-263260042D12}"/>
              </a:ext>
            </a:extLst>
          </p:cNvPr>
          <p:cNvCxnSpPr>
            <a:cxnSpLocks/>
            <a:stCxn id="40" idx="3"/>
            <a:endCxn id="12" idx="7"/>
          </p:cNvCxnSpPr>
          <p:nvPr/>
        </p:nvCxnSpPr>
        <p:spPr>
          <a:xfrm flipH="1">
            <a:off x="3291945" y="3065499"/>
            <a:ext cx="1227452" cy="6779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0" name="椭圆 39">
            <a:extLst>
              <a:ext uri="{FF2B5EF4-FFF2-40B4-BE49-F238E27FC236}">
                <a16:creationId xmlns:a16="http://schemas.microsoft.com/office/drawing/2014/main" id="{A1288962-585D-4395-978B-2F692D2B9AAB}"/>
              </a:ext>
            </a:extLst>
          </p:cNvPr>
          <p:cNvSpPr/>
          <p:nvPr/>
        </p:nvSpPr>
        <p:spPr>
          <a:xfrm>
            <a:off x="4361139" y="2249533"/>
            <a:ext cx="1080655" cy="955964"/>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cxnSp>
        <p:nvCxnSpPr>
          <p:cNvPr id="43" name="直接箭头连接符 42">
            <a:extLst>
              <a:ext uri="{FF2B5EF4-FFF2-40B4-BE49-F238E27FC236}">
                <a16:creationId xmlns:a16="http://schemas.microsoft.com/office/drawing/2014/main" id="{44C7370E-0D83-45F4-8147-DC9EC7FF4F32}"/>
              </a:ext>
            </a:extLst>
          </p:cNvPr>
          <p:cNvCxnSpPr>
            <a:cxnSpLocks/>
            <a:stCxn id="40" idx="5"/>
            <a:endCxn id="13" idx="1"/>
          </p:cNvCxnSpPr>
          <p:nvPr/>
        </p:nvCxnSpPr>
        <p:spPr>
          <a:xfrm>
            <a:off x="5283536" y="3065499"/>
            <a:ext cx="1205671" cy="6779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48" name="对话气泡: 矩形 47">
                <a:extLst>
                  <a:ext uri="{FF2B5EF4-FFF2-40B4-BE49-F238E27FC236}">
                    <a16:creationId xmlns:a16="http://schemas.microsoft.com/office/drawing/2014/main" id="{3F60D5BE-76EC-498D-B1DC-F9E42E8FFF4D}"/>
                  </a:ext>
                </a:extLst>
              </p:cNvPr>
              <p:cNvSpPr/>
              <p:nvPr/>
            </p:nvSpPr>
            <p:spPr>
              <a:xfrm>
                <a:off x="7791083" y="2249533"/>
                <a:ext cx="1657717" cy="565098"/>
              </a:xfrm>
              <a:prstGeom prst="wedgeRectCallout">
                <a:avLst>
                  <a:gd name="adj1" fmla="val -77828"/>
                  <a:gd name="adj2" fmla="val 66843"/>
                </a:avLst>
              </a:prstGeom>
            </p:spPr>
            <p:style>
              <a:lnRef idx="2">
                <a:schemeClr val="accent2"/>
              </a:lnRef>
              <a:fillRef idx="1">
                <a:schemeClr val="lt1"/>
              </a:fillRef>
              <a:effectRef idx="0">
                <a:schemeClr val="accent2"/>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CN" i="1" smtClean="0">
                          <a:latin typeface="Cambria Math" panose="02040503050406030204" pitchFamily="18" charset="0"/>
                          <a:ea typeface="Cambria Math" panose="02040503050406030204" pitchFamily="18" charset="0"/>
                        </a:rPr>
                        <m:t>ℱ</m:t>
                      </m:r>
                      <m:r>
                        <a:rPr lang="en-US" altLang="zh-CN" b="0" i="1" smtClean="0">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𝑐</m:t>
                      </m:r>
                      <m:r>
                        <a:rPr lang="en-US" altLang="zh-CN" b="0" i="1" smtClean="0">
                          <a:latin typeface="Cambria Math" panose="02040503050406030204" pitchFamily="18" charset="0"/>
                          <a:ea typeface="Cambria Math" panose="02040503050406030204" pitchFamily="18" charset="0"/>
                        </a:rPr>
                        <m:t>)</m:t>
                      </m:r>
                    </m:oMath>
                  </m:oMathPara>
                </a14:m>
                <a:endParaRPr lang="zh-CN" altLang="en-US"/>
              </a:p>
            </p:txBody>
          </p:sp>
        </mc:Choice>
        <mc:Fallback>
          <p:sp>
            <p:nvSpPr>
              <p:cNvPr id="48" name="对话气泡: 矩形 47">
                <a:extLst>
                  <a:ext uri="{FF2B5EF4-FFF2-40B4-BE49-F238E27FC236}">
                    <a16:creationId xmlns:a16="http://schemas.microsoft.com/office/drawing/2014/main" id="{3F60D5BE-76EC-498D-B1DC-F9E42E8FFF4D}"/>
                  </a:ext>
                </a:extLst>
              </p:cNvPr>
              <p:cNvSpPr>
                <a:spLocks noRot="1" noChangeAspect="1" noMove="1" noResize="1" noEditPoints="1" noAdjustHandles="1" noChangeArrowheads="1" noChangeShapeType="1" noTextEdit="1"/>
              </p:cNvSpPr>
              <p:nvPr/>
            </p:nvSpPr>
            <p:spPr>
              <a:xfrm>
                <a:off x="7791083" y="2249533"/>
                <a:ext cx="1657717" cy="565098"/>
              </a:xfrm>
              <a:prstGeom prst="wedgeRectCallout">
                <a:avLst>
                  <a:gd name="adj1" fmla="val -77828"/>
                  <a:gd name="adj2" fmla="val 66843"/>
                </a:avLst>
              </a:prstGeom>
              <a:blipFill>
                <a:blip r:embed="rId3"/>
                <a:stretch>
                  <a:fillRect/>
                </a:stretch>
              </a:blipFill>
            </p:spPr>
            <p:txBody>
              <a:bodyPr/>
              <a:lstStyle/>
              <a:p>
                <a:r>
                  <a:rPr lang="zh-CN" altLang="en-US">
                    <a:noFill/>
                  </a:rPr>
                  <a:t> </a:t>
                </a:r>
              </a:p>
            </p:txBody>
          </p:sp>
        </mc:Fallback>
      </mc:AlternateContent>
      <p:sp>
        <p:nvSpPr>
          <p:cNvPr id="49" name="文本框 48">
            <a:extLst>
              <a:ext uri="{FF2B5EF4-FFF2-40B4-BE49-F238E27FC236}">
                <a16:creationId xmlns:a16="http://schemas.microsoft.com/office/drawing/2014/main" id="{1A1E6D7B-310C-460D-81F8-97DB12BFA8CA}"/>
              </a:ext>
            </a:extLst>
          </p:cNvPr>
          <p:cNvSpPr txBox="1"/>
          <p:nvPr/>
        </p:nvSpPr>
        <p:spPr>
          <a:xfrm>
            <a:off x="9282124" y="4281055"/>
            <a:ext cx="2674349" cy="2187234"/>
          </a:xfrm>
          <a:prstGeom prst="rect">
            <a:avLst/>
          </a:prstGeom>
          <a:noFill/>
          <a:ln w="12700">
            <a:solidFill>
              <a:srgbClr val="FF0000"/>
            </a:solidFill>
          </a:ln>
        </p:spPr>
        <p:txBody>
          <a:bodyPr wrap="square" rtlCol="0">
            <a:spAutoFit/>
          </a:bodyPr>
          <a:lstStyle/>
          <a:p>
            <a:endParaRPr lang="zh-CN" altLang="en-US"/>
          </a:p>
        </p:txBody>
      </p:sp>
      <p:sp>
        <p:nvSpPr>
          <p:cNvPr id="50" name="文本框 49">
            <a:extLst>
              <a:ext uri="{FF2B5EF4-FFF2-40B4-BE49-F238E27FC236}">
                <a16:creationId xmlns:a16="http://schemas.microsoft.com/office/drawing/2014/main" id="{5DB250C2-5187-4FAB-B26F-D4540DA69748}"/>
              </a:ext>
            </a:extLst>
          </p:cNvPr>
          <p:cNvSpPr txBox="1"/>
          <p:nvPr/>
        </p:nvSpPr>
        <p:spPr>
          <a:xfrm>
            <a:off x="9636919" y="4296688"/>
            <a:ext cx="1960418" cy="400110"/>
          </a:xfrm>
          <a:prstGeom prst="rect">
            <a:avLst/>
          </a:prstGeom>
          <a:noFill/>
        </p:spPr>
        <p:txBody>
          <a:bodyPr wrap="square" rtlCol="0">
            <a:spAutoFit/>
          </a:bodyPr>
          <a:lstStyle/>
          <a:p>
            <a:pPr algn="ctr"/>
            <a:r>
              <a:rPr lang="zh-CN" altLang="en-US" sz="2000" b="1"/>
              <a:t>图例</a:t>
            </a:r>
          </a:p>
        </p:txBody>
      </p:sp>
      <p:sp>
        <p:nvSpPr>
          <p:cNvPr id="51" name="椭圆 50">
            <a:extLst>
              <a:ext uri="{FF2B5EF4-FFF2-40B4-BE49-F238E27FC236}">
                <a16:creationId xmlns:a16="http://schemas.microsoft.com/office/drawing/2014/main" id="{D4EEDD12-7745-4764-BF8A-0A3D1AD5B25E}"/>
              </a:ext>
            </a:extLst>
          </p:cNvPr>
          <p:cNvSpPr/>
          <p:nvPr/>
        </p:nvSpPr>
        <p:spPr>
          <a:xfrm>
            <a:off x="9430010" y="4770573"/>
            <a:ext cx="750822" cy="670762"/>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52" name="文本框 51">
            <a:extLst>
              <a:ext uri="{FF2B5EF4-FFF2-40B4-BE49-F238E27FC236}">
                <a16:creationId xmlns:a16="http://schemas.microsoft.com/office/drawing/2014/main" id="{04580A51-93AE-4495-84EF-9D5C34099E9E}"/>
              </a:ext>
            </a:extLst>
          </p:cNvPr>
          <p:cNvSpPr txBox="1"/>
          <p:nvPr/>
        </p:nvSpPr>
        <p:spPr>
          <a:xfrm>
            <a:off x="10235250" y="4795003"/>
            <a:ext cx="1666805" cy="646331"/>
          </a:xfrm>
          <a:prstGeom prst="rect">
            <a:avLst/>
          </a:prstGeom>
          <a:noFill/>
        </p:spPr>
        <p:txBody>
          <a:bodyPr wrap="square" rtlCol="0">
            <a:spAutoFit/>
          </a:bodyPr>
          <a:lstStyle/>
          <a:p>
            <a:r>
              <a:rPr lang="zh-CN" altLang="en-US"/>
              <a:t>不包含𝓟</a:t>
            </a:r>
            <a:r>
              <a:rPr lang="en-US" altLang="zh-CN"/>
              <a:t>(</a:t>
            </a:r>
            <a:r>
              <a:rPr lang="zh-CN" altLang="en-US"/>
              <a:t>𝒄</a:t>
            </a:r>
            <a:r>
              <a:rPr lang="en-US" altLang="zh-CN"/>
              <a:t>)</a:t>
            </a:r>
            <a:r>
              <a:rPr lang="zh-CN" altLang="en-US"/>
              <a:t>相关操作的函数</a:t>
            </a:r>
          </a:p>
        </p:txBody>
      </p:sp>
      <p:sp>
        <p:nvSpPr>
          <p:cNvPr id="53" name="椭圆 52">
            <a:extLst>
              <a:ext uri="{FF2B5EF4-FFF2-40B4-BE49-F238E27FC236}">
                <a16:creationId xmlns:a16="http://schemas.microsoft.com/office/drawing/2014/main" id="{55E2AFC0-1F26-4C79-8521-DF56965E85B9}"/>
              </a:ext>
            </a:extLst>
          </p:cNvPr>
          <p:cNvSpPr/>
          <p:nvPr/>
        </p:nvSpPr>
        <p:spPr>
          <a:xfrm>
            <a:off x="9430010" y="5650441"/>
            <a:ext cx="750822" cy="6707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文本框 53">
            <a:extLst>
              <a:ext uri="{FF2B5EF4-FFF2-40B4-BE49-F238E27FC236}">
                <a16:creationId xmlns:a16="http://schemas.microsoft.com/office/drawing/2014/main" id="{6E2E4BFF-DE3C-45F5-90A9-F3F0FAEC1CCF}"/>
              </a:ext>
            </a:extLst>
          </p:cNvPr>
          <p:cNvSpPr txBox="1"/>
          <p:nvPr/>
        </p:nvSpPr>
        <p:spPr>
          <a:xfrm>
            <a:off x="10228703" y="5650441"/>
            <a:ext cx="1666805" cy="646331"/>
          </a:xfrm>
          <a:prstGeom prst="rect">
            <a:avLst/>
          </a:prstGeom>
          <a:noFill/>
        </p:spPr>
        <p:txBody>
          <a:bodyPr wrap="square" rtlCol="0">
            <a:spAutoFit/>
          </a:bodyPr>
          <a:lstStyle/>
          <a:p>
            <a:r>
              <a:rPr lang="zh-CN" altLang="en-US"/>
              <a:t>包含𝓟</a:t>
            </a:r>
            <a:r>
              <a:rPr lang="en-US" altLang="zh-CN"/>
              <a:t>(</a:t>
            </a:r>
            <a:r>
              <a:rPr lang="zh-CN" altLang="en-US"/>
              <a:t>𝒄</a:t>
            </a:r>
            <a:r>
              <a:rPr lang="en-US" altLang="zh-CN"/>
              <a:t>)</a:t>
            </a:r>
            <a:r>
              <a:rPr lang="zh-CN" altLang="en-US"/>
              <a:t>相关操作的函数</a:t>
            </a:r>
          </a:p>
        </p:txBody>
      </p:sp>
    </p:spTree>
    <p:extLst>
      <p:ext uri="{BB962C8B-B14F-4D97-AF65-F5344CB8AC3E}">
        <p14:creationId xmlns:p14="http://schemas.microsoft.com/office/powerpoint/2010/main" val="2623447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内容占位符 1">
                <a:extLst>
                  <a:ext uri="{FF2B5EF4-FFF2-40B4-BE49-F238E27FC236}">
                    <a16:creationId xmlns:a16="http://schemas.microsoft.com/office/drawing/2014/main" id="{76E41208-D061-4EE7-ADF6-481CDFC969F7}"/>
                  </a:ext>
                </a:extLst>
              </p:cNvPr>
              <p:cNvSpPr>
                <a:spLocks noGrp="1"/>
              </p:cNvSpPr>
              <p:nvPr>
                <p:ph idx="11"/>
              </p:nvPr>
            </p:nvSpPr>
            <p:spPr/>
            <p:txBody>
              <a:bodyPr>
                <a:normAutofit/>
              </a:bodyPr>
              <a:lstStyle/>
              <a:p>
                <a:r>
                  <a:rPr lang="en-US" altLang="zh-CN"/>
                  <a:t>Analysis domain</a:t>
                </a:r>
              </a:p>
              <a:p>
                <a:pPr lvl="1"/>
                <a:r>
                  <a:rPr lang="zh-CN" altLang="en-US"/>
                  <a:t>抽象域</a:t>
                </a:r>
                <a14:m>
                  <m:oMath xmlns:m="http://schemas.openxmlformats.org/officeDocument/2006/math">
                    <m:r>
                      <a:rPr lang="zh-CN" altLang="en-US" i="1" smtClean="0">
                        <a:latin typeface="Cambria Math" panose="02040503050406030204" pitchFamily="18" charset="0"/>
                      </a:rPr>
                      <m:t>𝒜</m:t>
                    </m:r>
                  </m:oMath>
                </a14:m>
                <a:r>
                  <a:rPr lang="zh-CN" altLang="en-US"/>
                  <a:t>是一个流敏感的完全格</a:t>
                </a:r>
                <a:endParaRPr lang="en-US" altLang="zh-CN"/>
              </a:p>
              <a:p>
                <a:pPr lvl="1"/>
                <a:endParaRPr lang="en-US" altLang="zh-CN"/>
              </a:p>
              <a:p>
                <a:pPr marL="450850" lvl="1" indent="0">
                  <a:buNone/>
                </a:pPr>
                <a:endParaRPr lang="en-US" altLang="zh-CN"/>
              </a:p>
              <a:p>
                <a:pPr lvl="1"/>
                <a14:m>
                  <m:oMath xmlns:m="http://schemas.openxmlformats.org/officeDocument/2006/math">
                    <m:r>
                      <a:rPr lang="en-US" altLang="zh-CN" b="0" i="1" smtClean="0">
                        <a:latin typeface="Cambria Math" panose="02040503050406030204" pitchFamily="18" charset="0"/>
                      </a:rPr>
                      <m:t>𝑁</m:t>
                    </m:r>
                    <m:r>
                      <a:rPr lang="en-US" altLang="zh-CN" b="0" i="1" smtClean="0">
                        <a:latin typeface="Cambria Math" panose="02040503050406030204" pitchFamily="18" charset="0"/>
                      </a:rPr>
                      <m:t>,</m:t>
                    </m:r>
                    <m:r>
                      <a:rPr lang="en-US" altLang="zh-CN" b="0" i="1" smtClean="0">
                        <a:latin typeface="Cambria Math" panose="02040503050406030204" pitchFamily="18" charset="0"/>
                      </a:rPr>
                      <m:t>𝐹</m:t>
                    </m:r>
                    <m:r>
                      <a:rPr lang="zh-CN" altLang="en-US" i="1">
                        <a:latin typeface="Cambria Math" panose="02040503050406030204" pitchFamily="18" charset="0"/>
                      </a:rPr>
                      <m:t>：</m:t>
                    </m:r>
                  </m:oMath>
                </a14:m>
                <a:r>
                  <a:rPr lang="zh-CN" altLang="en-US"/>
                  <a:t>控制流图</a:t>
                </a:r>
                <a:r>
                  <a:rPr lang="en-US" altLang="zh-CN"/>
                  <a:t>(CFG)</a:t>
                </a:r>
                <a:r>
                  <a:rPr lang="zh-CN" altLang="en-US"/>
                  <a:t>中的</a:t>
                </a:r>
                <a:r>
                  <a:rPr lang="zh-CN" altLang="en-US" b="1"/>
                  <a:t>节点集合</a:t>
                </a:r>
                <a14:m>
                  <m:oMath xmlns:m="http://schemas.openxmlformats.org/officeDocument/2006/math">
                    <m:r>
                      <a:rPr lang="en-US" altLang="zh-CN" i="1">
                        <a:latin typeface="Cambria Math" panose="02040503050406030204" pitchFamily="18" charset="0"/>
                      </a:rPr>
                      <m:t>𝑁</m:t>
                    </m:r>
                  </m:oMath>
                </a14:m>
                <a:r>
                  <a:rPr lang="zh-CN" altLang="en-US"/>
                  <a:t>（</a:t>
                </a:r>
                <a:r>
                  <a:rPr lang="en-US" altLang="zh-CN"/>
                  <a:t>ssa</a:t>
                </a:r>
                <a:r>
                  <a:rPr lang="zh-CN" altLang="en-US"/>
                  <a:t>中的一条指令）以及</a:t>
                </a:r>
                <a:r>
                  <a:rPr lang="zh-CN" altLang="en-US" b="1"/>
                  <a:t>函数集合</a:t>
                </a:r>
                <a14:m>
                  <m:oMath xmlns:m="http://schemas.openxmlformats.org/officeDocument/2006/math">
                    <m:r>
                      <a:rPr lang="en-US" altLang="zh-CN" i="1">
                        <a:latin typeface="Cambria Math" panose="02040503050406030204" pitchFamily="18" charset="0"/>
                      </a:rPr>
                      <m:t>𝐹</m:t>
                    </m:r>
                  </m:oMath>
                </a14:m>
                <a:r>
                  <a:rPr lang="zh-CN" altLang="en-US"/>
                  <a:t>（指令所在函数）</a:t>
                </a:r>
                <a:endParaRPr lang="en-US" altLang="zh-CN"/>
              </a:p>
              <a:p>
                <a:pPr lvl="2"/>
                <a14:m>
                  <m:oMath xmlns:m="http://schemas.openxmlformats.org/officeDocument/2006/math">
                    <m:r>
                      <a:rPr lang="en-US" altLang="zh-CN" b="0" i="1" smtClean="0">
                        <a:latin typeface="Cambria Math" panose="02040503050406030204" pitchFamily="18" charset="0"/>
                      </a:rPr>
                      <m:t>(</m:t>
                    </m:r>
                    <m:r>
                      <a:rPr lang="en-US" altLang="zh-CN" b="0" i="1" smtClean="0">
                        <a:latin typeface="Cambria Math" panose="02040503050406030204" pitchFamily="18" charset="0"/>
                      </a:rPr>
                      <m:t>𝑛</m:t>
                    </m:r>
                    <m:r>
                      <a:rPr lang="en-US" altLang="zh-CN" b="0" i="1" smtClean="0">
                        <a:latin typeface="Cambria Math" panose="02040503050406030204" pitchFamily="18" charset="0"/>
                      </a:rPr>
                      <m:t>,</m:t>
                    </m:r>
                    <m:r>
                      <a:rPr lang="en-US" altLang="zh-CN" b="0" i="1" smtClean="0">
                        <a:latin typeface="Cambria Math" panose="02040503050406030204" pitchFamily="18" charset="0"/>
                      </a:rPr>
                      <m:t>𝑓</m:t>
                    </m:r>
                    <m:r>
                      <a:rPr lang="en-US" altLang="zh-CN" b="0" i="1" smtClean="0">
                        <a:latin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𝑁</m:t>
                    </m:r>
                    <m:r>
                      <a:rPr lang="en-US" altLang="zh-CN" b="0" i="1" smtClean="0">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𝐹</m:t>
                    </m:r>
                  </m:oMath>
                </a14:m>
                <a:r>
                  <a:rPr lang="zh-CN" altLang="en-US"/>
                  <a:t>，</a:t>
                </a:r>
                <a14:m>
                  <m:oMath xmlns:m="http://schemas.openxmlformats.org/officeDocument/2006/math">
                    <m:r>
                      <a:rPr lang="en-US" altLang="zh-CN" i="1" smtClean="0">
                        <a:latin typeface="Cambria Math" panose="02040503050406030204" pitchFamily="18" charset="0"/>
                      </a:rPr>
                      <m:t>𝑛</m:t>
                    </m:r>
                  </m:oMath>
                </a14:m>
                <a:r>
                  <a:rPr lang="zh-CN" altLang="en-US"/>
                  <a:t>表示对应线程要执行的下一条指令，</a:t>
                </a:r>
                <a14:m>
                  <m:oMath xmlns:m="http://schemas.openxmlformats.org/officeDocument/2006/math">
                    <m:r>
                      <a:rPr lang="en-US" altLang="zh-CN" i="1" smtClean="0">
                        <a:latin typeface="Cambria Math" panose="02040503050406030204" pitchFamily="18" charset="0"/>
                      </a:rPr>
                      <m:t>𝑓</m:t>
                    </m:r>
                  </m:oMath>
                </a14:m>
                <a:r>
                  <a:rPr lang="zh-CN" altLang="en-US"/>
                  <a:t>表示线程开始执行的函数</a:t>
                </a:r>
                <a:endParaRPr lang="en-US" altLang="zh-CN"/>
              </a:p>
              <a:p>
                <a:pPr lvl="2"/>
                <a:r>
                  <a:rPr lang="zh-CN" altLang="en-US"/>
                  <a:t>如果</a:t>
                </a:r>
                <a14:m>
                  <m:oMath xmlns:m="http://schemas.openxmlformats.org/officeDocument/2006/math">
                    <m:r>
                      <a:rPr lang="en-US" altLang="zh-CN" i="1" smtClean="0">
                        <a:latin typeface="Cambria Math" panose="02040503050406030204" pitchFamily="18" charset="0"/>
                      </a:rPr>
                      <m:t>𝑛</m:t>
                    </m:r>
                    <m:r>
                      <a:rPr lang="en-US" altLang="zh-CN" b="0" i="1" smtClean="0">
                        <a:latin typeface="Cambria Math" panose="02040503050406030204" pitchFamily="18" charset="0"/>
                      </a:rPr>
                      <m:t>′</m:t>
                    </m:r>
                  </m:oMath>
                </a14:m>
                <a:r>
                  <a:rPr lang="zh-CN" altLang="en-US"/>
                  <a:t>是</a:t>
                </a:r>
                <a14:m>
                  <m:oMath xmlns:m="http://schemas.openxmlformats.org/officeDocument/2006/math">
                    <m:r>
                      <a:rPr lang="en-US" altLang="zh-CN" i="1" smtClean="0">
                        <a:latin typeface="Cambria Math" panose="02040503050406030204" pitchFamily="18" charset="0"/>
                      </a:rPr>
                      <m:t>𝑛</m:t>
                    </m:r>
                  </m:oMath>
                </a14:m>
                <a:r>
                  <a:rPr lang="zh-CN" altLang="en-US"/>
                  <a:t>的后继，那么</a:t>
                </a:r>
                <a14:m>
                  <m:oMath xmlns:m="http://schemas.openxmlformats.org/officeDocument/2006/math">
                    <m:r>
                      <a:rPr lang="en-US" altLang="zh-CN" i="1" smtClean="0">
                        <a:latin typeface="Cambria Math" panose="02040503050406030204" pitchFamily="18" charset="0"/>
                      </a:rPr>
                      <m:t>(</m:t>
                    </m:r>
                    <m:r>
                      <a:rPr lang="en-US" altLang="zh-CN" i="1" smtClean="0">
                        <a:latin typeface="Cambria Math" panose="02040503050406030204" pitchFamily="18" charset="0"/>
                      </a:rPr>
                      <m:t>𝑛</m:t>
                    </m:r>
                    <m:r>
                      <a:rPr lang="en-US" altLang="zh-CN" b="0" i="1" smtClean="0">
                        <a:latin typeface="Cambria Math" panose="02040503050406030204" pitchFamily="18" charset="0"/>
                      </a:rPr>
                      <m:t>′</m:t>
                    </m:r>
                    <m:r>
                      <a:rPr lang="en-US" altLang="zh-CN" i="1" smtClean="0">
                        <a:latin typeface="Cambria Math" panose="02040503050406030204" pitchFamily="18" charset="0"/>
                      </a:rPr>
                      <m:t>,</m:t>
                    </m:r>
                    <m:r>
                      <a:rPr lang="en-US" altLang="zh-CN" i="1" smtClean="0">
                        <a:latin typeface="Cambria Math" panose="02040503050406030204" pitchFamily="18" charset="0"/>
                      </a:rPr>
                      <m:t>𝑓</m:t>
                    </m:r>
                    <m:r>
                      <a:rPr lang="en-US" altLang="zh-CN" i="1" smtClean="0">
                        <a:latin typeface="Cambria Math" panose="02040503050406030204" pitchFamily="18" charset="0"/>
                      </a:rPr>
                      <m:t>)</m:t>
                    </m:r>
                  </m:oMath>
                </a14:m>
                <a:r>
                  <a:rPr lang="zh-CN" altLang="en-US"/>
                  <a:t>也是</a:t>
                </a:r>
                <a14:m>
                  <m:oMath xmlns:m="http://schemas.openxmlformats.org/officeDocument/2006/math">
                    <m:r>
                      <a:rPr lang="en-US" altLang="zh-CN" i="1" smtClean="0">
                        <a:latin typeface="Cambria Math" panose="02040503050406030204" pitchFamily="18" charset="0"/>
                      </a:rPr>
                      <m:t>(</m:t>
                    </m:r>
                    <m:r>
                      <a:rPr lang="en-US" altLang="zh-CN" i="1" smtClean="0">
                        <a:latin typeface="Cambria Math" panose="02040503050406030204" pitchFamily="18" charset="0"/>
                      </a:rPr>
                      <m:t>𝑛</m:t>
                    </m:r>
                    <m:r>
                      <a:rPr lang="en-US" altLang="zh-CN" i="1" smtClean="0">
                        <a:latin typeface="Cambria Math" panose="02040503050406030204" pitchFamily="18" charset="0"/>
                      </a:rPr>
                      <m:t>,</m:t>
                    </m:r>
                    <m:r>
                      <a:rPr lang="en-US" altLang="zh-CN" i="1" smtClean="0">
                        <a:latin typeface="Cambria Math" panose="02040503050406030204" pitchFamily="18" charset="0"/>
                      </a:rPr>
                      <m:t>𝑓</m:t>
                    </m:r>
                    <m:r>
                      <a:rPr lang="en-US" altLang="zh-CN" i="1" smtClean="0">
                        <a:latin typeface="Cambria Math" panose="02040503050406030204" pitchFamily="18" charset="0"/>
                      </a:rPr>
                      <m:t>)</m:t>
                    </m:r>
                  </m:oMath>
                </a14:m>
                <a:r>
                  <a:rPr lang="zh-CN" altLang="en-US"/>
                  <a:t>的后继</a:t>
                </a:r>
                <a:endParaRPr lang="en-US" altLang="zh-CN"/>
              </a:p>
              <a:p>
                <a:pPr lvl="2"/>
                <a14:m>
                  <m:oMath xmlns:m="http://schemas.openxmlformats.org/officeDocument/2006/math">
                    <m:r>
                      <a:rPr lang="en-US" altLang="zh-CN" i="1" smtClean="0">
                        <a:latin typeface="Cambria Math" panose="02040503050406030204" pitchFamily="18" charset="0"/>
                      </a:rPr>
                      <m:t>(</m:t>
                    </m:r>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𝑓</m:t>
                        </m:r>
                      </m:e>
                      <m:sub>
                        <m:r>
                          <a:rPr lang="en-US" altLang="zh-CN" b="0" i="1" smtClean="0">
                            <a:latin typeface="Cambria Math" panose="02040503050406030204" pitchFamily="18" charset="0"/>
                          </a:rPr>
                          <m:t>𝑒𝑥𝑖𝑡</m:t>
                        </m:r>
                      </m:sub>
                    </m:sSub>
                    <m:r>
                      <a:rPr lang="en-US" altLang="zh-CN" i="1" smtClean="0">
                        <a:latin typeface="Cambria Math" panose="02040503050406030204" pitchFamily="18" charset="0"/>
                      </a:rPr>
                      <m:t>, </m:t>
                    </m:r>
                    <m:r>
                      <a:rPr lang="en-US" altLang="zh-CN" i="1" smtClean="0">
                        <a:latin typeface="Cambria Math" panose="02040503050406030204" pitchFamily="18" charset="0"/>
                      </a:rPr>
                      <m:t>𝑓</m:t>
                    </m:r>
                    <m:r>
                      <a:rPr lang="en-US" altLang="zh-CN" i="1" smtClean="0">
                        <a:latin typeface="Cambria Math" panose="02040503050406030204" pitchFamily="18" charset="0"/>
                      </a:rPr>
                      <m:t>)</m:t>
                    </m:r>
                  </m:oMath>
                </a14:m>
                <a:r>
                  <a:rPr lang="zh-CN" altLang="en-US"/>
                  <a:t>的后继是</a:t>
                </a:r>
                <a14:m>
                  <m:oMath xmlns:m="http://schemas.openxmlformats.org/officeDocument/2006/math">
                    <m:r>
                      <a:rPr lang="en-US" altLang="zh-CN" i="1" smtClean="0">
                        <a:latin typeface="Cambria Math" panose="02040503050406030204" pitchFamily="18" charset="0"/>
                      </a:rPr>
                      <m:t>(</m:t>
                    </m:r>
                    <m:r>
                      <a:rPr lang="en-US" altLang="zh-CN" i="1" smtClean="0">
                        <a:latin typeface="Cambria Math" panose="02040503050406030204" pitchFamily="18" charset="0"/>
                        <a:ea typeface="Cambria Math" panose="02040503050406030204" pitchFamily="18" charset="0"/>
                      </a:rPr>
                      <m:t>∘</m:t>
                    </m:r>
                    <m:r>
                      <a:rPr lang="en-US" altLang="zh-CN" i="1" smtClean="0">
                        <a:latin typeface="Cambria Math" panose="02040503050406030204" pitchFamily="18" charset="0"/>
                      </a:rPr>
                      <m:t>,</m:t>
                    </m:r>
                    <m:r>
                      <a:rPr lang="en-US" altLang="zh-CN" i="1" smtClean="0">
                        <a:latin typeface="Cambria Math" panose="02040503050406030204" pitchFamily="18" charset="0"/>
                      </a:rPr>
                      <m:t>𝑓</m:t>
                    </m:r>
                    <m:r>
                      <a:rPr lang="en-US" altLang="zh-CN" i="1" smtClean="0">
                        <a:latin typeface="Cambria Math" panose="02040503050406030204" pitchFamily="18" charset="0"/>
                      </a:rPr>
                      <m:t>)</m:t>
                    </m:r>
                  </m:oMath>
                </a14:m>
                <a:r>
                  <a:rPr lang="zh-CN" altLang="en-US"/>
                  <a:t>，表示线程结束</a:t>
                </a:r>
                <a:endParaRPr lang="en-US" altLang="zh-CN"/>
              </a:p>
              <a:p>
                <a:pPr lvl="1"/>
                <a14:m>
                  <m:oMath xmlns:m="http://schemas.openxmlformats.org/officeDocument/2006/math">
                    <m:r>
                      <a:rPr lang="zh-CN" altLang="en-US" i="1" smtClean="0">
                        <a:latin typeface="Cambria Math" panose="02040503050406030204" pitchFamily="18" charset="0"/>
                      </a:rPr>
                      <m:t>𝒢</m:t>
                    </m:r>
                  </m:oMath>
                </a14:m>
                <a:r>
                  <a:rPr lang="zh-CN" altLang="en-US"/>
                  <a:t>：</a:t>
                </a:r>
                <a:r>
                  <a:rPr lang="zh-CN" altLang="en-US" b="1"/>
                  <a:t>抽象线程的集合</a:t>
                </a:r>
                <a:endParaRPr lang="en-US" altLang="zh-CN" b="1"/>
              </a:p>
              <a:p>
                <a:pPr lvl="2"/>
                <a14:m>
                  <m:oMath xmlns:m="http://schemas.openxmlformats.org/officeDocument/2006/math">
                    <m:r>
                      <a:rPr lang="zh-CN" altLang="en-US" i="1" smtClean="0">
                        <a:latin typeface="Cambria Math" panose="02040503050406030204" pitchFamily="18" charset="0"/>
                      </a:rPr>
                      <m:t>𝜀</m:t>
                    </m:r>
                    <m:r>
                      <a:rPr lang="zh-CN" altLang="en-US" i="1">
                        <a:latin typeface="Cambria Math" panose="02040503050406030204" pitchFamily="18" charset="0"/>
                      </a:rPr>
                      <m:t>表示</m:t>
                    </m:r>
                  </m:oMath>
                </a14:m>
                <a:r>
                  <a:rPr lang="zh-CN" altLang="en-US"/>
                  <a:t>主线程</a:t>
                </a:r>
                <a:endParaRPr lang="en-US" altLang="zh-CN"/>
              </a:p>
              <a:p>
                <a:pPr lvl="2"/>
                <a:r>
                  <a:rPr lang="zh-CN" altLang="en-US"/>
                  <a:t>抽象线程由其创建的位置所表示</a:t>
                </a:r>
                <a:endParaRPr lang="en-US" altLang="zh-CN"/>
              </a:p>
              <a:p>
                <a:pPr lvl="1"/>
                <a14:m>
                  <m:oMath xmlns:m="http://schemas.openxmlformats.org/officeDocument/2006/math">
                    <m:r>
                      <a:rPr lang="en-US" altLang="zh-CN" b="0" i="1" smtClean="0">
                        <a:latin typeface="Cambria Math" panose="02040503050406030204" pitchFamily="18" charset="0"/>
                      </a:rPr>
                      <m:t>𝑐𝑜𝑛𝑡𝑟𝑜𝑙</m:t>
                    </m:r>
                    <m:r>
                      <a:rPr lang="en-US" altLang="zh-CN" b="0" i="1" smtClean="0">
                        <a:latin typeface="Cambria Math" panose="02040503050406030204" pitchFamily="18" charset="0"/>
                      </a:rPr>
                      <m:t> </m:t>
                    </m:r>
                    <m:r>
                      <a:rPr lang="en-US" altLang="zh-CN" i="1" smtClean="0">
                        <a:latin typeface="Cambria Math" panose="02040503050406030204" pitchFamily="18" charset="0"/>
                      </a:rPr>
                      <m:t>𝑙𝑜𝑐𝑎𝑡𝑖𝑜𝑛𝑠</m:t>
                    </m:r>
                    <m:r>
                      <a:rPr lang="en-US" altLang="zh-CN" b="0" i="1" smtClean="0">
                        <a:latin typeface="Cambria Math" panose="02040503050406030204" pitchFamily="18" charset="0"/>
                      </a:rPr>
                      <m:t>: </m:t>
                    </m:r>
                  </m:oMath>
                </a14:m>
                <a:r>
                  <a:rPr lang="zh-CN" altLang="en-US">
                    <a:latin typeface="Cambria Math" panose="02040503050406030204" pitchFamily="18" charset="0"/>
                  </a:rPr>
                  <a:t>线程的控制位置</a:t>
                </a:r>
                <a:endParaRPr lang="en-US" altLang="zh-CN" i="1">
                  <a:latin typeface="Cambria Math" panose="02040503050406030204" pitchFamily="18" charset="0"/>
                </a:endParaRPr>
              </a:p>
              <a:p>
                <a:pPr lvl="1"/>
                <a14:m>
                  <m:oMath xmlns:m="http://schemas.openxmlformats.org/officeDocument/2006/math">
                    <m:r>
                      <a:rPr lang="en-US" altLang="zh-CN" i="1" smtClean="0">
                        <a:latin typeface="Cambria Math" panose="02040503050406030204" pitchFamily="18" charset="0"/>
                      </a:rPr>
                      <m:t>𝑠𝑢𝑝𝑒𝑟𝑙𝑜𝑐𝑎𝑡𝑖𝑜𝑛𝑠</m:t>
                    </m:r>
                  </m:oMath>
                </a14:m>
                <a:r>
                  <a:rPr lang="en-US" altLang="zh-CN"/>
                  <a:t>: </a:t>
                </a:r>
                <a:r>
                  <a:rPr lang="zh-CN" altLang="en-US"/>
                  <a:t>表述整个多线程系统的状态，包含每个线程的执行位置</a:t>
                </a:r>
                <a:endParaRPr lang="en-US" altLang="zh-CN"/>
              </a:p>
              <a:p>
                <a:pPr lvl="1"/>
                <a:endParaRPr lang="en-US" altLang="zh-CN"/>
              </a:p>
              <a:p>
                <a:pPr lvl="1"/>
                <a:endParaRPr lang="en-US" altLang="zh-CN"/>
              </a:p>
              <a:p>
                <a:pPr lvl="1"/>
                <a:endParaRPr lang="zh-CN" altLang="en-US"/>
              </a:p>
            </p:txBody>
          </p:sp>
        </mc:Choice>
        <mc:Fallback>
          <p:sp>
            <p:nvSpPr>
              <p:cNvPr id="2" name="内容占位符 1">
                <a:extLst>
                  <a:ext uri="{FF2B5EF4-FFF2-40B4-BE49-F238E27FC236}">
                    <a16:creationId xmlns:a16="http://schemas.microsoft.com/office/drawing/2014/main" id="{76E41208-D061-4EE7-ADF6-481CDFC969F7}"/>
                  </a:ext>
                </a:extLst>
              </p:cNvPr>
              <p:cNvSpPr>
                <a:spLocks noGrp="1" noRot="1" noChangeAspect="1" noMove="1" noResize="1" noEditPoints="1" noAdjustHandles="1" noChangeArrowheads="1" noChangeShapeType="1" noTextEdit="1"/>
              </p:cNvSpPr>
              <p:nvPr>
                <p:ph idx="11"/>
              </p:nvPr>
            </p:nvSpPr>
            <p:spPr>
              <a:blipFill>
                <a:blip r:embed="rId3"/>
                <a:stretch>
                  <a:fillRect l="-780" t="-2071" b="-1611"/>
                </a:stretch>
              </a:blipFill>
            </p:spPr>
            <p:txBody>
              <a:bodyPr/>
              <a:lstStyle/>
              <a:p>
                <a:r>
                  <a:rPr lang="zh-CN" altLang="en-US">
                    <a:noFill/>
                  </a:rPr>
                  <a:t> </a:t>
                </a:r>
              </a:p>
            </p:txBody>
          </p:sp>
        </mc:Fallback>
      </mc:AlternateContent>
      <p:sp>
        <p:nvSpPr>
          <p:cNvPr id="3" name="标题 2">
            <a:extLst>
              <a:ext uri="{FF2B5EF4-FFF2-40B4-BE49-F238E27FC236}">
                <a16:creationId xmlns:a16="http://schemas.microsoft.com/office/drawing/2014/main" id="{69A73AD9-A42E-4F11-8DA9-CD0EF414E7F1}"/>
              </a:ext>
            </a:extLst>
          </p:cNvPr>
          <p:cNvSpPr>
            <a:spLocks noGrp="1"/>
          </p:cNvSpPr>
          <p:nvPr>
            <p:ph type="title"/>
          </p:nvPr>
        </p:nvSpPr>
        <p:spPr/>
        <p:txBody>
          <a:bodyPr/>
          <a:lstStyle/>
          <a:p>
            <a:r>
              <a:rPr lang="en-US" altLang="zh-CN"/>
              <a:t>Localized Abstract Interpretation</a:t>
            </a:r>
            <a:endParaRPr lang="zh-CN" altLang="en-US"/>
          </a:p>
        </p:txBody>
      </p:sp>
      <p:pic>
        <p:nvPicPr>
          <p:cNvPr id="5" name="图片 4">
            <a:extLst>
              <a:ext uri="{FF2B5EF4-FFF2-40B4-BE49-F238E27FC236}">
                <a16:creationId xmlns:a16="http://schemas.microsoft.com/office/drawing/2014/main" id="{15CE1204-80BE-4077-B84C-15D1EEDAB40A}"/>
              </a:ext>
            </a:extLst>
          </p:cNvPr>
          <p:cNvPicPr>
            <a:picLocks noChangeAspect="1"/>
          </p:cNvPicPr>
          <p:nvPr/>
        </p:nvPicPr>
        <p:blipFill>
          <a:blip r:embed="rId4"/>
          <a:stretch>
            <a:fillRect/>
          </a:stretch>
        </p:blipFill>
        <p:spPr>
          <a:xfrm>
            <a:off x="6436576" y="976318"/>
            <a:ext cx="4411865" cy="1489143"/>
          </a:xfrm>
          <a:prstGeom prst="rect">
            <a:avLst/>
          </a:prstGeom>
        </p:spPr>
      </p:pic>
      <p:sp>
        <p:nvSpPr>
          <p:cNvPr id="6" name="页脚占位符 5">
            <a:extLst>
              <a:ext uri="{FF2B5EF4-FFF2-40B4-BE49-F238E27FC236}">
                <a16:creationId xmlns:a16="http://schemas.microsoft.com/office/drawing/2014/main" id="{31029317-1844-4BB3-9911-BB7492CBA4EA}"/>
              </a:ext>
            </a:extLst>
          </p:cNvPr>
          <p:cNvSpPr>
            <a:spLocks noGrp="1"/>
          </p:cNvSpPr>
          <p:nvPr>
            <p:ph type="ftr" sz="quarter" idx="10"/>
          </p:nvPr>
        </p:nvSpPr>
        <p:spPr/>
        <p:txBody>
          <a:bodyPr/>
          <a:lstStyle/>
          <a:p>
            <a:r>
              <a:rPr lang="en-US" altLang="zh-CN"/>
              <a:t>Detecting Blocking Errors in Go Programs</a:t>
            </a:r>
            <a:endParaRPr lang="zh-CN" altLang="en-US"/>
          </a:p>
        </p:txBody>
      </p:sp>
    </p:spTree>
    <p:extLst>
      <p:ext uri="{BB962C8B-B14F-4D97-AF65-F5344CB8AC3E}">
        <p14:creationId xmlns:p14="http://schemas.microsoft.com/office/powerpoint/2010/main" val="2995263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内容占位符 1">
                <a:extLst>
                  <a:ext uri="{FF2B5EF4-FFF2-40B4-BE49-F238E27FC236}">
                    <a16:creationId xmlns:a16="http://schemas.microsoft.com/office/drawing/2014/main" id="{76E41208-D061-4EE7-ADF6-481CDFC969F7}"/>
                  </a:ext>
                </a:extLst>
              </p:cNvPr>
              <p:cNvSpPr>
                <a:spLocks noGrp="1"/>
              </p:cNvSpPr>
              <p:nvPr>
                <p:ph idx="11"/>
              </p:nvPr>
            </p:nvSpPr>
            <p:spPr/>
            <p:txBody>
              <a:bodyPr>
                <a:normAutofit lnSpcReduction="10000"/>
              </a:bodyPr>
              <a:lstStyle/>
              <a:p>
                <a:r>
                  <a:rPr lang="en-US" altLang="zh-CN"/>
                  <a:t>Analysis domain</a:t>
                </a:r>
              </a:p>
              <a:p>
                <a:pPr lvl="1"/>
                <a:r>
                  <a:rPr lang="zh-CN" altLang="en-US"/>
                  <a:t>抽象域</a:t>
                </a:r>
                <a14:m>
                  <m:oMath xmlns:m="http://schemas.openxmlformats.org/officeDocument/2006/math">
                    <m:r>
                      <a:rPr lang="zh-CN" altLang="en-US" i="1" smtClean="0">
                        <a:latin typeface="Cambria Math" panose="02040503050406030204" pitchFamily="18" charset="0"/>
                      </a:rPr>
                      <m:t>𝒜</m:t>
                    </m:r>
                  </m:oMath>
                </a14:m>
                <a:r>
                  <a:rPr lang="zh-CN" altLang="en-US"/>
                  <a:t>是一个流敏感的完全格</a:t>
                </a:r>
                <a:endParaRPr lang="en-US" altLang="zh-CN"/>
              </a:p>
              <a:p>
                <a:pPr lvl="1"/>
                <a:endParaRPr lang="en-US" altLang="zh-CN"/>
              </a:p>
              <a:p>
                <a:pPr lvl="1"/>
                <a:endParaRPr lang="en-US" altLang="zh-CN"/>
              </a:p>
              <a:p>
                <a:pPr lvl="1"/>
                <a14:m>
                  <m:oMath xmlns:m="http://schemas.openxmlformats.org/officeDocument/2006/math">
                    <m:r>
                      <a:rPr lang="en-US" altLang="zh-CN" i="1" smtClean="0">
                        <a:latin typeface="Cambria Math" panose="02040503050406030204" pitchFamily="18" charset="0"/>
                        <a:ea typeface="Cambria Math" panose="02040503050406030204" pitchFamily="18" charset="0"/>
                      </a:rPr>
                      <m:t>ℒ</m:t>
                    </m:r>
                  </m:oMath>
                </a14:m>
                <a:r>
                  <a:rPr lang="zh-CN" altLang="en-US"/>
                  <a:t>：</a:t>
                </a:r>
                <a:r>
                  <a:rPr lang="zh-CN" altLang="en-US" b="1"/>
                  <a:t>抽象堆和栈的位置的集合</a:t>
                </a:r>
                <a:r>
                  <a:rPr lang="zh-CN" altLang="en-US"/>
                  <a:t>（可以理解为变量集合）</a:t>
                </a:r>
                <a:endParaRPr lang="en-US" altLang="zh-CN"/>
              </a:p>
              <a:p>
                <a:pPr lvl="2"/>
                <a:r>
                  <a:rPr lang="zh-CN" altLang="en-US"/>
                  <a:t>由变量声明点和分配点在语法上进行标识，由抽象线程进行进一步区分</a:t>
                </a:r>
                <a:endParaRPr lang="en-US" altLang="zh-CN"/>
              </a:p>
              <a:p>
                <a:pPr lvl="1"/>
                <a14:m>
                  <m:oMath xmlns:m="http://schemas.openxmlformats.org/officeDocument/2006/math">
                    <m:r>
                      <a:rPr lang="zh-CN" altLang="en-US" i="1" smtClean="0">
                        <a:latin typeface="Cambria Math" panose="02040503050406030204" pitchFamily="18" charset="0"/>
                      </a:rPr>
                      <m:t>𝒱</m:t>
                    </m:r>
                  </m:oMath>
                </a14:m>
                <a:r>
                  <a:rPr lang="zh-CN" altLang="en-US"/>
                  <a:t>：</a:t>
                </a:r>
                <a:r>
                  <a:rPr lang="zh-CN" altLang="en-US" b="1" i="0">
                    <a:solidFill>
                      <a:srgbClr val="000000"/>
                    </a:solidFill>
                    <a:effectLst/>
                    <a:latin typeface="微软雅黑" panose="020B0503020204020204" pitchFamily="34" charset="-122"/>
                    <a:ea typeface="微软雅黑" panose="020B0503020204020204" pitchFamily="34" charset="-122"/>
                  </a:rPr>
                  <a:t>抽象值的域</a:t>
                </a:r>
                <a:endParaRPr lang="en-US" altLang="zh-CN" b="1" i="0">
                  <a:solidFill>
                    <a:srgbClr val="000000"/>
                  </a:solidFill>
                  <a:effectLst/>
                  <a:latin typeface="微软雅黑" panose="020B0503020204020204" pitchFamily="34" charset="-122"/>
                  <a:ea typeface="微软雅黑" panose="020B0503020204020204" pitchFamily="34" charset="-122"/>
                </a:endParaRPr>
              </a:p>
              <a:p>
                <a:pPr lvl="2"/>
                <a:r>
                  <a:rPr lang="en-US" altLang="zh-CN" b="1" i="0">
                    <a:solidFill>
                      <a:srgbClr val="000000"/>
                    </a:solidFill>
                    <a:effectLst/>
                    <a:latin typeface="微软雅黑" panose="020B0503020204020204" pitchFamily="34" charset="-122"/>
                    <a:ea typeface="微软雅黑" panose="020B0503020204020204" pitchFamily="34" charset="-122"/>
                  </a:rPr>
                  <a:t>abstract channel</a:t>
                </a:r>
                <a:r>
                  <a:rPr lang="zh-CN" altLang="en-US" b="0" i="0">
                    <a:solidFill>
                      <a:srgbClr val="000000"/>
                    </a:solidFill>
                    <a:effectLst/>
                    <a:latin typeface="微软雅黑" panose="020B0503020204020204" pitchFamily="34" charset="-122"/>
                    <a:ea typeface="微软雅黑" panose="020B0503020204020204" pitchFamily="34" charset="-122"/>
                  </a:rPr>
                  <a:t>：由以下</a:t>
                </a:r>
                <a:r>
                  <a:rPr lang="zh-CN" altLang="en-US">
                    <a:solidFill>
                      <a:srgbClr val="000000"/>
                    </a:solidFill>
                  </a:rPr>
                  <a:t>四个格来表示</a:t>
                </a:r>
                <a:endParaRPr lang="en-US" altLang="zh-CN" b="0" i="0">
                  <a:solidFill>
                    <a:srgbClr val="000000"/>
                  </a:solidFill>
                  <a:effectLst/>
                  <a:latin typeface="微软雅黑" panose="020B0503020204020204" pitchFamily="34" charset="-122"/>
                  <a:ea typeface="微软雅黑" panose="020B0503020204020204" pitchFamily="34" charset="-122"/>
                </a:endParaRPr>
              </a:p>
              <a:p>
                <a:pPr lvl="3"/>
                <a:r>
                  <a:rPr lang="zh-CN" altLang="en-US">
                    <a:solidFill>
                      <a:srgbClr val="000000"/>
                    </a:solidFill>
                  </a:rPr>
                  <a:t>信道状态：</a:t>
                </a:r>
                <a:r>
                  <a:rPr lang="en-US" altLang="zh-CN">
                    <a:solidFill>
                      <a:srgbClr val="000000"/>
                    </a:solidFill>
                  </a:rPr>
                  <a:t>OPEN</a:t>
                </a:r>
                <a:r>
                  <a:rPr lang="zh-CN" altLang="en-US">
                    <a:solidFill>
                      <a:srgbClr val="000000"/>
                    </a:solidFill>
                  </a:rPr>
                  <a:t>、</a:t>
                </a:r>
                <a:r>
                  <a:rPr lang="en-US" altLang="zh-CN">
                    <a:solidFill>
                      <a:srgbClr val="000000"/>
                    </a:solidFill>
                  </a:rPr>
                  <a:t>CLOSED</a:t>
                </a:r>
                <a:r>
                  <a:rPr lang="zh-CN" altLang="en-US">
                    <a:solidFill>
                      <a:srgbClr val="000000"/>
                    </a:solidFill>
                  </a:rPr>
                  <a:t>、</a:t>
                </a:r>
                <a:r>
                  <a:rPr lang="en-US" altLang="zh-CN">
                    <a:solidFill>
                      <a:srgbClr val="000000"/>
                    </a:solidFill>
                  </a:rPr>
                  <a:t>undefined(</a:t>
                </a:r>
                <a14:m>
                  <m:oMath xmlns:m="http://schemas.openxmlformats.org/officeDocument/2006/math">
                    <m:r>
                      <a:rPr lang="en-US" altLang="zh-CN" b="0" i="1" smtClean="0">
                        <a:solidFill>
                          <a:srgbClr val="000000"/>
                        </a:solidFill>
                        <a:latin typeface="Cambria Math" panose="02040503050406030204" pitchFamily="18" charset="0"/>
                      </a:rPr>
                      <m:t>⊥</m:t>
                    </m:r>
                  </m:oMath>
                </a14:m>
                <a:r>
                  <a:rPr lang="en-US" altLang="zh-CN">
                    <a:solidFill>
                      <a:srgbClr val="000000"/>
                    </a:solidFill>
                  </a:rPr>
                  <a:t>)</a:t>
                </a:r>
                <a:r>
                  <a:rPr lang="zh-CN" altLang="en-US">
                    <a:solidFill>
                      <a:srgbClr val="000000"/>
                    </a:solidFill>
                  </a:rPr>
                  <a:t>、</a:t>
                </a:r>
                <a:r>
                  <a:rPr lang="en-US" altLang="zh-CN">
                    <a:solidFill>
                      <a:srgbClr val="000000"/>
                    </a:solidFill>
                  </a:rPr>
                  <a:t>unknown(</a:t>
                </a:r>
                <a14:m>
                  <m:oMath xmlns:m="http://schemas.openxmlformats.org/officeDocument/2006/math">
                    <m:r>
                      <a:rPr lang="en-US" altLang="zh-CN" b="0" i="1" smtClean="0">
                        <a:solidFill>
                          <a:srgbClr val="000000"/>
                        </a:solidFill>
                        <a:latin typeface="Cambria Math" panose="02040503050406030204" pitchFamily="18" charset="0"/>
                      </a:rPr>
                      <m:t>⊤</m:t>
                    </m:r>
                  </m:oMath>
                </a14:m>
                <a:r>
                  <a:rPr lang="en-US" altLang="zh-CN">
                    <a:solidFill>
                      <a:srgbClr val="000000"/>
                    </a:solidFill>
                  </a:rPr>
                  <a:t>)</a:t>
                </a:r>
              </a:p>
              <a:p>
                <a:pPr lvl="3"/>
                <a:r>
                  <a:rPr lang="zh-CN" altLang="en-US" b="0" i="0">
                    <a:solidFill>
                      <a:srgbClr val="000000"/>
                    </a:solidFill>
                    <a:effectLst/>
                    <a:latin typeface="微软雅黑" panose="020B0503020204020204" pitchFamily="34" charset="-122"/>
                    <a:ea typeface="微软雅黑" panose="020B0503020204020204" pitchFamily="34" charset="-122"/>
                  </a:rPr>
                  <a:t>容量：自然数格</a:t>
                </a:r>
                <a:endParaRPr lang="en-US" altLang="zh-CN" b="0" i="0">
                  <a:solidFill>
                    <a:srgbClr val="000000"/>
                  </a:solidFill>
                  <a:effectLst/>
                  <a:latin typeface="微软雅黑" panose="020B0503020204020204" pitchFamily="34" charset="-122"/>
                  <a:ea typeface="微软雅黑" panose="020B0503020204020204" pitchFamily="34" charset="-122"/>
                </a:endParaRPr>
              </a:p>
              <a:p>
                <a:pPr lvl="3"/>
                <a:r>
                  <a:rPr lang="zh-CN" altLang="en-US">
                    <a:solidFill>
                      <a:srgbClr val="000000"/>
                    </a:solidFill>
                  </a:rPr>
                  <a:t>缓冲区大小：如果可静态判定，则作为高度由容量中编码的数字限定的区间格，否则为单元素格</a:t>
                </a:r>
                <a:r>
                  <a:rPr lang="en-US" altLang="zh-CN">
                    <a:solidFill>
                      <a:srgbClr val="000000"/>
                    </a:solidFill>
                  </a:rPr>
                  <a:t>(</a:t>
                </a:r>
                <a:r>
                  <a:rPr lang="zh-CN" altLang="en-US">
                    <a:solidFill>
                      <a:srgbClr val="000000"/>
                    </a:solidFill>
                  </a:rPr>
                  <a:t>未知</a:t>
                </a:r>
                <a:r>
                  <a:rPr lang="en-US" altLang="zh-CN">
                    <a:solidFill>
                      <a:srgbClr val="000000"/>
                    </a:solidFill>
                  </a:rPr>
                  <a:t>)</a:t>
                </a:r>
                <a:r>
                  <a:rPr lang="zh-CN" altLang="en-US">
                    <a:solidFill>
                      <a:srgbClr val="000000"/>
                    </a:solidFill>
                  </a:rPr>
                  <a:t>。</a:t>
                </a:r>
                <a:endParaRPr lang="en-US" altLang="zh-CN">
                  <a:solidFill>
                    <a:srgbClr val="000000"/>
                  </a:solidFill>
                </a:endParaRPr>
              </a:p>
              <a:p>
                <a:pPr lvl="3"/>
                <a:r>
                  <a:rPr lang="zh-CN" altLang="en-US" b="0" i="0">
                    <a:solidFill>
                      <a:srgbClr val="000000"/>
                    </a:solidFill>
                    <a:effectLst/>
                    <a:latin typeface="微软雅黑" panose="020B0503020204020204" pitchFamily="34" charset="-122"/>
                    <a:ea typeface="微软雅黑" panose="020B0503020204020204" pitchFamily="34" charset="-122"/>
                  </a:rPr>
                  <a:t>数据元素：抽象值格</a:t>
                </a:r>
                <a:endParaRPr lang="en-US" altLang="zh-CN" b="0" i="0">
                  <a:solidFill>
                    <a:srgbClr val="000000"/>
                  </a:solidFill>
                  <a:effectLst/>
                  <a:latin typeface="微软雅黑" panose="020B0503020204020204" pitchFamily="34" charset="-122"/>
                  <a:ea typeface="微软雅黑" panose="020B0503020204020204" pitchFamily="34" charset="-122"/>
                </a:endParaRPr>
              </a:p>
              <a:p>
                <a:pPr lvl="4"/>
                <a:r>
                  <a:rPr lang="zh-CN" altLang="en-US" b="0" i="0">
                    <a:solidFill>
                      <a:srgbClr val="000000"/>
                    </a:solidFill>
                    <a:effectLst/>
                    <a:latin typeface="微软雅黑" panose="020B0503020204020204" pitchFamily="34" charset="-122"/>
                    <a:ea typeface="微软雅黑" panose="020B0503020204020204" pitchFamily="34" charset="-122"/>
                  </a:rPr>
                  <a:t>抽象值格是一个乘积格，结合了每种</a:t>
                </a:r>
                <a:r>
                  <a:rPr lang="en-US" altLang="zh-CN" b="0" i="0">
                    <a:solidFill>
                      <a:srgbClr val="000000"/>
                    </a:solidFill>
                    <a:effectLst/>
                    <a:latin typeface="微软雅黑" panose="020B0503020204020204" pitchFamily="34" charset="-122"/>
                    <a:ea typeface="微软雅黑" panose="020B0503020204020204" pitchFamily="34" charset="-122"/>
                  </a:rPr>
                  <a:t>Go</a:t>
                </a:r>
                <a:r>
                  <a:rPr lang="zh-CN" altLang="en-US" b="0" i="0">
                    <a:solidFill>
                      <a:srgbClr val="000000"/>
                    </a:solidFill>
                    <a:effectLst/>
                    <a:latin typeface="微软雅黑" panose="020B0503020204020204" pitchFamily="34" charset="-122"/>
                    <a:ea typeface="微软雅黑" panose="020B0503020204020204" pitchFamily="34" charset="-122"/>
                  </a:rPr>
                  <a:t>类型的标准分析域，包含：基本类型的常量传播、指向类型的指向集合、聚合类型的映射格</a:t>
                </a:r>
                <a:endParaRPr lang="en-US" altLang="zh-CN" b="0" i="0">
                  <a:solidFill>
                    <a:srgbClr val="000000"/>
                  </a:solidFill>
                  <a:effectLst/>
                  <a:latin typeface="微软雅黑" panose="020B0503020204020204" pitchFamily="34" charset="-122"/>
                  <a:ea typeface="微软雅黑" panose="020B0503020204020204" pitchFamily="34" charset="-122"/>
                </a:endParaRPr>
              </a:p>
              <a:p>
                <a:pPr lvl="1"/>
                <a14:m>
                  <m:oMath xmlns:m="http://schemas.openxmlformats.org/officeDocument/2006/math">
                    <m:r>
                      <a:rPr lang="en-US" altLang="zh-CN" i="1" smtClean="0">
                        <a:solidFill>
                          <a:srgbClr val="000000"/>
                        </a:solidFill>
                        <a:latin typeface="Cambria Math" panose="02040503050406030204" pitchFamily="18" charset="0"/>
                      </a:rPr>
                      <m:t>𝑎𝑏𝑠𝑡𝑟𝑎𝑐𝑡</m:t>
                    </m:r>
                    <m:r>
                      <a:rPr lang="en-US" altLang="zh-CN" i="1" smtClean="0">
                        <a:solidFill>
                          <a:srgbClr val="000000"/>
                        </a:solidFill>
                        <a:latin typeface="Cambria Math" panose="02040503050406030204" pitchFamily="18" charset="0"/>
                      </a:rPr>
                      <m:t> </m:t>
                    </m:r>
                    <m:r>
                      <a:rPr lang="en-US" altLang="zh-CN" i="1" smtClean="0">
                        <a:solidFill>
                          <a:srgbClr val="000000"/>
                        </a:solidFill>
                        <a:latin typeface="Cambria Math" panose="02040503050406030204" pitchFamily="18" charset="0"/>
                      </a:rPr>
                      <m:t>𝑠𝑡𝑎𝑡𝑒𝑠</m:t>
                    </m:r>
                  </m:oMath>
                </a14:m>
                <a:r>
                  <a:rPr lang="en-US" altLang="zh-CN" b="0" i="0">
                    <a:solidFill>
                      <a:srgbClr val="000000"/>
                    </a:solidFill>
                    <a:effectLst/>
                    <a:latin typeface="微软雅黑" panose="020B0503020204020204" pitchFamily="34" charset="-122"/>
                    <a:ea typeface="微软雅黑" panose="020B0503020204020204" pitchFamily="34" charset="-122"/>
                  </a:rPr>
                  <a:t>: </a:t>
                </a:r>
                <a:r>
                  <a:rPr lang="zh-CN" altLang="en-US" b="0" i="0">
                    <a:solidFill>
                      <a:srgbClr val="000000"/>
                    </a:solidFill>
                    <a:effectLst/>
                    <a:latin typeface="微软雅黑" panose="020B0503020204020204" pitchFamily="34" charset="-122"/>
                    <a:ea typeface="微软雅黑" panose="020B0503020204020204" pitchFamily="34" charset="-122"/>
                  </a:rPr>
                  <a:t>抽象状态</a:t>
                </a:r>
                <a:endParaRPr lang="en-US" altLang="zh-CN"/>
              </a:p>
            </p:txBody>
          </p:sp>
        </mc:Choice>
        <mc:Fallback>
          <p:sp>
            <p:nvSpPr>
              <p:cNvPr id="2" name="内容占位符 1">
                <a:extLst>
                  <a:ext uri="{FF2B5EF4-FFF2-40B4-BE49-F238E27FC236}">
                    <a16:creationId xmlns:a16="http://schemas.microsoft.com/office/drawing/2014/main" id="{76E41208-D061-4EE7-ADF6-481CDFC969F7}"/>
                  </a:ext>
                </a:extLst>
              </p:cNvPr>
              <p:cNvSpPr>
                <a:spLocks noGrp="1" noRot="1" noChangeAspect="1" noMove="1" noResize="1" noEditPoints="1" noAdjustHandles="1" noChangeArrowheads="1" noChangeShapeType="1" noTextEdit="1"/>
              </p:cNvSpPr>
              <p:nvPr>
                <p:ph idx="11"/>
              </p:nvPr>
            </p:nvSpPr>
            <p:spPr>
              <a:blipFill>
                <a:blip r:embed="rId2"/>
                <a:stretch>
                  <a:fillRect l="-780" t="-2877" r="-1821"/>
                </a:stretch>
              </a:blipFill>
            </p:spPr>
            <p:txBody>
              <a:bodyPr/>
              <a:lstStyle/>
              <a:p>
                <a:r>
                  <a:rPr lang="zh-CN" altLang="en-US">
                    <a:noFill/>
                  </a:rPr>
                  <a:t> </a:t>
                </a:r>
              </a:p>
            </p:txBody>
          </p:sp>
        </mc:Fallback>
      </mc:AlternateContent>
      <p:sp>
        <p:nvSpPr>
          <p:cNvPr id="3" name="标题 2">
            <a:extLst>
              <a:ext uri="{FF2B5EF4-FFF2-40B4-BE49-F238E27FC236}">
                <a16:creationId xmlns:a16="http://schemas.microsoft.com/office/drawing/2014/main" id="{69A73AD9-A42E-4F11-8DA9-CD0EF414E7F1}"/>
              </a:ext>
            </a:extLst>
          </p:cNvPr>
          <p:cNvSpPr>
            <a:spLocks noGrp="1"/>
          </p:cNvSpPr>
          <p:nvPr>
            <p:ph type="title"/>
          </p:nvPr>
        </p:nvSpPr>
        <p:spPr/>
        <p:txBody>
          <a:bodyPr/>
          <a:lstStyle/>
          <a:p>
            <a:r>
              <a:rPr lang="en-US" altLang="zh-CN"/>
              <a:t>Localized Abstract Interpretation</a:t>
            </a:r>
            <a:endParaRPr lang="zh-CN" altLang="en-US"/>
          </a:p>
        </p:txBody>
      </p:sp>
      <p:pic>
        <p:nvPicPr>
          <p:cNvPr id="5" name="图片 4">
            <a:extLst>
              <a:ext uri="{FF2B5EF4-FFF2-40B4-BE49-F238E27FC236}">
                <a16:creationId xmlns:a16="http://schemas.microsoft.com/office/drawing/2014/main" id="{15CE1204-80BE-4077-B84C-15D1EEDAB40A}"/>
              </a:ext>
            </a:extLst>
          </p:cNvPr>
          <p:cNvPicPr>
            <a:picLocks noChangeAspect="1"/>
          </p:cNvPicPr>
          <p:nvPr/>
        </p:nvPicPr>
        <p:blipFill>
          <a:blip r:embed="rId3"/>
          <a:stretch>
            <a:fillRect/>
          </a:stretch>
        </p:blipFill>
        <p:spPr>
          <a:xfrm>
            <a:off x="6590195" y="709425"/>
            <a:ext cx="4411865" cy="1489143"/>
          </a:xfrm>
          <a:prstGeom prst="rect">
            <a:avLst/>
          </a:prstGeom>
        </p:spPr>
      </p:pic>
      <p:sp>
        <p:nvSpPr>
          <p:cNvPr id="6" name="页脚占位符 5">
            <a:extLst>
              <a:ext uri="{FF2B5EF4-FFF2-40B4-BE49-F238E27FC236}">
                <a16:creationId xmlns:a16="http://schemas.microsoft.com/office/drawing/2014/main" id="{31029317-1844-4BB3-9911-BB7492CBA4EA}"/>
              </a:ext>
            </a:extLst>
          </p:cNvPr>
          <p:cNvSpPr>
            <a:spLocks noGrp="1"/>
          </p:cNvSpPr>
          <p:nvPr>
            <p:ph type="ftr" sz="quarter" idx="10"/>
          </p:nvPr>
        </p:nvSpPr>
        <p:spPr/>
        <p:txBody>
          <a:bodyPr/>
          <a:lstStyle/>
          <a:p>
            <a:r>
              <a:rPr lang="en-US" altLang="zh-CN"/>
              <a:t>Detecting Blocking Errors in Go Programs</a:t>
            </a:r>
            <a:endParaRPr lang="zh-CN" altLang="en-US"/>
          </a:p>
        </p:txBody>
      </p:sp>
    </p:spTree>
    <p:extLst>
      <p:ext uri="{BB962C8B-B14F-4D97-AF65-F5344CB8AC3E}">
        <p14:creationId xmlns:p14="http://schemas.microsoft.com/office/powerpoint/2010/main" val="8584936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7370F854-1E9B-41C9-AF2A-E71B046A74AC}"/>
              </a:ext>
            </a:extLst>
          </p:cNvPr>
          <p:cNvSpPr>
            <a:spLocks noGrp="1"/>
          </p:cNvSpPr>
          <p:nvPr>
            <p:ph idx="11"/>
          </p:nvPr>
        </p:nvSpPr>
        <p:spPr/>
        <p:txBody>
          <a:bodyPr/>
          <a:lstStyle/>
          <a:p>
            <a:pPr lvl="1"/>
            <a:endParaRPr lang="en-US" altLang="zh-CN"/>
          </a:p>
          <a:p>
            <a:pPr lvl="1"/>
            <a:endParaRPr lang="zh-CN" altLang="en-US"/>
          </a:p>
        </p:txBody>
      </p:sp>
      <p:sp>
        <p:nvSpPr>
          <p:cNvPr id="3" name="标题 2">
            <a:extLst>
              <a:ext uri="{FF2B5EF4-FFF2-40B4-BE49-F238E27FC236}">
                <a16:creationId xmlns:a16="http://schemas.microsoft.com/office/drawing/2014/main" id="{BB1D83B4-4558-4074-8F34-8F8D205CACCD}"/>
              </a:ext>
            </a:extLst>
          </p:cNvPr>
          <p:cNvSpPr>
            <a:spLocks noGrp="1"/>
          </p:cNvSpPr>
          <p:nvPr>
            <p:ph type="title"/>
          </p:nvPr>
        </p:nvSpPr>
        <p:spPr/>
        <p:txBody>
          <a:bodyPr/>
          <a:lstStyle/>
          <a:p>
            <a:r>
              <a:rPr lang="en-US" altLang="zh-CN"/>
              <a:t>Localized Abstract Interpretation</a:t>
            </a:r>
            <a:endParaRPr lang="zh-CN" altLang="en-US"/>
          </a:p>
        </p:txBody>
      </p:sp>
      <p:pic>
        <p:nvPicPr>
          <p:cNvPr id="5" name="图片 4">
            <a:extLst>
              <a:ext uri="{FF2B5EF4-FFF2-40B4-BE49-F238E27FC236}">
                <a16:creationId xmlns:a16="http://schemas.microsoft.com/office/drawing/2014/main" id="{AE356495-A908-4653-A9E0-8AD0CE61C1AC}"/>
              </a:ext>
            </a:extLst>
          </p:cNvPr>
          <p:cNvPicPr>
            <a:picLocks noChangeAspect="1"/>
          </p:cNvPicPr>
          <p:nvPr/>
        </p:nvPicPr>
        <p:blipFill>
          <a:blip r:embed="rId3"/>
          <a:stretch>
            <a:fillRect/>
          </a:stretch>
        </p:blipFill>
        <p:spPr>
          <a:xfrm>
            <a:off x="0" y="918548"/>
            <a:ext cx="4862343" cy="5715015"/>
          </a:xfrm>
          <a:prstGeom prst="rect">
            <a:avLst/>
          </a:prstGeom>
        </p:spPr>
      </p:pic>
      <p:sp>
        <p:nvSpPr>
          <p:cNvPr id="6" name="页脚占位符 5">
            <a:extLst>
              <a:ext uri="{FF2B5EF4-FFF2-40B4-BE49-F238E27FC236}">
                <a16:creationId xmlns:a16="http://schemas.microsoft.com/office/drawing/2014/main" id="{74FF0113-4690-46F3-B3EA-17162C605CE6}"/>
              </a:ext>
            </a:extLst>
          </p:cNvPr>
          <p:cNvSpPr>
            <a:spLocks noGrp="1"/>
          </p:cNvSpPr>
          <p:nvPr>
            <p:ph type="ftr" sz="quarter" idx="10"/>
          </p:nvPr>
        </p:nvSpPr>
        <p:spPr/>
        <p:txBody>
          <a:bodyPr/>
          <a:lstStyle/>
          <a:p>
            <a:r>
              <a:rPr lang="en-US" altLang="zh-CN"/>
              <a:t>Detecting Blocking Errors in Go Programs</a:t>
            </a:r>
            <a:endParaRPr lang="zh-CN" altLang="en-US"/>
          </a:p>
        </p:txBody>
      </p:sp>
      <p:pic>
        <p:nvPicPr>
          <p:cNvPr id="7" name="图片 6">
            <a:extLst>
              <a:ext uri="{FF2B5EF4-FFF2-40B4-BE49-F238E27FC236}">
                <a16:creationId xmlns:a16="http://schemas.microsoft.com/office/drawing/2014/main" id="{96971E09-4D7F-417A-8F21-5960FD623E2D}"/>
              </a:ext>
            </a:extLst>
          </p:cNvPr>
          <p:cNvPicPr>
            <a:picLocks noChangeAspect="1"/>
          </p:cNvPicPr>
          <p:nvPr/>
        </p:nvPicPr>
        <p:blipFill>
          <a:blip r:embed="rId4"/>
          <a:stretch>
            <a:fillRect/>
          </a:stretch>
        </p:blipFill>
        <p:spPr>
          <a:xfrm>
            <a:off x="2875966" y="977418"/>
            <a:ext cx="4309452" cy="1454575"/>
          </a:xfrm>
          <a:prstGeom prst="rect">
            <a:avLst/>
          </a:prstGeom>
        </p:spPr>
      </p:pic>
      <p:pic>
        <p:nvPicPr>
          <p:cNvPr id="8" name="图片 7">
            <a:extLst>
              <a:ext uri="{FF2B5EF4-FFF2-40B4-BE49-F238E27FC236}">
                <a16:creationId xmlns:a16="http://schemas.microsoft.com/office/drawing/2014/main" id="{6DFD9157-466E-45CB-BFFB-8CF0C1D3A840}"/>
              </a:ext>
            </a:extLst>
          </p:cNvPr>
          <p:cNvPicPr>
            <a:picLocks noChangeAspect="1"/>
          </p:cNvPicPr>
          <p:nvPr/>
        </p:nvPicPr>
        <p:blipFill>
          <a:blip r:embed="rId5"/>
          <a:stretch>
            <a:fillRect/>
          </a:stretch>
        </p:blipFill>
        <p:spPr>
          <a:xfrm>
            <a:off x="7710221" y="0"/>
            <a:ext cx="3910131" cy="6858000"/>
          </a:xfrm>
          <a:prstGeom prst="rect">
            <a:avLst/>
          </a:prstGeom>
        </p:spPr>
      </p:pic>
    </p:spTree>
    <p:extLst>
      <p:ext uri="{BB962C8B-B14F-4D97-AF65-F5344CB8AC3E}">
        <p14:creationId xmlns:p14="http://schemas.microsoft.com/office/powerpoint/2010/main" val="6063783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内容占位符 1">
                <a:extLst>
                  <a:ext uri="{FF2B5EF4-FFF2-40B4-BE49-F238E27FC236}">
                    <a16:creationId xmlns:a16="http://schemas.microsoft.com/office/drawing/2014/main" id="{971D2072-F49F-4D2F-8DE1-819104A703DC}"/>
                  </a:ext>
                </a:extLst>
              </p:cNvPr>
              <p:cNvSpPr>
                <a:spLocks noGrp="1"/>
              </p:cNvSpPr>
              <p:nvPr>
                <p:ph idx="11"/>
              </p:nvPr>
            </p:nvSpPr>
            <p:spPr>
              <a:xfrm>
                <a:off x="235527" y="919697"/>
                <a:ext cx="11721523" cy="5656667"/>
              </a:xfrm>
            </p:spPr>
            <p:txBody>
              <a:bodyPr>
                <a:normAutofit/>
              </a:bodyPr>
              <a:lstStyle/>
              <a:p>
                <a:r>
                  <a:rPr lang="en-US" altLang="zh-CN"/>
                  <a:t>Abstract semantics</a:t>
                </a:r>
              </a:p>
              <a:p>
                <a:pPr lvl="1"/>
                <a:r>
                  <a:rPr lang="zh-CN" altLang="en-US"/>
                  <a:t>对于给定的</a:t>
                </a:r>
                <a14:m>
                  <m:oMath xmlns:m="http://schemas.openxmlformats.org/officeDocument/2006/math">
                    <m:r>
                      <a:rPr lang="en-US" altLang="zh-CN" i="1" smtClean="0">
                        <a:latin typeface="Cambria Math" panose="02040503050406030204" pitchFamily="18" charset="0"/>
                        <a:ea typeface="Cambria Math" panose="02040503050406030204" pitchFamily="18" charset="0"/>
                      </a:rPr>
                      <m:t>ℱ</m:t>
                    </m:r>
                    <m:d>
                      <m:dPr>
                        <m:ctrlPr>
                          <a:rPr lang="en-US" altLang="zh-CN" b="0" i="1" smtClean="0">
                            <a:latin typeface="Cambria Math" panose="02040503050406030204" pitchFamily="18" charset="0"/>
                            <a:ea typeface="Cambria Math" panose="02040503050406030204" pitchFamily="18" charset="0"/>
                          </a:rPr>
                        </m:ctrlPr>
                      </m:dPr>
                      <m:e>
                        <m:r>
                          <a:rPr lang="en-US" altLang="zh-CN" b="0" i="1" smtClean="0">
                            <a:latin typeface="Cambria Math" panose="02040503050406030204" pitchFamily="18" charset="0"/>
                            <a:ea typeface="Cambria Math" panose="02040503050406030204" pitchFamily="18" charset="0"/>
                          </a:rPr>
                          <m:t>𝑐</m:t>
                        </m:r>
                      </m:e>
                    </m:d>
                    <m:r>
                      <a:rPr lang="en-US" altLang="zh-CN" b="0" i="0" smtClean="0">
                        <a:latin typeface="Cambria Math" panose="02040503050406030204" pitchFamily="18" charset="0"/>
                        <a:ea typeface="Cambria Math" panose="02040503050406030204" pitchFamily="18" charset="0"/>
                      </a:rPr>
                      <m:t>, </m:t>
                    </m:r>
                  </m:oMath>
                </a14:m>
                <a:r>
                  <a:rPr lang="zh-CN" altLang="en-US"/>
                  <a:t>入口节点为</a:t>
                </a:r>
                <a14:m>
                  <m:oMath xmlns:m="http://schemas.openxmlformats.org/officeDocument/2006/math">
                    <m:r>
                      <a:rPr lang="en-US" altLang="zh-CN" i="1" smtClean="0">
                        <a:latin typeface="Cambria Math" panose="02040503050406030204" pitchFamily="18" charset="0"/>
                      </a:rPr>
                      <m:t>𝑓</m:t>
                    </m:r>
                    <m:r>
                      <a:rPr lang="en-US" altLang="zh-CN" b="0" i="0" smtClean="0">
                        <a:latin typeface="Cambria Math" panose="02040503050406030204" pitchFamily="18" charset="0"/>
                      </a:rPr>
                      <m:t>, </m:t>
                    </m:r>
                  </m:oMath>
                </a14:m>
                <a:r>
                  <a:rPr lang="zh-CN" altLang="en-US" b="1"/>
                  <a:t>抽象解释使用不动点计算抽象域</a:t>
                </a:r>
                <a14:m>
                  <m:oMath xmlns:m="http://schemas.openxmlformats.org/officeDocument/2006/math">
                    <m:r>
                      <a:rPr lang="zh-CN" altLang="en-US" i="1">
                        <a:latin typeface="Cambria Math" panose="02040503050406030204" pitchFamily="18" charset="0"/>
                      </a:rPr>
                      <m:t>𝒜</m:t>
                    </m:r>
                  </m:oMath>
                </a14:m>
                <a:r>
                  <a:rPr lang="zh-CN" altLang="en-US" b="1"/>
                  <a:t>中的一个元素</a:t>
                </a:r>
                <a:endParaRPr lang="en-US" altLang="zh-CN" b="1"/>
              </a:p>
              <a:p>
                <a:pPr lvl="1"/>
                <a:r>
                  <a:rPr lang="zh-CN" altLang="en-US"/>
                  <a:t>分析的初始化</a:t>
                </a:r>
                <a:endParaRPr lang="en-US" altLang="zh-CN"/>
              </a:p>
              <a:p>
                <a:pPr lvl="2"/>
                <a:r>
                  <a:rPr lang="zh-CN" altLang="en-US"/>
                  <a:t>入口超位置</a:t>
                </a:r>
                <a14:m>
                  <m:oMath xmlns:m="http://schemas.openxmlformats.org/officeDocument/2006/math">
                    <m:r>
                      <a:rPr lang="en-US" altLang="zh-CN" i="1" smtClean="0">
                        <a:latin typeface="Cambria Math" panose="02040503050406030204" pitchFamily="18" charset="0"/>
                      </a:rPr>
                      <m:t>[</m:t>
                    </m:r>
                    <m:r>
                      <a:rPr lang="en-US" altLang="zh-CN" i="1" smtClean="0">
                        <a:latin typeface="Cambria Math" panose="02040503050406030204" pitchFamily="18" charset="0"/>
                      </a:rPr>
                      <m:t>𝜀</m:t>
                    </m:r>
                    <m:r>
                      <a:rPr lang="en-US" altLang="zh-CN" i="1" smtClean="0">
                        <a:latin typeface="Cambria Math" panose="02040503050406030204" pitchFamily="18" charset="0"/>
                      </a:rPr>
                      <m:t> → (</m:t>
                    </m:r>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𝑓</m:t>
                        </m:r>
                      </m:e>
                      <m:sub>
                        <m:r>
                          <m:rPr>
                            <m:sty m:val="p"/>
                          </m:rPr>
                          <a:rPr lang="en-US" altLang="zh-CN" i="1">
                            <a:latin typeface="Cambria Math" panose="02040503050406030204" pitchFamily="18" charset="0"/>
                          </a:rPr>
                          <m:t>en</m:t>
                        </m:r>
                        <m:r>
                          <a:rPr lang="en-US" altLang="zh-CN" b="0" i="1" smtClean="0">
                            <a:latin typeface="Cambria Math" panose="02040503050406030204" pitchFamily="18" charset="0"/>
                          </a:rPr>
                          <m:t>𝑡𝑟𝑦</m:t>
                        </m:r>
                      </m:sub>
                    </m:sSub>
                    <m:r>
                      <a:rPr lang="en-US" altLang="zh-CN" i="1" smtClean="0">
                        <a:latin typeface="Cambria Math" panose="02040503050406030204" pitchFamily="18" charset="0"/>
                      </a:rPr>
                      <m:t>, </m:t>
                    </m:r>
                    <m:r>
                      <a:rPr lang="en-US" altLang="zh-CN" i="1" smtClean="0">
                        <a:latin typeface="Cambria Math" panose="02040503050406030204" pitchFamily="18" charset="0"/>
                      </a:rPr>
                      <m:t>𝑓</m:t>
                    </m:r>
                    <m:r>
                      <a:rPr lang="en-US" altLang="zh-CN" i="1" smtClean="0">
                        <a:latin typeface="Cambria Math" panose="02040503050406030204" pitchFamily="18" charset="0"/>
                      </a:rPr>
                      <m:t>)]</m:t>
                    </m:r>
                  </m:oMath>
                </a14:m>
                <a:r>
                  <a:rPr lang="zh-CN" altLang="en-US"/>
                  <a:t>赋值为一个初始状态，所有其他线程在入口位置都是不活跃的</a:t>
                </a:r>
                <a:endParaRPr lang="en-US" altLang="zh-CN"/>
              </a:p>
              <a:p>
                <a:pPr lvl="2"/>
                <a:r>
                  <a:rPr lang="zh-CN" altLang="en-US"/>
                  <a:t>使用</a:t>
                </a:r>
                <a14:m>
                  <m:oMath xmlns:m="http://schemas.openxmlformats.org/officeDocument/2006/math">
                    <m:r>
                      <a:rPr lang="en-US" altLang="zh-CN" b="1" i="0" smtClean="0">
                        <a:solidFill>
                          <a:srgbClr val="000000"/>
                        </a:solidFill>
                        <a:latin typeface="Cambria Math" panose="02040503050406030204" pitchFamily="18" charset="0"/>
                      </a:rPr>
                      <m:t>⊤</m:t>
                    </m:r>
                  </m:oMath>
                </a14:m>
                <a:r>
                  <a:rPr lang="zh-CN" altLang="en-US"/>
                  <a:t>来保守的建模函数</a:t>
                </a:r>
                <a:r>
                  <a:rPr lang="en-US" altLang="zh-CN"/>
                  <a:t>f</a:t>
                </a:r>
                <a:r>
                  <a:rPr lang="zh-CN" altLang="en-US"/>
                  <a:t>的参数或自由变量</a:t>
                </a:r>
                <a:endParaRPr lang="en-US" altLang="zh-CN"/>
              </a:p>
              <a:p>
                <a:pPr lvl="2"/>
                <a:r>
                  <a:rPr lang="zh-CN" altLang="en-US"/>
                  <a:t>引用类型被延迟处理（减小抽象状态的大小）</a:t>
                </a:r>
                <a:endParaRPr lang="en-US" altLang="zh-CN"/>
              </a:p>
              <a:p>
                <a:pPr lvl="1"/>
                <a:r>
                  <a:rPr lang="zh-CN" altLang="en-US"/>
                  <a:t>分析过程：使用</a:t>
                </a:r>
                <a:r>
                  <a:rPr lang="en-US" altLang="zh-CN" b="1"/>
                  <a:t>worklist</a:t>
                </a:r>
                <a:r>
                  <a:rPr lang="zh-CN" altLang="en-US" b="1"/>
                  <a:t>算法</a:t>
                </a:r>
                <a:r>
                  <a:rPr lang="zh-CN" altLang="en-US"/>
                  <a:t>，对每个活动线程应用</a:t>
                </a:r>
                <a:r>
                  <a:rPr lang="zh-CN" altLang="en-US" b="1"/>
                  <a:t>转换函数</a:t>
                </a:r>
                <a:r>
                  <a:rPr lang="en-US" altLang="zh-CN"/>
                  <a:t>(transfer function)</a:t>
                </a:r>
                <a:r>
                  <a:rPr lang="zh-CN" altLang="en-US"/>
                  <a:t>，直到到达最小不动点。</a:t>
                </a:r>
                <a:endParaRPr lang="en-US" altLang="zh-CN"/>
              </a:p>
              <a:p>
                <a:pPr lvl="2"/>
                <a:r>
                  <a:rPr lang="zh-CN" altLang="en-US"/>
                  <a:t>转换函数是通过</a:t>
                </a:r>
                <a:r>
                  <a:rPr lang="en-US" altLang="zh-CN"/>
                  <a:t>Go</a:t>
                </a:r>
                <a:r>
                  <a:rPr lang="zh-CN" altLang="en-US"/>
                  <a:t>的</a:t>
                </a:r>
                <a:r>
                  <a:rPr lang="en-US" altLang="zh-CN"/>
                  <a:t>ssa</a:t>
                </a:r>
                <a:r>
                  <a:rPr lang="zh-CN" altLang="en-US"/>
                  <a:t>包，对</a:t>
                </a:r>
                <a:r>
                  <a:rPr lang="en-US" altLang="zh-CN"/>
                  <a:t>Go</a:t>
                </a:r>
                <a:r>
                  <a:rPr lang="zh-CN" altLang="en-US"/>
                  <a:t>的每一条指令的语义进行建模</a:t>
                </a:r>
              </a:p>
            </p:txBody>
          </p:sp>
        </mc:Choice>
        <mc:Fallback>
          <p:sp>
            <p:nvSpPr>
              <p:cNvPr id="2" name="内容占位符 1">
                <a:extLst>
                  <a:ext uri="{FF2B5EF4-FFF2-40B4-BE49-F238E27FC236}">
                    <a16:creationId xmlns:a16="http://schemas.microsoft.com/office/drawing/2014/main" id="{971D2072-F49F-4D2F-8DE1-819104A703DC}"/>
                  </a:ext>
                </a:extLst>
              </p:cNvPr>
              <p:cNvSpPr>
                <a:spLocks noGrp="1" noRot="1" noChangeAspect="1" noMove="1" noResize="1" noEditPoints="1" noAdjustHandles="1" noChangeArrowheads="1" noChangeShapeType="1" noTextEdit="1"/>
              </p:cNvSpPr>
              <p:nvPr>
                <p:ph idx="11"/>
              </p:nvPr>
            </p:nvSpPr>
            <p:spPr>
              <a:xfrm>
                <a:off x="235527" y="919697"/>
                <a:ext cx="11721523" cy="5656667"/>
              </a:xfrm>
              <a:blipFill>
                <a:blip r:embed="rId3"/>
                <a:stretch>
                  <a:fillRect l="-780" t="-1940"/>
                </a:stretch>
              </a:blipFill>
            </p:spPr>
            <p:txBody>
              <a:bodyPr/>
              <a:lstStyle/>
              <a:p>
                <a:r>
                  <a:rPr lang="zh-CN" altLang="en-US">
                    <a:noFill/>
                  </a:rPr>
                  <a:t> </a:t>
                </a:r>
              </a:p>
            </p:txBody>
          </p:sp>
        </mc:Fallback>
      </mc:AlternateContent>
      <p:sp>
        <p:nvSpPr>
          <p:cNvPr id="3" name="标题 2">
            <a:extLst>
              <a:ext uri="{FF2B5EF4-FFF2-40B4-BE49-F238E27FC236}">
                <a16:creationId xmlns:a16="http://schemas.microsoft.com/office/drawing/2014/main" id="{442677D9-2C0E-463E-B5F3-91BF59E98C8C}"/>
              </a:ext>
            </a:extLst>
          </p:cNvPr>
          <p:cNvSpPr>
            <a:spLocks noGrp="1"/>
          </p:cNvSpPr>
          <p:nvPr>
            <p:ph type="title"/>
          </p:nvPr>
        </p:nvSpPr>
        <p:spPr/>
        <p:txBody>
          <a:bodyPr/>
          <a:lstStyle/>
          <a:p>
            <a:r>
              <a:rPr lang="en-US" altLang="zh-CN"/>
              <a:t>Localized Abstract Interpretation</a:t>
            </a:r>
            <a:endParaRPr lang="zh-CN" altLang="en-US"/>
          </a:p>
        </p:txBody>
      </p:sp>
      <p:sp>
        <p:nvSpPr>
          <p:cNvPr id="4" name="页脚占位符 3">
            <a:extLst>
              <a:ext uri="{FF2B5EF4-FFF2-40B4-BE49-F238E27FC236}">
                <a16:creationId xmlns:a16="http://schemas.microsoft.com/office/drawing/2014/main" id="{375BC9A1-9169-45FB-97B4-1D5D4BFC2572}"/>
              </a:ext>
            </a:extLst>
          </p:cNvPr>
          <p:cNvSpPr>
            <a:spLocks noGrp="1"/>
          </p:cNvSpPr>
          <p:nvPr>
            <p:ph type="ftr" sz="quarter" idx="10"/>
          </p:nvPr>
        </p:nvSpPr>
        <p:spPr/>
        <p:txBody>
          <a:bodyPr/>
          <a:lstStyle/>
          <a:p>
            <a:r>
              <a:rPr lang="en-US" altLang="zh-CN"/>
              <a:t>Detecting Blocking Errors in Go Programs</a:t>
            </a:r>
            <a:endParaRPr lang="zh-CN" altLang="en-US"/>
          </a:p>
        </p:txBody>
      </p:sp>
    </p:spTree>
    <p:extLst>
      <p:ext uri="{BB962C8B-B14F-4D97-AF65-F5344CB8AC3E}">
        <p14:creationId xmlns:p14="http://schemas.microsoft.com/office/powerpoint/2010/main" val="792518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内容占位符 1">
                <a:extLst>
                  <a:ext uri="{FF2B5EF4-FFF2-40B4-BE49-F238E27FC236}">
                    <a16:creationId xmlns:a16="http://schemas.microsoft.com/office/drawing/2014/main" id="{1C378A6F-DEA0-44AB-85A8-F8F1554F799A}"/>
                  </a:ext>
                </a:extLst>
              </p:cNvPr>
              <p:cNvSpPr>
                <a:spLocks noGrp="1"/>
              </p:cNvSpPr>
              <p:nvPr>
                <p:ph idx="11"/>
              </p:nvPr>
            </p:nvSpPr>
            <p:spPr>
              <a:xfrm>
                <a:off x="235528" y="919698"/>
                <a:ext cx="11578520" cy="5296952"/>
              </a:xfrm>
            </p:spPr>
            <p:txBody>
              <a:bodyPr/>
              <a:lstStyle/>
              <a:p>
                <a:r>
                  <a:rPr lang="en-US" altLang="zh-CN"/>
                  <a:t>Modeling the thread scheduler</a:t>
                </a:r>
              </a:p>
              <a:p>
                <a:pPr lvl="1"/>
                <a:r>
                  <a:rPr lang="zh-CN" altLang="en-US"/>
                  <a:t>普通的数据流分析仅需要考虑单线程下的程序执行路径，</a:t>
                </a:r>
                <a:endParaRPr lang="en-US" altLang="zh-CN"/>
              </a:p>
              <a:p>
                <a:pPr marL="450850" lvl="1" indent="0">
                  <a:buNone/>
                </a:pPr>
                <a:r>
                  <a:rPr lang="zh-CN" altLang="en-US"/>
                  <a:t>  在这里需要考虑</a:t>
                </a:r>
                <a:r>
                  <a:rPr lang="zh-CN" altLang="en-US" b="1">
                    <a:solidFill>
                      <a:srgbClr val="FF0000"/>
                    </a:solidFill>
                  </a:rPr>
                  <a:t>并发场景下的执行流程</a:t>
                </a:r>
                <a:endParaRPr lang="en-US" altLang="zh-CN" b="1">
                  <a:solidFill>
                    <a:srgbClr val="FF0000"/>
                  </a:solidFill>
                </a:endParaRPr>
              </a:p>
              <a:p>
                <a:pPr lvl="1"/>
                <a:r>
                  <a:rPr lang="zh-CN" altLang="en-US" b="1" i="0">
                    <a:solidFill>
                      <a:srgbClr val="000000"/>
                    </a:solidFill>
                    <a:effectLst/>
                    <a:latin typeface="微软雅黑" panose="020B0503020204020204" pitchFamily="34" charset="-122"/>
                    <a:ea typeface="微软雅黑" panose="020B0503020204020204" pitchFamily="34" charset="-122"/>
                  </a:rPr>
                  <a:t>粗粒度的调度</a:t>
                </a:r>
                <a:endParaRPr lang="en-US" altLang="zh-CN">
                  <a:solidFill>
                    <a:srgbClr val="000000"/>
                  </a:solidFill>
                </a:endParaRPr>
              </a:p>
              <a:p>
                <a:pPr lvl="2"/>
                <a:r>
                  <a:rPr lang="zh-CN" altLang="en-US" b="0" i="0">
                    <a:solidFill>
                      <a:srgbClr val="000000"/>
                    </a:solidFill>
                    <a:effectLst/>
                    <a:latin typeface="微软雅黑" panose="020B0503020204020204" pitchFamily="34" charset="-122"/>
                    <a:ea typeface="微软雅黑" panose="020B0503020204020204" pitchFamily="34" charset="-122"/>
                  </a:rPr>
                  <a:t>将非通信指令序列当作原子处理，同时保留</a:t>
                </a:r>
                <a:r>
                  <a:rPr lang="en-US" altLang="zh-CN" b="0" i="0">
                    <a:solidFill>
                      <a:srgbClr val="000000"/>
                    </a:solidFill>
                    <a:effectLst/>
                    <a:latin typeface="微软雅黑" panose="020B0503020204020204" pitchFamily="34" charset="-122"/>
                    <a:ea typeface="微软雅黑" panose="020B0503020204020204" pitchFamily="34" charset="-122"/>
                  </a:rPr>
                  <a:t>channel</a:t>
                </a:r>
                <a:r>
                  <a:rPr lang="zh-CN" altLang="en-US" b="0" i="0">
                    <a:solidFill>
                      <a:srgbClr val="000000"/>
                    </a:solidFill>
                    <a:effectLst/>
                    <a:latin typeface="微软雅黑" panose="020B0503020204020204" pitchFamily="34" charset="-122"/>
                    <a:ea typeface="微软雅黑" panose="020B0503020204020204" pitchFamily="34" charset="-122"/>
                  </a:rPr>
                  <a:t>操作的交错</a:t>
                </a:r>
                <a:endParaRPr lang="en-US" altLang="zh-CN" b="0" i="0">
                  <a:solidFill>
                    <a:srgbClr val="000000"/>
                  </a:solidFill>
                  <a:effectLst/>
                  <a:latin typeface="微软雅黑" panose="020B0503020204020204" pitchFamily="34" charset="-122"/>
                  <a:ea typeface="微软雅黑" panose="020B0503020204020204" pitchFamily="34" charset="-122"/>
                </a:endParaRPr>
              </a:p>
              <a:p>
                <a:pPr lvl="2"/>
                <a:r>
                  <a:rPr lang="zh-CN" altLang="en-US" b="1">
                    <a:solidFill>
                      <a:srgbClr val="000000"/>
                    </a:solidFill>
                  </a:rPr>
                  <a:t>只在线程准备好通信时</a:t>
                </a:r>
                <a:r>
                  <a:rPr lang="zh-CN" altLang="en-US">
                    <a:solidFill>
                      <a:srgbClr val="000000"/>
                    </a:solidFill>
                  </a:rPr>
                  <a:t>对线程调度进行建模</a:t>
                </a:r>
                <a:endParaRPr lang="en-US" altLang="zh-CN">
                  <a:solidFill>
                    <a:srgbClr val="000000"/>
                  </a:solidFill>
                </a:endParaRPr>
              </a:p>
              <a:p>
                <a:pPr lvl="1"/>
                <a:r>
                  <a:rPr lang="zh-CN" altLang="en-US" b="0" i="0">
                    <a:solidFill>
                      <a:srgbClr val="000000"/>
                    </a:solidFill>
                    <a:effectLst/>
                    <a:latin typeface="微软雅黑" panose="020B0503020204020204" pitchFamily="34" charset="-122"/>
                    <a:ea typeface="微软雅黑" panose="020B0503020204020204" pitchFamily="34" charset="-122"/>
                  </a:rPr>
                  <a:t>将每个控制位置分类为</a:t>
                </a:r>
                <a:r>
                  <a:rPr lang="zh-CN" altLang="en-US" b="1" i="0">
                    <a:solidFill>
                      <a:srgbClr val="000000"/>
                    </a:solidFill>
                    <a:effectLst/>
                    <a:latin typeface="微软雅黑" panose="020B0503020204020204" pitchFamily="34" charset="-122"/>
                    <a:ea typeface="微软雅黑" panose="020B0503020204020204" pitchFamily="34" charset="-122"/>
                  </a:rPr>
                  <a:t>通信</a:t>
                </a:r>
                <a:r>
                  <a:rPr lang="zh-CN" altLang="en-US" b="0" i="0">
                    <a:solidFill>
                      <a:srgbClr val="000000"/>
                    </a:solidFill>
                    <a:effectLst/>
                    <a:latin typeface="微软雅黑" panose="020B0503020204020204" pitchFamily="34" charset="-122"/>
                    <a:ea typeface="微软雅黑" panose="020B0503020204020204" pitchFamily="34" charset="-122"/>
                  </a:rPr>
                  <a:t>或</a:t>
                </a:r>
                <a:r>
                  <a:rPr lang="zh-CN" altLang="en-US" b="1" i="0">
                    <a:solidFill>
                      <a:srgbClr val="000000"/>
                    </a:solidFill>
                    <a:effectLst/>
                    <a:latin typeface="微软雅黑" panose="020B0503020204020204" pitchFamily="34" charset="-122"/>
                    <a:ea typeface="微软雅黑" panose="020B0503020204020204" pitchFamily="34" charset="-122"/>
                  </a:rPr>
                  <a:t>静默</a:t>
                </a:r>
                <a:r>
                  <a:rPr lang="zh-CN" altLang="en-US" b="0" i="0">
                    <a:solidFill>
                      <a:srgbClr val="000000"/>
                    </a:solidFill>
                    <a:effectLst/>
                    <a:latin typeface="微软雅黑" panose="020B0503020204020204" pitchFamily="34" charset="-122"/>
                    <a:ea typeface="微软雅黑" panose="020B0503020204020204" pitchFamily="34" charset="-122"/>
                  </a:rPr>
                  <a:t>，以分别表示其控制流节点上的操作是否是通信操作</a:t>
                </a:r>
                <a:endParaRPr lang="en-US" altLang="zh-CN" b="0" i="0">
                  <a:solidFill>
                    <a:srgbClr val="000000"/>
                  </a:solidFill>
                  <a:effectLst/>
                  <a:latin typeface="微软雅黑" panose="020B0503020204020204" pitchFamily="34" charset="-122"/>
                  <a:ea typeface="微软雅黑" panose="020B0503020204020204" pitchFamily="34" charset="-122"/>
                </a:endParaRPr>
              </a:p>
              <a:p>
                <a:pPr lvl="2"/>
                <a:r>
                  <a:rPr lang="zh-CN" altLang="en-US">
                    <a:solidFill>
                      <a:srgbClr val="000000"/>
                    </a:solidFill>
                  </a:rPr>
                  <a:t>只有所有的线程都处于通信状态时，该超位置才是通信状态</a:t>
                </a:r>
                <a:endParaRPr lang="en-US" altLang="zh-CN">
                  <a:solidFill>
                    <a:srgbClr val="000000"/>
                  </a:solidFill>
                </a:endParaRPr>
              </a:p>
              <a:p>
                <a:pPr lvl="1"/>
                <a:r>
                  <a:rPr lang="zh-CN" altLang="en-US"/>
                  <a:t>当超位置</a:t>
                </a:r>
                <a14:m>
                  <m:oMath xmlns:m="http://schemas.openxmlformats.org/officeDocument/2006/math">
                    <m:r>
                      <a:rPr lang="zh-CN" altLang="en-US" i="1" smtClean="0">
                        <a:latin typeface="Cambria Math" panose="02040503050406030204" pitchFamily="18" charset="0"/>
                      </a:rPr>
                      <m:t>𝜙</m:t>
                    </m:r>
                  </m:oMath>
                </a14:m>
                <a:r>
                  <a:rPr lang="zh-CN" altLang="en-US"/>
                  <a:t>是通信状态时，使用</a:t>
                </a:r>
                <a:r>
                  <a:rPr lang="zh-CN" altLang="en-US" b="1">
                    <a:solidFill>
                      <a:srgbClr val="FF0000"/>
                    </a:solidFill>
                  </a:rPr>
                  <a:t>过程间</a:t>
                </a:r>
                <a:r>
                  <a:rPr lang="zh-CN" altLang="en-US"/>
                  <a:t>的数据流分析对</a:t>
                </a:r>
                <a:r>
                  <a:rPr lang="zh-CN" altLang="en-US" b="1">
                    <a:solidFill>
                      <a:srgbClr val="FF0000"/>
                    </a:solidFill>
                  </a:rPr>
                  <a:t>每个线程</a:t>
                </a:r>
                <a:r>
                  <a:rPr lang="zh-CN" altLang="en-US"/>
                  <a:t>建模</a:t>
                </a:r>
                <a:endParaRPr lang="en-US" altLang="zh-CN"/>
              </a:p>
              <a:p>
                <a:pPr lvl="1"/>
                <a:r>
                  <a:rPr lang="zh-CN" altLang="en-US"/>
                  <a:t>当超位置</a:t>
                </a:r>
                <a14:m>
                  <m:oMath xmlns:m="http://schemas.openxmlformats.org/officeDocument/2006/math">
                    <m:r>
                      <a:rPr lang="zh-CN" altLang="en-US" i="1" smtClean="0">
                        <a:latin typeface="Cambria Math" panose="02040503050406030204" pitchFamily="18" charset="0"/>
                      </a:rPr>
                      <m:t>𝜙</m:t>
                    </m:r>
                  </m:oMath>
                </a14:m>
                <a:r>
                  <a:rPr lang="zh-CN" altLang="en-US"/>
                  <a:t>是静默状态时，仅对</a:t>
                </a:r>
                <a:r>
                  <a:rPr lang="zh-CN" altLang="en-US" b="1">
                    <a:solidFill>
                      <a:srgbClr val="FF0000"/>
                    </a:solidFill>
                  </a:rPr>
                  <a:t>处于静默状态的线程</a:t>
                </a:r>
                <a:r>
                  <a:rPr lang="zh-CN" altLang="en-US"/>
                  <a:t>执行</a:t>
                </a:r>
                <a:r>
                  <a:rPr lang="zh-CN" altLang="en-US" b="1">
                    <a:solidFill>
                      <a:srgbClr val="FF0000"/>
                    </a:solidFill>
                  </a:rPr>
                  <a:t>过程内</a:t>
                </a:r>
                <a:r>
                  <a:rPr lang="zh-CN" altLang="en-US"/>
                  <a:t>的数据流分析</a:t>
                </a:r>
                <a:endParaRPr lang="en-US" altLang="zh-CN"/>
              </a:p>
              <a:p>
                <a:pPr lvl="1"/>
                <a:endParaRPr lang="zh-CN" altLang="en-US"/>
              </a:p>
            </p:txBody>
          </p:sp>
        </mc:Choice>
        <mc:Fallback>
          <p:sp>
            <p:nvSpPr>
              <p:cNvPr id="2" name="内容占位符 1">
                <a:extLst>
                  <a:ext uri="{FF2B5EF4-FFF2-40B4-BE49-F238E27FC236}">
                    <a16:creationId xmlns:a16="http://schemas.microsoft.com/office/drawing/2014/main" id="{1C378A6F-DEA0-44AB-85A8-F8F1554F799A}"/>
                  </a:ext>
                </a:extLst>
              </p:cNvPr>
              <p:cNvSpPr>
                <a:spLocks noGrp="1" noRot="1" noChangeAspect="1" noMove="1" noResize="1" noEditPoints="1" noAdjustHandles="1" noChangeArrowheads="1" noChangeShapeType="1" noTextEdit="1"/>
              </p:cNvSpPr>
              <p:nvPr>
                <p:ph idx="11"/>
              </p:nvPr>
            </p:nvSpPr>
            <p:spPr>
              <a:xfrm>
                <a:off x="235528" y="919698"/>
                <a:ext cx="11578520" cy="5296952"/>
              </a:xfrm>
              <a:blipFill>
                <a:blip r:embed="rId3"/>
                <a:stretch>
                  <a:fillRect l="-790" t="-2071" r="-474"/>
                </a:stretch>
              </a:blipFill>
            </p:spPr>
            <p:txBody>
              <a:bodyPr/>
              <a:lstStyle/>
              <a:p>
                <a:r>
                  <a:rPr lang="zh-CN" altLang="en-US">
                    <a:noFill/>
                  </a:rPr>
                  <a:t> </a:t>
                </a:r>
              </a:p>
            </p:txBody>
          </p:sp>
        </mc:Fallback>
      </mc:AlternateContent>
      <p:sp>
        <p:nvSpPr>
          <p:cNvPr id="3" name="标题 2">
            <a:extLst>
              <a:ext uri="{FF2B5EF4-FFF2-40B4-BE49-F238E27FC236}">
                <a16:creationId xmlns:a16="http://schemas.microsoft.com/office/drawing/2014/main" id="{78B0B089-9793-4721-9264-54DC8B18BA49}"/>
              </a:ext>
            </a:extLst>
          </p:cNvPr>
          <p:cNvSpPr>
            <a:spLocks noGrp="1"/>
          </p:cNvSpPr>
          <p:nvPr>
            <p:ph type="title"/>
          </p:nvPr>
        </p:nvSpPr>
        <p:spPr/>
        <p:txBody>
          <a:bodyPr/>
          <a:lstStyle/>
          <a:p>
            <a:r>
              <a:rPr lang="en-US" altLang="zh-CN"/>
              <a:t>Localized Abstract Interpretation</a:t>
            </a:r>
            <a:endParaRPr lang="zh-CN" altLang="en-US"/>
          </a:p>
        </p:txBody>
      </p:sp>
      <p:sp>
        <p:nvSpPr>
          <p:cNvPr id="6" name="页脚占位符 5">
            <a:extLst>
              <a:ext uri="{FF2B5EF4-FFF2-40B4-BE49-F238E27FC236}">
                <a16:creationId xmlns:a16="http://schemas.microsoft.com/office/drawing/2014/main" id="{D4D087DB-F7B8-4FCE-AA76-29410370D70D}"/>
              </a:ext>
            </a:extLst>
          </p:cNvPr>
          <p:cNvSpPr>
            <a:spLocks noGrp="1"/>
          </p:cNvSpPr>
          <p:nvPr>
            <p:ph type="ftr" sz="quarter" idx="10"/>
          </p:nvPr>
        </p:nvSpPr>
        <p:spPr/>
        <p:txBody>
          <a:bodyPr/>
          <a:lstStyle/>
          <a:p>
            <a:r>
              <a:rPr lang="en-US" altLang="zh-CN"/>
              <a:t>Detecting Blocking Errors in Go Programs</a:t>
            </a:r>
            <a:endParaRPr lang="zh-CN" altLang="en-US"/>
          </a:p>
        </p:txBody>
      </p:sp>
    </p:spTree>
    <p:extLst>
      <p:ext uri="{BB962C8B-B14F-4D97-AF65-F5344CB8AC3E}">
        <p14:creationId xmlns:p14="http://schemas.microsoft.com/office/powerpoint/2010/main" val="13391908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内容占位符 1">
                <a:extLst>
                  <a:ext uri="{FF2B5EF4-FFF2-40B4-BE49-F238E27FC236}">
                    <a16:creationId xmlns:a16="http://schemas.microsoft.com/office/drawing/2014/main" id="{1C378A6F-DEA0-44AB-85A8-F8F1554F799A}"/>
                  </a:ext>
                </a:extLst>
              </p:cNvPr>
              <p:cNvSpPr>
                <a:spLocks noGrp="1"/>
              </p:cNvSpPr>
              <p:nvPr>
                <p:ph idx="11"/>
              </p:nvPr>
            </p:nvSpPr>
            <p:spPr>
              <a:xfrm>
                <a:off x="235527" y="919698"/>
                <a:ext cx="7013835" cy="5296952"/>
              </a:xfrm>
            </p:spPr>
            <p:txBody>
              <a:bodyPr>
                <a:normAutofit lnSpcReduction="10000"/>
              </a:bodyPr>
              <a:lstStyle/>
              <a:p>
                <a:r>
                  <a:rPr lang="en-US" altLang="zh-CN"/>
                  <a:t>Modeling the thread scheduler</a:t>
                </a:r>
              </a:p>
              <a:p>
                <a:pPr lvl="1"/>
                <a:r>
                  <a:rPr lang="zh-CN" altLang="en-US"/>
                  <a:t>普通的数据流分析仅需要考虑单线程下的程序执行路径，</a:t>
                </a:r>
                <a:endParaRPr lang="en-US" altLang="zh-CN"/>
              </a:p>
              <a:p>
                <a:pPr marL="450850" lvl="1" indent="0">
                  <a:buNone/>
                </a:pPr>
                <a:r>
                  <a:rPr lang="zh-CN" altLang="en-US"/>
                  <a:t>  在这里需要考虑</a:t>
                </a:r>
                <a:r>
                  <a:rPr lang="zh-CN" altLang="en-US" b="1">
                    <a:solidFill>
                      <a:srgbClr val="FF0000"/>
                    </a:solidFill>
                  </a:rPr>
                  <a:t>并发场景下的执行流程</a:t>
                </a:r>
                <a:endParaRPr lang="en-US" altLang="zh-CN" b="1">
                  <a:solidFill>
                    <a:srgbClr val="FF0000"/>
                  </a:solidFill>
                </a:endParaRPr>
              </a:p>
              <a:p>
                <a:pPr lvl="1"/>
                <a:r>
                  <a:rPr lang="zh-CN" altLang="en-US" b="1" i="0">
                    <a:solidFill>
                      <a:srgbClr val="000000"/>
                    </a:solidFill>
                    <a:effectLst/>
                    <a:latin typeface="微软雅黑" panose="020B0503020204020204" pitchFamily="34" charset="-122"/>
                    <a:ea typeface="微软雅黑" panose="020B0503020204020204" pitchFamily="34" charset="-122"/>
                  </a:rPr>
                  <a:t>粗粒度的调度</a:t>
                </a:r>
                <a:endParaRPr lang="en-US" altLang="zh-CN">
                  <a:solidFill>
                    <a:srgbClr val="000000"/>
                  </a:solidFill>
                </a:endParaRPr>
              </a:p>
              <a:p>
                <a:pPr lvl="2"/>
                <a:r>
                  <a:rPr lang="zh-CN" altLang="en-US" b="0" i="0">
                    <a:solidFill>
                      <a:srgbClr val="000000"/>
                    </a:solidFill>
                    <a:effectLst/>
                    <a:latin typeface="微软雅黑" panose="020B0503020204020204" pitchFamily="34" charset="-122"/>
                    <a:ea typeface="微软雅黑" panose="020B0503020204020204" pitchFamily="34" charset="-122"/>
                  </a:rPr>
                  <a:t>将非通信指令序列当作原子处理，同时保留</a:t>
                </a:r>
                <a:r>
                  <a:rPr lang="en-US" altLang="zh-CN" b="0" i="0">
                    <a:solidFill>
                      <a:srgbClr val="000000"/>
                    </a:solidFill>
                    <a:effectLst/>
                    <a:latin typeface="微软雅黑" panose="020B0503020204020204" pitchFamily="34" charset="-122"/>
                    <a:ea typeface="微软雅黑" panose="020B0503020204020204" pitchFamily="34" charset="-122"/>
                  </a:rPr>
                  <a:t>channel</a:t>
                </a:r>
                <a:r>
                  <a:rPr lang="zh-CN" altLang="en-US" b="0" i="0">
                    <a:solidFill>
                      <a:srgbClr val="000000"/>
                    </a:solidFill>
                    <a:effectLst/>
                    <a:latin typeface="微软雅黑" panose="020B0503020204020204" pitchFamily="34" charset="-122"/>
                    <a:ea typeface="微软雅黑" panose="020B0503020204020204" pitchFamily="34" charset="-122"/>
                  </a:rPr>
                  <a:t>操作的交错</a:t>
                </a:r>
                <a:endParaRPr lang="en-US" altLang="zh-CN" b="0" i="0">
                  <a:solidFill>
                    <a:srgbClr val="000000"/>
                  </a:solidFill>
                  <a:effectLst/>
                  <a:latin typeface="微软雅黑" panose="020B0503020204020204" pitchFamily="34" charset="-122"/>
                  <a:ea typeface="微软雅黑" panose="020B0503020204020204" pitchFamily="34" charset="-122"/>
                </a:endParaRPr>
              </a:p>
              <a:p>
                <a:pPr lvl="2"/>
                <a:r>
                  <a:rPr lang="zh-CN" altLang="en-US" b="1">
                    <a:solidFill>
                      <a:srgbClr val="000000"/>
                    </a:solidFill>
                  </a:rPr>
                  <a:t>只在线程准备好通信时</a:t>
                </a:r>
                <a:r>
                  <a:rPr lang="zh-CN" altLang="en-US">
                    <a:solidFill>
                      <a:srgbClr val="000000"/>
                    </a:solidFill>
                  </a:rPr>
                  <a:t>对线程调度进行建模</a:t>
                </a:r>
                <a:endParaRPr lang="en-US" altLang="zh-CN">
                  <a:solidFill>
                    <a:srgbClr val="000000"/>
                  </a:solidFill>
                </a:endParaRPr>
              </a:p>
              <a:p>
                <a:pPr lvl="1"/>
                <a:r>
                  <a:rPr lang="zh-CN" altLang="en-US" b="0" i="0">
                    <a:solidFill>
                      <a:srgbClr val="000000"/>
                    </a:solidFill>
                    <a:effectLst/>
                    <a:latin typeface="微软雅黑" panose="020B0503020204020204" pitchFamily="34" charset="-122"/>
                    <a:ea typeface="微软雅黑" panose="020B0503020204020204" pitchFamily="34" charset="-122"/>
                  </a:rPr>
                  <a:t>将每个控制位置分类为</a:t>
                </a:r>
                <a:r>
                  <a:rPr lang="zh-CN" altLang="en-US" b="1" i="0">
                    <a:solidFill>
                      <a:srgbClr val="000000"/>
                    </a:solidFill>
                    <a:effectLst/>
                    <a:latin typeface="微软雅黑" panose="020B0503020204020204" pitchFamily="34" charset="-122"/>
                    <a:ea typeface="微软雅黑" panose="020B0503020204020204" pitchFamily="34" charset="-122"/>
                  </a:rPr>
                  <a:t>通信</a:t>
                </a:r>
                <a:r>
                  <a:rPr lang="zh-CN" altLang="en-US" b="0" i="0">
                    <a:solidFill>
                      <a:srgbClr val="000000"/>
                    </a:solidFill>
                    <a:effectLst/>
                    <a:latin typeface="微软雅黑" panose="020B0503020204020204" pitchFamily="34" charset="-122"/>
                    <a:ea typeface="微软雅黑" panose="020B0503020204020204" pitchFamily="34" charset="-122"/>
                  </a:rPr>
                  <a:t>或</a:t>
                </a:r>
                <a:r>
                  <a:rPr lang="zh-CN" altLang="en-US" b="1" i="0">
                    <a:solidFill>
                      <a:srgbClr val="000000"/>
                    </a:solidFill>
                    <a:effectLst/>
                    <a:latin typeface="微软雅黑" panose="020B0503020204020204" pitchFamily="34" charset="-122"/>
                    <a:ea typeface="微软雅黑" panose="020B0503020204020204" pitchFamily="34" charset="-122"/>
                  </a:rPr>
                  <a:t>静默</a:t>
                </a:r>
                <a:r>
                  <a:rPr lang="zh-CN" altLang="en-US" b="0" i="0">
                    <a:solidFill>
                      <a:srgbClr val="000000"/>
                    </a:solidFill>
                    <a:effectLst/>
                    <a:latin typeface="微软雅黑" panose="020B0503020204020204" pitchFamily="34" charset="-122"/>
                    <a:ea typeface="微软雅黑" panose="020B0503020204020204" pitchFamily="34" charset="-122"/>
                  </a:rPr>
                  <a:t>，以分别表示其控制流节点上的操作是否是通信操作</a:t>
                </a:r>
                <a:endParaRPr lang="en-US" altLang="zh-CN" b="0" i="0">
                  <a:solidFill>
                    <a:srgbClr val="000000"/>
                  </a:solidFill>
                  <a:effectLst/>
                  <a:latin typeface="微软雅黑" panose="020B0503020204020204" pitchFamily="34" charset="-122"/>
                  <a:ea typeface="微软雅黑" panose="020B0503020204020204" pitchFamily="34" charset="-122"/>
                </a:endParaRPr>
              </a:p>
              <a:p>
                <a:pPr lvl="2"/>
                <a:r>
                  <a:rPr lang="zh-CN" altLang="en-US">
                    <a:solidFill>
                      <a:srgbClr val="000000"/>
                    </a:solidFill>
                  </a:rPr>
                  <a:t>只有所有的线程都处于通信状态时，该超位置才是通信状态</a:t>
                </a:r>
                <a:endParaRPr lang="en-US" altLang="zh-CN">
                  <a:solidFill>
                    <a:srgbClr val="000000"/>
                  </a:solidFill>
                </a:endParaRPr>
              </a:p>
              <a:p>
                <a:pPr lvl="1"/>
                <a:r>
                  <a:rPr lang="zh-CN" altLang="en-US"/>
                  <a:t>当超位置</a:t>
                </a:r>
                <a14:m>
                  <m:oMath xmlns:m="http://schemas.openxmlformats.org/officeDocument/2006/math">
                    <m:r>
                      <a:rPr lang="zh-CN" altLang="en-US" i="1" smtClean="0">
                        <a:latin typeface="Cambria Math" panose="02040503050406030204" pitchFamily="18" charset="0"/>
                      </a:rPr>
                      <m:t>𝜙</m:t>
                    </m:r>
                  </m:oMath>
                </a14:m>
                <a:r>
                  <a:rPr lang="zh-CN" altLang="en-US"/>
                  <a:t>是通信状态时，使用</a:t>
                </a:r>
                <a:r>
                  <a:rPr lang="zh-CN" altLang="en-US" b="1">
                    <a:solidFill>
                      <a:srgbClr val="FF0000"/>
                    </a:solidFill>
                  </a:rPr>
                  <a:t>过程间</a:t>
                </a:r>
                <a:r>
                  <a:rPr lang="zh-CN" altLang="en-US"/>
                  <a:t>的数据流分析对</a:t>
                </a:r>
                <a:r>
                  <a:rPr lang="zh-CN" altLang="en-US" b="1">
                    <a:solidFill>
                      <a:srgbClr val="FF0000"/>
                    </a:solidFill>
                  </a:rPr>
                  <a:t>每个线程</a:t>
                </a:r>
                <a:r>
                  <a:rPr lang="zh-CN" altLang="en-US"/>
                  <a:t>建模</a:t>
                </a:r>
                <a:endParaRPr lang="en-US" altLang="zh-CN"/>
              </a:p>
              <a:p>
                <a:pPr lvl="1"/>
                <a:r>
                  <a:rPr lang="zh-CN" altLang="en-US"/>
                  <a:t>当超位置</a:t>
                </a:r>
                <a14:m>
                  <m:oMath xmlns:m="http://schemas.openxmlformats.org/officeDocument/2006/math">
                    <m:r>
                      <a:rPr lang="zh-CN" altLang="en-US" i="1" smtClean="0">
                        <a:latin typeface="Cambria Math" panose="02040503050406030204" pitchFamily="18" charset="0"/>
                      </a:rPr>
                      <m:t>𝜙</m:t>
                    </m:r>
                  </m:oMath>
                </a14:m>
                <a:r>
                  <a:rPr lang="zh-CN" altLang="en-US"/>
                  <a:t>是静默状态时，仅对</a:t>
                </a:r>
                <a:r>
                  <a:rPr lang="zh-CN" altLang="en-US" b="1">
                    <a:solidFill>
                      <a:srgbClr val="FF0000"/>
                    </a:solidFill>
                  </a:rPr>
                  <a:t>处于静默状态的线程</a:t>
                </a:r>
                <a:r>
                  <a:rPr lang="zh-CN" altLang="en-US"/>
                  <a:t>执行</a:t>
                </a:r>
                <a:r>
                  <a:rPr lang="zh-CN" altLang="en-US" b="1">
                    <a:solidFill>
                      <a:srgbClr val="FF0000"/>
                    </a:solidFill>
                  </a:rPr>
                  <a:t>过程内</a:t>
                </a:r>
                <a:r>
                  <a:rPr lang="zh-CN" altLang="en-US"/>
                  <a:t>的数据流分析</a:t>
                </a:r>
                <a:endParaRPr lang="en-US" altLang="zh-CN"/>
              </a:p>
              <a:p>
                <a:pPr lvl="1"/>
                <a:endParaRPr lang="zh-CN" altLang="en-US"/>
              </a:p>
            </p:txBody>
          </p:sp>
        </mc:Choice>
        <mc:Fallback>
          <p:sp>
            <p:nvSpPr>
              <p:cNvPr id="2" name="内容占位符 1">
                <a:extLst>
                  <a:ext uri="{FF2B5EF4-FFF2-40B4-BE49-F238E27FC236}">
                    <a16:creationId xmlns:a16="http://schemas.microsoft.com/office/drawing/2014/main" id="{1C378A6F-DEA0-44AB-85A8-F8F1554F799A}"/>
                  </a:ext>
                </a:extLst>
              </p:cNvPr>
              <p:cNvSpPr>
                <a:spLocks noGrp="1" noRot="1" noChangeAspect="1" noMove="1" noResize="1" noEditPoints="1" noAdjustHandles="1" noChangeArrowheads="1" noChangeShapeType="1" noTextEdit="1"/>
              </p:cNvSpPr>
              <p:nvPr>
                <p:ph idx="11"/>
              </p:nvPr>
            </p:nvSpPr>
            <p:spPr>
              <a:xfrm>
                <a:off x="235527" y="919698"/>
                <a:ext cx="7013835" cy="5296952"/>
              </a:xfrm>
              <a:blipFill>
                <a:blip r:embed="rId3"/>
                <a:stretch>
                  <a:fillRect l="-1304" t="-2877" r="-870"/>
                </a:stretch>
              </a:blipFill>
            </p:spPr>
            <p:txBody>
              <a:bodyPr/>
              <a:lstStyle/>
              <a:p>
                <a:r>
                  <a:rPr lang="zh-CN" altLang="en-US">
                    <a:noFill/>
                  </a:rPr>
                  <a:t> </a:t>
                </a:r>
              </a:p>
            </p:txBody>
          </p:sp>
        </mc:Fallback>
      </mc:AlternateContent>
      <p:sp>
        <p:nvSpPr>
          <p:cNvPr id="3" name="标题 2">
            <a:extLst>
              <a:ext uri="{FF2B5EF4-FFF2-40B4-BE49-F238E27FC236}">
                <a16:creationId xmlns:a16="http://schemas.microsoft.com/office/drawing/2014/main" id="{78B0B089-9793-4721-9264-54DC8B18BA49}"/>
              </a:ext>
            </a:extLst>
          </p:cNvPr>
          <p:cNvSpPr>
            <a:spLocks noGrp="1"/>
          </p:cNvSpPr>
          <p:nvPr>
            <p:ph type="title"/>
          </p:nvPr>
        </p:nvSpPr>
        <p:spPr/>
        <p:txBody>
          <a:bodyPr/>
          <a:lstStyle/>
          <a:p>
            <a:r>
              <a:rPr lang="en-US" altLang="zh-CN"/>
              <a:t>Localized Abstract Interpretation</a:t>
            </a:r>
            <a:endParaRPr lang="zh-CN" altLang="en-US"/>
          </a:p>
        </p:txBody>
      </p:sp>
      <p:sp>
        <p:nvSpPr>
          <p:cNvPr id="6" name="页脚占位符 5">
            <a:extLst>
              <a:ext uri="{FF2B5EF4-FFF2-40B4-BE49-F238E27FC236}">
                <a16:creationId xmlns:a16="http://schemas.microsoft.com/office/drawing/2014/main" id="{D4D087DB-F7B8-4FCE-AA76-29410370D70D}"/>
              </a:ext>
            </a:extLst>
          </p:cNvPr>
          <p:cNvSpPr>
            <a:spLocks noGrp="1"/>
          </p:cNvSpPr>
          <p:nvPr>
            <p:ph type="ftr" sz="quarter" idx="10"/>
          </p:nvPr>
        </p:nvSpPr>
        <p:spPr/>
        <p:txBody>
          <a:bodyPr/>
          <a:lstStyle/>
          <a:p>
            <a:r>
              <a:rPr lang="en-US" altLang="zh-CN"/>
              <a:t>Detecting Blocking Errors in Go Programs</a:t>
            </a:r>
            <a:endParaRPr lang="zh-CN" altLang="en-US"/>
          </a:p>
        </p:txBody>
      </p:sp>
      <p:pic>
        <p:nvPicPr>
          <p:cNvPr id="7" name="图片 6">
            <a:extLst>
              <a:ext uri="{FF2B5EF4-FFF2-40B4-BE49-F238E27FC236}">
                <a16:creationId xmlns:a16="http://schemas.microsoft.com/office/drawing/2014/main" id="{48576A96-4024-4E67-B5B2-9B127E531666}"/>
              </a:ext>
            </a:extLst>
          </p:cNvPr>
          <p:cNvPicPr>
            <a:picLocks noChangeAspect="1"/>
          </p:cNvPicPr>
          <p:nvPr/>
        </p:nvPicPr>
        <p:blipFill>
          <a:blip r:embed="rId4"/>
          <a:stretch>
            <a:fillRect/>
          </a:stretch>
        </p:blipFill>
        <p:spPr>
          <a:xfrm>
            <a:off x="7152651" y="834585"/>
            <a:ext cx="4862343" cy="5715015"/>
          </a:xfrm>
          <a:prstGeom prst="rect">
            <a:avLst/>
          </a:prstGeom>
        </p:spPr>
      </p:pic>
      <p:sp>
        <p:nvSpPr>
          <p:cNvPr id="8" name="文本框 7">
            <a:extLst>
              <a:ext uri="{FF2B5EF4-FFF2-40B4-BE49-F238E27FC236}">
                <a16:creationId xmlns:a16="http://schemas.microsoft.com/office/drawing/2014/main" id="{C6F61C33-4BF6-4A91-9A73-CA69A98A89EB}"/>
              </a:ext>
            </a:extLst>
          </p:cNvPr>
          <p:cNvSpPr txBox="1"/>
          <p:nvPr/>
        </p:nvSpPr>
        <p:spPr>
          <a:xfrm>
            <a:off x="7249362" y="794538"/>
            <a:ext cx="2199438" cy="902588"/>
          </a:xfrm>
          <a:prstGeom prst="rect">
            <a:avLst/>
          </a:prstGeom>
          <a:noFill/>
          <a:ln w="12700">
            <a:solidFill>
              <a:srgbClr val="FF0000"/>
            </a:solidFill>
          </a:ln>
        </p:spPr>
        <p:txBody>
          <a:bodyPr wrap="square" rtlCol="0">
            <a:spAutoFit/>
          </a:bodyPr>
          <a:lstStyle/>
          <a:p>
            <a:endParaRPr lang="zh-CN" altLang="en-US"/>
          </a:p>
        </p:txBody>
      </p:sp>
      <p:sp>
        <p:nvSpPr>
          <p:cNvPr id="9" name="文本框 8">
            <a:extLst>
              <a:ext uri="{FF2B5EF4-FFF2-40B4-BE49-F238E27FC236}">
                <a16:creationId xmlns:a16="http://schemas.microsoft.com/office/drawing/2014/main" id="{DC49E910-4A3B-4481-A5B5-8D4458660583}"/>
              </a:ext>
            </a:extLst>
          </p:cNvPr>
          <p:cNvSpPr txBox="1"/>
          <p:nvPr/>
        </p:nvSpPr>
        <p:spPr>
          <a:xfrm>
            <a:off x="7249362" y="2580473"/>
            <a:ext cx="2199438" cy="902588"/>
          </a:xfrm>
          <a:prstGeom prst="rect">
            <a:avLst/>
          </a:prstGeom>
          <a:noFill/>
          <a:ln w="12700">
            <a:solidFill>
              <a:srgbClr val="FF0000"/>
            </a:solidFill>
          </a:ln>
        </p:spPr>
        <p:txBody>
          <a:bodyPr wrap="square" rtlCol="0">
            <a:spAutoFit/>
          </a:bodyPr>
          <a:lstStyle/>
          <a:p>
            <a:endParaRPr lang="zh-CN" altLang="en-US"/>
          </a:p>
        </p:txBody>
      </p:sp>
      <p:sp>
        <p:nvSpPr>
          <p:cNvPr id="10" name="文本框 9">
            <a:extLst>
              <a:ext uri="{FF2B5EF4-FFF2-40B4-BE49-F238E27FC236}">
                <a16:creationId xmlns:a16="http://schemas.microsoft.com/office/drawing/2014/main" id="{C03219B7-543E-4BA3-B7E4-326EA2E783E5}"/>
              </a:ext>
            </a:extLst>
          </p:cNvPr>
          <p:cNvSpPr txBox="1"/>
          <p:nvPr/>
        </p:nvSpPr>
        <p:spPr>
          <a:xfrm>
            <a:off x="8937953" y="4366408"/>
            <a:ext cx="2817574" cy="902588"/>
          </a:xfrm>
          <a:prstGeom prst="rect">
            <a:avLst/>
          </a:prstGeom>
          <a:noFill/>
          <a:ln w="12700">
            <a:solidFill>
              <a:srgbClr val="FF0000"/>
            </a:solidFill>
          </a:ln>
        </p:spPr>
        <p:txBody>
          <a:bodyPr wrap="square" rtlCol="0">
            <a:spAutoFit/>
          </a:bodyPr>
          <a:lstStyle/>
          <a:p>
            <a:endParaRPr lang="zh-CN" altLang="en-US"/>
          </a:p>
        </p:txBody>
      </p:sp>
      <p:sp>
        <p:nvSpPr>
          <p:cNvPr id="11" name="文本框 10">
            <a:extLst>
              <a:ext uri="{FF2B5EF4-FFF2-40B4-BE49-F238E27FC236}">
                <a16:creationId xmlns:a16="http://schemas.microsoft.com/office/drawing/2014/main" id="{D6ABFE05-ED23-4066-8657-E18FCA666121}"/>
              </a:ext>
            </a:extLst>
          </p:cNvPr>
          <p:cNvSpPr txBox="1"/>
          <p:nvPr/>
        </p:nvSpPr>
        <p:spPr>
          <a:xfrm>
            <a:off x="8937953" y="5439222"/>
            <a:ext cx="2817574" cy="902588"/>
          </a:xfrm>
          <a:prstGeom prst="rect">
            <a:avLst/>
          </a:prstGeom>
          <a:noFill/>
          <a:ln w="12700">
            <a:solidFill>
              <a:srgbClr val="FF0000"/>
            </a:solidFill>
          </a:ln>
        </p:spPr>
        <p:txBody>
          <a:bodyPr wrap="square" rtlCol="0">
            <a:spAutoFit/>
          </a:bodyPr>
          <a:lstStyle/>
          <a:p>
            <a:endParaRPr lang="zh-CN" altLang="en-US"/>
          </a:p>
        </p:txBody>
      </p:sp>
    </p:spTree>
    <p:extLst>
      <p:ext uri="{BB962C8B-B14F-4D97-AF65-F5344CB8AC3E}">
        <p14:creationId xmlns:p14="http://schemas.microsoft.com/office/powerpoint/2010/main" val="3442359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内容占位符 1">
                <a:extLst>
                  <a:ext uri="{FF2B5EF4-FFF2-40B4-BE49-F238E27FC236}">
                    <a16:creationId xmlns:a16="http://schemas.microsoft.com/office/drawing/2014/main" id="{75287990-1504-4B2D-B364-FC16D2825654}"/>
                  </a:ext>
                </a:extLst>
              </p:cNvPr>
              <p:cNvSpPr>
                <a:spLocks noGrp="1"/>
              </p:cNvSpPr>
              <p:nvPr>
                <p:ph idx="11"/>
              </p:nvPr>
            </p:nvSpPr>
            <p:spPr>
              <a:xfrm>
                <a:off x="235527" y="919698"/>
                <a:ext cx="7803877" cy="5296952"/>
              </a:xfrm>
            </p:spPr>
            <p:txBody>
              <a:bodyPr>
                <a:normAutofit fontScale="92500" lnSpcReduction="10000"/>
              </a:bodyPr>
              <a:lstStyle/>
              <a:p>
                <a:r>
                  <a:rPr lang="en-US" altLang="zh-CN"/>
                  <a:t>Enabling strong updates of control locations</a:t>
                </a:r>
              </a:p>
              <a:p>
                <a:pPr lvl="1"/>
                <a:r>
                  <a:rPr lang="zh-CN" altLang="en-US"/>
                  <a:t>需要让每个抽象线程最多代表一个运行时线程。使得在处理抽象线程的传递函数时，可以将</a:t>
                </a:r>
                <a:r>
                  <a:rPr lang="en-US" altLang="zh-CN"/>
                  <a:t>CFG</a:t>
                </a:r>
                <a:r>
                  <a:rPr lang="zh-CN" altLang="en-US"/>
                  <a:t>节点强更新到它的后续节点。</a:t>
                </a:r>
                <a:endParaRPr lang="en-US" altLang="zh-CN"/>
              </a:p>
              <a:p>
                <a:pPr lvl="1"/>
                <a:r>
                  <a:rPr lang="zh-CN" altLang="en-US"/>
                  <a:t>如果在一个超位置的分析遇到了一个</a:t>
                </a:r>
                <a:r>
                  <a:rPr lang="en-US" altLang="zh-CN"/>
                  <a:t>go</a:t>
                </a:r>
                <a:r>
                  <a:rPr lang="zh-CN" altLang="en-US"/>
                  <a:t>指令</a:t>
                </a:r>
                <a:r>
                  <a:rPr lang="en-US" altLang="zh-CN"/>
                  <a:t>(</a:t>
                </a:r>
                <a:r>
                  <a:rPr lang="zh-CN" altLang="en-US"/>
                  <a:t>创建线程指令</a:t>
                </a:r>
                <a:r>
                  <a:rPr lang="en-US" altLang="zh-CN"/>
                  <a:t>)</a:t>
                </a:r>
                <a:r>
                  <a:rPr lang="zh-CN" altLang="en-US"/>
                  <a:t>，而该指令已经表示过一个抽象线程，则会</a:t>
                </a:r>
                <a:r>
                  <a:rPr lang="zh-CN" altLang="en-US" b="1"/>
                  <a:t>终止分析</a:t>
                </a:r>
                <a:endParaRPr lang="en-US" altLang="zh-CN"/>
              </a:p>
              <a:p>
                <a:r>
                  <a:rPr lang="en-US" altLang="zh-CN"/>
                  <a:t>Handling correlated loops</a:t>
                </a:r>
              </a:p>
              <a:p>
                <a:pPr lvl="1"/>
                <a:r>
                  <a:rPr lang="zh-CN" altLang="en-US"/>
                  <a:t>相关循环：两个循环执行相同的迭代次数，且</a:t>
                </a:r>
                <a:endParaRPr lang="en-US" altLang="zh-CN"/>
              </a:p>
              <a:p>
                <a:pPr marL="450850" lvl="1" indent="0">
                  <a:buNone/>
                </a:pPr>
                <a:r>
                  <a:rPr lang="zh-CN" altLang="en-US"/>
                  <a:t>   涉及到同一个</a:t>
                </a:r>
                <a:r>
                  <a:rPr lang="en-US" altLang="zh-CN"/>
                  <a:t>channel</a:t>
                </a:r>
                <a:r>
                  <a:rPr lang="zh-CN" altLang="en-US"/>
                  <a:t>的操作</a:t>
                </a:r>
                <a:endParaRPr lang="en-US" altLang="zh-CN"/>
              </a:p>
              <a:p>
                <a:pPr lvl="1"/>
                <a:r>
                  <a:rPr lang="zh-CN" altLang="en-US"/>
                  <a:t>轻量级的处理方式：</a:t>
                </a:r>
                <a:r>
                  <a:rPr lang="zh-CN" altLang="en-US" b="1"/>
                  <a:t>假设循环只迭代一次</a:t>
                </a:r>
                <a:endParaRPr lang="en-US" altLang="zh-CN"/>
              </a:p>
              <a:p>
                <a:r>
                  <a:rPr lang="en-US" altLang="zh-CN"/>
                  <a:t>Localized analysis</a:t>
                </a:r>
              </a:p>
              <a:p>
                <a:pPr lvl="1"/>
                <a:r>
                  <a:rPr lang="zh-CN" altLang="en-US"/>
                  <a:t>仅对</a:t>
                </a:r>
                <a14:m>
                  <m:oMath xmlns:m="http://schemas.openxmlformats.org/officeDocument/2006/math">
                    <m:r>
                      <a:rPr lang="en-US" altLang="zh-CN" i="1" smtClean="0">
                        <a:latin typeface="Cambria Math" panose="02040503050406030204" pitchFamily="18" charset="0"/>
                        <a:ea typeface="Cambria Math" panose="02040503050406030204" pitchFamily="18" charset="0"/>
                      </a:rPr>
                      <m:t>ℱ</m:t>
                    </m:r>
                    <m:d>
                      <m:dPr>
                        <m:ctrlPr>
                          <a:rPr lang="en-US" altLang="zh-CN" b="0" i="1" smtClean="0">
                            <a:latin typeface="Cambria Math" panose="02040503050406030204" pitchFamily="18" charset="0"/>
                            <a:ea typeface="Cambria Math" panose="02040503050406030204" pitchFamily="18" charset="0"/>
                          </a:rPr>
                        </m:ctrlPr>
                      </m:dPr>
                      <m:e>
                        <m:r>
                          <a:rPr lang="en-US" altLang="zh-CN" b="0" i="1" smtClean="0">
                            <a:latin typeface="Cambria Math" panose="02040503050406030204" pitchFamily="18" charset="0"/>
                            <a:ea typeface="Cambria Math" panose="02040503050406030204" pitchFamily="18" charset="0"/>
                          </a:rPr>
                          <m:t>𝑐</m:t>
                        </m:r>
                      </m:e>
                    </m:d>
                  </m:oMath>
                </a14:m>
                <a:r>
                  <a:rPr lang="zh-CN" altLang="en-US"/>
                  <a:t>集合中函数进行分析</a:t>
                </a:r>
                <a:endParaRPr lang="en-US" altLang="zh-CN"/>
              </a:p>
              <a:p>
                <a:pPr lvl="1"/>
                <a:r>
                  <a:rPr lang="zh-CN" altLang="en-US"/>
                  <a:t>若在非</a:t>
                </a:r>
                <a14:m>
                  <m:oMath xmlns:m="http://schemas.openxmlformats.org/officeDocument/2006/math">
                    <m:r>
                      <a:rPr lang="en-US" altLang="zh-CN" i="1" smtClean="0">
                        <a:latin typeface="Cambria Math" panose="02040503050406030204" pitchFamily="18" charset="0"/>
                        <a:ea typeface="Cambria Math" panose="02040503050406030204" pitchFamily="18" charset="0"/>
                      </a:rPr>
                      <m:t>ℱ</m:t>
                    </m:r>
                    <m:d>
                      <m:dPr>
                        <m:ctrlPr>
                          <a:rPr lang="en-US" altLang="zh-CN" b="0" i="1" smtClean="0">
                            <a:latin typeface="Cambria Math" panose="02040503050406030204" pitchFamily="18" charset="0"/>
                            <a:ea typeface="Cambria Math" panose="02040503050406030204" pitchFamily="18" charset="0"/>
                          </a:rPr>
                        </m:ctrlPr>
                      </m:dPr>
                      <m:e>
                        <m:r>
                          <a:rPr lang="en-US" altLang="zh-CN" b="0" i="1" smtClean="0">
                            <a:latin typeface="Cambria Math" panose="02040503050406030204" pitchFamily="18" charset="0"/>
                            <a:ea typeface="Cambria Math" panose="02040503050406030204" pitchFamily="18" charset="0"/>
                          </a:rPr>
                          <m:t>𝑐</m:t>
                        </m:r>
                      </m:e>
                    </m:d>
                  </m:oMath>
                </a14:m>
                <a:r>
                  <a:rPr lang="zh-CN" altLang="en-US"/>
                  <a:t>集合的函数</a:t>
                </a:r>
                <a14:m>
                  <m:oMath xmlns:m="http://schemas.openxmlformats.org/officeDocument/2006/math">
                    <m:r>
                      <a:rPr lang="en-US" altLang="zh-CN" i="1" smtClean="0">
                        <a:latin typeface="Cambria Math" panose="02040503050406030204" pitchFamily="18" charset="0"/>
                      </a:rPr>
                      <m:t>𝑓</m:t>
                    </m:r>
                    <m:r>
                      <a:rPr lang="en-US" altLang="zh-CN" b="0" i="1" smtClean="0">
                        <a:latin typeface="Cambria Math" panose="02040503050406030204" pitchFamily="18" charset="0"/>
                      </a:rPr>
                      <m:t>′</m:t>
                    </m:r>
                  </m:oMath>
                </a14:m>
                <a:r>
                  <a:rPr lang="zh-CN" altLang="en-US"/>
                  <a:t>中存在对信道</a:t>
                </a:r>
                <a:r>
                  <a:rPr lang="en-US" altLang="zh-CN"/>
                  <a:t>c</a:t>
                </a:r>
                <a:r>
                  <a:rPr lang="zh-CN" altLang="en-US"/>
                  <a:t>的副作用</a:t>
                </a:r>
                <a:endParaRPr lang="en-US" altLang="zh-CN"/>
              </a:p>
              <a:p>
                <a:pPr marL="450850" lvl="1" indent="0">
                  <a:buNone/>
                </a:pPr>
                <a:r>
                  <a:rPr lang="en-US" altLang="zh-CN"/>
                  <a:t>  (</a:t>
                </a:r>
                <a:r>
                  <a:rPr lang="zh-CN" altLang="en-US"/>
                  <a:t>在</a:t>
                </a:r>
                <a:r>
                  <a:rPr lang="en-US" altLang="zh-CN"/>
                  <a:t>Pre-Analysis</a:t>
                </a:r>
                <a:r>
                  <a:rPr lang="zh-CN" altLang="en-US"/>
                  <a:t>阶段给出</a:t>
                </a:r>
                <a:r>
                  <a:rPr lang="en-US" altLang="zh-CN"/>
                  <a:t>)</a:t>
                </a:r>
                <a:r>
                  <a:rPr lang="zh-CN" altLang="en-US"/>
                  <a:t>，那么</a:t>
                </a:r>
                <a:r>
                  <a:rPr lang="zh-CN" altLang="en-US" b="1"/>
                  <a:t>终止分析</a:t>
                </a:r>
                <a:endParaRPr lang="en-US" altLang="zh-CN" b="1"/>
              </a:p>
            </p:txBody>
          </p:sp>
        </mc:Choice>
        <mc:Fallback>
          <p:sp>
            <p:nvSpPr>
              <p:cNvPr id="2" name="内容占位符 1">
                <a:extLst>
                  <a:ext uri="{FF2B5EF4-FFF2-40B4-BE49-F238E27FC236}">
                    <a16:creationId xmlns:a16="http://schemas.microsoft.com/office/drawing/2014/main" id="{75287990-1504-4B2D-B364-FC16D2825654}"/>
                  </a:ext>
                </a:extLst>
              </p:cNvPr>
              <p:cNvSpPr>
                <a:spLocks noGrp="1" noRot="1" noChangeAspect="1" noMove="1" noResize="1" noEditPoints="1" noAdjustHandles="1" noChangeArrowheads="1" noChangeShapeType="1" noTextEdit="1"/>
              </p:cNvSpPr>
              <p:nvPr>
                <p:ph idx="11"/>
              </p:nvPr>
            </p:nvSpPr>
            <p:spPr>
              <a:xfrm>
                <a:off x="235527" y="919698"/>
                <a:ext cx="7803877" cy="5296952"/>
              </a:xfrm>
              <a:blipFill>
                <a:blip r:embed="rId3"/>
                <a:stretch>
                  <a:fillRect l="-1016" t="-2532" r="-547"/>
                </a:stretch>
              </a:blipFill>
            </p:spPr>
            <p:txBody>
              <a:bodyPr/>
              <a:lstStyle/>
              <a:p>
                <a:r>
                  <a:rPr lang="zh-CN" altLang="en-US">
                    <a:noFill/>
                  </a:rPr>
                  <a:t> </a:t>
                </a:r>
              </a:p>
            </p:txBody>
          </p:sp>
        </mc:Fallback>
      </mc:AlternateContent>
      <p:sp>
        <p:nvSpPr>
          <p:cNvPr id="3" name="标题 2">
            <a:extLst>
              <a:ext uri="{FF2B5EF4-FFF2-40B4-BE49-F238E27FC236}">
                <a16:creationId xmlns:a16="http://schemas.microsoft.com/office/drawing/2014/main" id="{1FF33391-E881-4E6E-872F-D74B0432C0E8}"/>
              </a:ext>
            </a:extLst>
          </p:cNvPr>
          <p:cNvSpPr>
            <a:spLocks noGrp="1"/>
          </p:cNvSpPr>
          <p:nvPr>
            <p:ph type="title"/>
          </p:nvPr>
        </p:nvSpPr>
        <p:spPr/>
        <p:txBody>
          <a:bodyPr/>
          <a:lstStyle/>
          <a:p>
            <a:r>
              <a:rPr lang="en-US" altLang="zh-CN"/>
              <a:t>Localized Abstract Interpretation</a:t>
            </a:r>
            <a:endParaRPr lang="zh-CN" altLang="en-US"/>
          </a:p>
        </p:txBody>
      </p:sp>
      <p:pic>
        <p:nvPicPr>
          <p:cNvPr id="5" name="图片 4">
            <a:extLst>
              <a:ext uri="{FF2B5EF4-FFF2-40B4-BE49-F238E27FC236}">
                <a16:creationId xmlns:a16="http://schemas.microsoft.com/office/drawing/2014/main" id="{A8D2BD38-1780-456B-8906-1E10B7662ABD}"/>
              </a:ext>
            </a:extLst>
          </p:cNvPr>
          <p:cNvPicPr>
            <a:picLocks noChangeAspect="1"/>
          </p:cNvPicPr>
          <p:nvPr/>
        </p:nvPicPr>
        <p:blipFill>
          <a:blip r:embed="rId4"/>
          <a:stretch>
            <a:fillRect/>
          </a:stretch>
        </p:blipFill>
        <p:spPr>
          <a:xfrm>
            <a:off x="7431910" y="3928263"/>
            <a:ext cx="4652366" cy="2288387"/>
          </a:xfrm>
          <a:prstGeom prst="rect">
            <a:avLst/>
          </a:prstGeom>
        </p:spPr>
      </p:pic>
      <p:pic>
        <p:nvPicPr>
          <p:cNvPr id="7" name="图片 6">
            <a:extLst>
              <a:ext uri="{FF2B5EF4-FFF2-40B4-BE49-F238E27FC236}">
                <a16:creationId xmlns:a16="http://schemas.microsoft.com/office/drawing/2014/main" id="{318D8836-A9EF-420E-B2CC-869BC9EC28E1}"/>
              </a:ext>
            </a:extLst>
          </p:cNvPr>
          <p:cNvPicPr>
            <a:picLocks noChangeAspect="1"/>
          </p:cNvPicPr>
          <p:nvPr/>
        </p:nvPicPr>
        <p:blipFill>
          <a:blip r:embed="rId5"/>
          <a:stretch>
            <a:fillRect/>
          </a:stretch>
        </p:blipFill>
        <p:spPr>
          <a:xfrm>
            <a:off x="8248247" y="709425"/>
            <a:ext cx="3600000" cy="2780952"/>
          </a:xfrm>
          <a:prstGeom prst="rect">
            <a:avLst/>
          </a:prstGeom>
        </p:spPr>
      </p:pic>
      <p:sp>
        <p:nvSpPr>
          <p:cNvPr id="8" name="页脚占位符 5">
            <a:extLst>
              <a:ext uri="{FF2B5EF4-FFF2-40B4-BE49-F238E27FC236}">
                <a16:creationId xmlns:a16="http://schemas.microsoft.com/office/drawing/2014/main" id="{311DFA8A-7D6D-433B-9E19-E90D61540B3F}"/>
              </a:ext>
            </a:extLst>
          </p:cNvPr>
          <p:cNvSpPr>
            <a:spLocks noGrp="1"/>
          </p:cNvSpPr>
          <p:nvPr>
            <p:ph type="ftr" sz="quarter" idx="10"/>
          </p:nvPr>
        </p:nvSpPr>
        <p:spPr>
          <a:xfrm>
            <a:off x="4084649" y="6341810"/>
            <a:ext cx="4114800" cy="365125"/>
          </a:xfrm>
        </p:spPr>
        <p:txBody>
          <a:bodyPr/>
          <a:lstStyle/>
          <a:p>
            <a:r>
              <a:rPr lang="en-US" altLang="zh-CN"/>
              <a:t>Detecting Blocking Errors in Go Programs</a:t>
            </a:r>
            <a:endParaRPr lang="zh-CN" altLang="en-US"/>
          </a:p>
        </p:txBody>
      </p:sp>
    </p:spTree>
    <p:extLst>
      <p:ext uri="{BB962C8B-B14F-4D97-AF65-F5344CB8AC3E}">
        <p14:creationId xmlns:p14="http://schemas.microsoft.com/office/powerpoint/2010/main" val="41451964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内容占位符 1">
                <a:extLst>
                  <a:ext uri="{FF2B5EF4-FFF2-40B4-BE49-F238E27FC236}">
                    <a16:creationId xmlns:a16="http://schemas.microsoft.com/office/drawing/2014/main" id="{F4DBF612-1A91-4595-B979-E2DF640645B3}"/>
                  </a:ext>
                </a:extLst>
              </p:cNvPr>
              <p:cNvSpPr>
                <a:spLocks noGrp="1"/>
              </p:cNvSpPr>
              <p:nvPr>
                <p:ph idx="11"/>
              </p:nvPr>
            </p:nvSpPr>
            <p:spPr>
              <a:xfrm>
                <a:off x="235527" y="919698"/>
                <a:ext cx="6706598" cy="5296952"/>
              </a:xfrm>
            </p:spPr>
            <p:txBody>
              <a:bodyPr/>
              <a:lstStyle/>
              <a:p>
                <a:r>
                  <a:rPr lang="en-US" altLang="zh-CN"/>
                  <a:t>superlocation graph</a:t>
                </a:r>
              </a:p>
              <a:p>
                <a:pPr lvl="1"/>
                <a:r>
                  <a:rPr lang="zh-CN" altLang="en-US"/>
                  <a:t>每个节点表示一个从入口节点可达的通信状态的超位置</a:t>
                </a:r>
                <a:endParaRPr lang="en-US" altLang="zh-CN"/>
              </a:p>
              <a:p>
                <a:pPr lvl="1"/>
                <a:r>
                  <a:rPr lang="zh-CN" altLang="en-US"/>
                  <a:t>若存在从节点</a:t>
                </a:r>
                <a14:m>
                  <m:oMath xmlns:m="http://schemas.openxmlformats.org/officeDocument/2006/math">
                    <m:sSub>
                      <m:sSubPr>
                        <m:ctrlPr>
                          <a:rPr lang="en-US" altLang="zh-CN" i="1" smtClean="0">
                            <a:latin typeface="Cambria Math" panose="02040503050406030204" pitchFamily="18" charset="0"/>
                          </a:rPr>
                        </m:ctrlPr>
                      </m:sSubPr>
                      <m:e>
                        <m:r>
                          <a:rPr lang="zh-CN" altLang="en-US" i="1">
                            <a:latin typeface="Cambria Math" panose="02040503050406030204" pitchFamily="18" charset="0"/>
                          </a:rPr>
                          <m:t>𝜙</m:t>
                        </m:r>
                      </m:e>
                      <m:sub>
                        <m:r>
                          <a:rPr lang="en-US" altLang="zh-CN" i="1">
                            <a:latin typeface="Cambria Math" panose="02040503050406030204" pitchFamily="18" charset="0"/>
                          </a:rPr>
                          <m:t>1</m:t>
                        </m:r>
                      </m:sub>
                    </m:sSub>
                    <m:r>
                      <a:rPr lang="zh-CN" altLang="en-US" i="1">
                        <a:latin typeface="Cambria Math" panose="02040503050406030204" pitchFamily="18" charset="0"/>
                      </a:rPr>
                      <m:t>到</m:t>
                    </m:r>
                    <m:sSub>
                      <m:sSubPr>
                        <m:ctrlPr>
                          <a:rPr lang="en-US" altLang="zh-CN" i="1">
                            <a:latin typeface="Cambria Math" panose="02040503050406030204" pitchFamily="18" charset="0"/>
                          </a:rPr>
                        </m:ctrlPr>
                      </m:sSubPr>
                      <m:e>
                        <m:r>
                          <a:rPr lang="zh-CN" altLang="en-US" i="1">
                            <a:latin typeface="Cambria Math" panose="02040503050406030204" pitchFamily="18" charset="0"/>
                          </a:rPr>
                          <m:t>𝜙</m:t>
                        </m:r>
                      </m:e>
                      <m:sub>
                        <m:r>
                          <a:rPr lang="en-US" altLang="zh-CN" i="1">
                            <a:latin typeface="Cambria Math" panose="02040503050406030204" pitchFamily="18" charset="0"/>
                          </a:rPr>
                          <m:t>2</m:t>
                        </m:r>
                      </m:sub>
                    </m:sSub>
                    <m:r>
                      <a:rPr lang="zh-CN" altLang="en-US" i="1">
                        <a:latin typeface="Cambria Math" panose="02040503050406030204" pitchFamily="18" charset="0"/>
                      </a:rPr>
                      <m:t>的</m:t>
                    </m:r>
                  </m:oMath>
                </a14:m>
                <a:r>
                  <a:rPr lang="zh-CN" altLang="en-US"/>
                  <a:t>一条边，则并表示：存在从</a:t>
                </a:r>
                <a14:m>
                  <m:oMath xmlns:m="http://schemas.openxmlformats.org/officeDocument/2006/math">
                    <m:sSub>
                      <m:sSubPr>
                        <m:ctrlPr>
                          <a:rPr lang="en-US" altLang="zh-CN" i="1">
                            <a:latin typeface="Cambria Math" panose="02040503050406030204" pitchFamily="18" charset="0"/>
                          </a:rPr>
                        </m:ctrlPr>
                      </m:sSubPr>
                      <m:e>
                        <m:r>
                          <a:rPr lang="zh-CN" altLang="en-US" i="1">
                            <a:latin typeface="Cambria Math" panose="02040503050406030204" pitchFamily="18" charset="0"/>
                          </a:rPr>
                          <m:t>𝜙</m:t>
                        </m:r>
                      </m:e>
                      <m:sub>
                        <m:r>
                          <a:rPr lang="en-US" altLang="zh-CN" i="1">
                            <a:latin typeface="Cambria Math" panose="02040503050406030204" pitchFamily="18" charset="0"/>
                          </a:rPr>
                          <m:t>1</m:t>
                        </m:r>
                      </m:sub>
                    </m:sSub>
                    <m:r>
                      <a:rPr lang="zh-CN" altLang="en-US" i="1">
                        <a:latin typeface="Cambria Math" panose="02040503050406030204" pitchFamily="18" charset="0"/>
                      </a:rPr>
                      <m:t>到</m:t>
                    </m:r>
                    <m:sSub>
                      <m:sSubPr>
                        <m:ctrlPr>
                          <a:rPr lang="en-US" altLang="zh-CN" i="1">
                            <a:latin typeface="Cambria Math" panose="02040503050406030204" pitchFamily="18" charset="0"/>
                          </a:rPr>
                        </m:ctrlPr>
                      </m:sSubPr>
                      <m:e>
                        <m:r>
                          <a:rPr lang="zh-CN" altLang="en-US" i="1">
                            <a:latin typeface="Cambria Math" panose="02040503050406030204" pitchFamily="18" charset="0"/>
                          </a:rPr>
                          <m:t>𝜙</m:t>
                        </m:r>
                      </m:e>
                      <m:sub>
                        <m:r>
                          <a:rPr lang="en-US" altLang="zh-CN" i="1">
                            <a:latin typeface="Cambria Math" panose="02040503050406030204" pitchFamily="18" charset="0"/>
                          </a:rPr>
                          <m:t>2</m:t>
                        </m:r>
                      </m:sub>
                    </m:sSub>
                  </m:oMath>
                </a14:m>
                <a:r>
                  <a:rPr lang="zh-CN" altLang="en-US"/>
                  <a:t>的转换序列，该序列中的所有中间超节点都是</a:t>
                </a:r>
                <a:r>
                  <a:rPr lang="zh-CN" altLang="en-US" b="1"/>
                  <a:t>静默状态</a:t>
                </a:r>
                <a:endParaRPr lang="en-US" altLang="zh-CN" b="1"/>
              </a:p>
              <a:p>
                <a:r>
                  <a:rPr lang="zh-CN" altLang="en-US"/>
                  <a:t>错误检查</a:t>
                </a:r>
                <a:endParaRPr lang="en-US" altLang="zh-CN"/>
              </a:p>
              <a:p>
                <a:pPr lvl="1"/>
                <a:r>
                  <a:rPr lang="zh-CN" altLang="en-US"/>
                  <a:t>对于</a:t>
                </a:r>
                <a:r>
                  <a:rPr lang="en-US" altLang="zh-CN" i="1">
                    <a:solidFill>
                      <a:srgbClr val="FF0000"/>
                    </a:solidFill>
                  </a:rPr>
                  <a:t>superlocation graph</a:t>
                </a:r>
                <a:r>
                  <a:rPr lang="zh-CN" altLang="en-US"/>
                  <a:t>中的每个节点</a:t>
                </a:r>
                <a14:m>
                  <m:oMath xmlns:m="http://schemas.openxmlformats.org/officeDocument/2006/math">
                    <m:r>
                      <a:rPr lang="zh-CN" altLang="en-US" i="1" smtClean="0">
                        <a:latin typeface="Cambria Math" panose="02040503050406030204" pitchFamily="18" charset="0"/>
                      </a:rPr>
                      <m:t>𝜙</m:t>
                    </m:r>
                  </m:oMath>
                </a14:m>
                <a:r>
                  <a:rPr lang="zh-CN" altLang="en-US"/>
                  <a:t>的每个通信线程</a:t>
                </a:r>
                <a:r>
                  <a:rPr lang="en-US" altLang="zh-CN"/>
                  <a:t>g</a:t>
                </a:r>
                <a:r>
                  <a:rPr lang="zh-CN" altLang="en-US"/>
                  <a:t>，是否存在一条从</a:t>
                </a:r>
                <a14:m>
                  <m:oMath xmlns:m="http://schemas.openxmlformats.org/officeDocument/2006/math">
                    <m:r>
                      <a:rPr lang="zh-CN" altLang="en-US" i="1">
                        <a:latin typeface="Cambria Math" panose="02040503050406030204" pitchFamily="18" charset="0"/>
                      </a:rPr>
                      <m:t>𝜙</m:t>
                    </m:r>
                  </m:oMath>
                </a14:m>
                <a:r>
                  <a:rPr lang="zh-CN" altLang="en-US"/>
                  <a:t>到</a:t>
                </a:r>
                <a14:m>
                  <m:oMath xmlns:m="http://schemas.openxmlformats.org/officeDocument/2006/math">
                    <m:r>
                      <a:rPr lang="zh-CN" altLang="en-US" i="1">
                        <a:latin typeface="Cambria Math" panose="02040503050406030204" pitchFamily="18" charset="0"/>
                      </a:rPr>
                      <m:t>𝜙</m:t>
                    </m:r>
                    <m:r>
                      <a:rPr lang="en-US" altLang="zh-CN" b="0" i="1" smtClean="0">
                        <a:latin typeface="Cambria Math" panose="02040503050406030204" pitchFamily="18" charset="0"/>
                      </a:rPr>
                      <m:t>′</m:t>
                    </m:r>
                  </m:oMath>
                </a14:m>
                <a:r>
                  <a:rPr lang="zh-CN" altLang="en-US"/>
                  <a:t>的路径，使得在</a:t>
                </a:r>
                <a14:m>
                  <m:oMath xmlns:m="http://schemas.openxmlformats.org/officeDocument/2006/math">
                    <m:r>
                      <a:rPr lang="zh-CN" altLang="en-US" i="1">
                        <a:latin typeface="Cambria Math" panose="02040503050406030204" pitchFamily="18" charset="0"/>
                      </a:rPr>
                      <m:t>𝜙</m:t>
                    </m:r>
                    <m:r>
                      <a:rPr lang="en-US" altLang="zh-CN" b="0" i="1" smtClean="0">
                        <a:latin typeface="Cambria Math" panose="02040503050406030204" pitchFamily="18" charset="0"/>
                      </a:rPr>
                      <m:t>′</m:t>
                    </m:r>
                  </m:oMath>
                </a14:m>
                <a:r>
                  <a:rPr lang="zh-CN" altLang="en-US"/>
                  <a:t>中线程</a:t>
                </a:r>
                <a:r>
                  <a:rPr lang="en-US" altLang="zh-CN"/>
                  <a:t>g</a:t>
                </a:r>
                <a:r>
                  <a:rPr lang="zh-CN" altLang="en-US"/>
                  <a:t>终止</a:t>
                </a:r>
                <a:endParaRPr lang="en-US" altLang="zh-CN"/>
              </a:p>
              <a:p>
                <a:pPr lvl="1"/>
                <a:endParaRPr lang="zh-CN" altLang="en-US"/>
              </a:p>
            </p:txBody>
          </p:sp>
        </mc:Choice>
        <mc:Fallback>
          <p:sp>
            <p:nvSpPr>
              <p:cNvPr id="2" name="内容占位符 1">
                <a:extLst>
                  <a:ext uri="{FF2B5EF4-FFF2-40B4-BE49-F238E27FC236}">
                    <a16:creationId xmlns:a16="http://schemas.microsoft.com/office/drawing/2014/main" id="{F4DBF612-1A91-4595-B979-E2DF640645B3}"/>
                  </a:ext>
                </a:extLst>
              </p:cNvPr>
              <p:cNvSpPr>
                <a:spLocks noGrp="1" noRot="1" noChangeAspect="1" noMove="1" noResize="1" noEditPoints="1" noAdjustHandles="1" noChangeArrowheads="1" noChangeShapeType="1" noTextEdit="1"/>
              </p:cNvSpPr>
              <p:nvPr>
                <p:ph idx="11"/>
              </p:nvPr>
            </p:nvSpPr>
            <p:spPr>
              <a:xfrm>
                <a:off x="235527" y="919698"/>
                <a:ext cx="6706598" cy="5296952"/>
              </a:xfrm>
              <a:blipFill>
                <a:blip r:embed="rId2"/>
                <a:stretch>
                  <a:fillRect l="-1364" t="-2071" r="-5909"/>
                </a:stretch>
              </a:blipFill>
            </p:spPr>
            <p:txBody>
              <a:bodyPr/>
              <a:lstStyle/>
              <a:p>
                <a:r>
                  <a:rPr lang="zh-CN" altLang="en-US">
                    <a:noFill/>
                  </a:rPr>
                  <a:t> </a:t>
                </a:r>
              </a:p>
            </p:txBody>
          </p:sp>
        </mc:Fallback>
      </mc:AlternateContent>
      <p:sp>
        <p:nvSpPr>
          <p:cNvPr id="3" name="标题 2">
            <a:extLst>
              <a:ext uri="{FF2B5EF4-FFF2-40B4-BE49-F238E27FC236}">
                <a16:creationId xmlns:a16="http://schemas.microsoft.com/office/drawing/2014/main" id="{4CE6829B-97E5-4EFE-9E72-6D10A951211F}"/>
              </a:ext>
            </a:extLst>
          </p:cNvPr>
          <p:cNvSpPr>
            <a:spLocks noGrp="1"/>
          </p:cNvSpPr>
          <p:nvPr>
            <p:ph type="title"/>
          </p:nvPr>
        </p:nvSpPr>
        <p:spPr/>
        <p:txBody>
          <a:bodyPr/>
          <a:lstStyle/>
          <a:p>
            <a:r>
              <a:rPr lang="en-US" altLang="zh-CN"/>
              <a:t>Detecting Blocking Errors</a:t>
            </a:r>
            <a:endParaRPr lang="zh-CN" altLang="en-US"/>
          </a:p>
        </p:txBody>
      </p:sp>
      <p:sp>
        <p:nvSpPr>
          <p:cNvPr id="4" name="页脚占位符 3">
            <a:extLst>
              <a:ext uri="{FF2B5EF4-FFF2-40B4-BE49-F238E27FC236}">
                <a16:creationId xmlns:a16="http://schemas.microsoft.com/office/drawing/2014/main" id="{AC6B6ED0-152F-4E85-932A-88517301F7E7}"/>
              </a:ext>
            </a:extLst>
          </p:cNvPr>
          <p:cNvSpPr>
            <a:spLocks noGrp="1"/>
          </p:cNvSpPr>
          <p:nvPr>
            <p:ph type="ftr" sz="quarter" idx="10"/>
          </p:nvPr>
        </p:nvSpPr>
        <p:spPr/>
        <p:txBody>
          <a:bodyPr/>
          <a:lstStyle/>
          <a:p>
            <a:r>
              <a:rPr lang="en-US" altLang="zh-CN"/>
              <a:t>Detecting Blocking Errors in Go Programs</a:t>
            </a:r>
            <a:endParaRPr lang="zh-CN" altLang="en-US"/>
          </a:p>
        </p:txBody>
      </p:sp>
      <p:pic>
        <p:nvPicPr>
          <p:cNvPr id="7" name="图片 6">
            <a:extLst>
              <a:ext uri="{FF2B5EF4-FFF2-40B4-BE49-F238E27FC236}">
                <a16:creationId xmlns:a16="http://schemas.microsoft.com/office/drawing/2014/main" id="{FF466F83-291B-4106-B137-D9FC6FCA9AAD}"/>
              </a:ext>
            </a:extLst>
          </p:cNvPr>
          <p:cNvPicPr>
            <a:picLocks noChangeAspect="1"/>
          </p:cNvPicPr>
          <p:nvPr/>
        </p:nvPicPr>
        <p:blipFill>
          <a:blip r:embed="rId3"/>
          <a:stretch>
            <a:fillRect/>
          </a:stretch>
        </p:blipFill>
        <p:spPr>
          <a:xfrm>
            <a:off x="8866570" y="1229461"/>
            <a:ext cx="2066667" cy="800000"/>
          </a:xfrm>
          <a:prstGeom prst="rect">
            <a:avLst/>
          </a:prstGeom>
        </p:spPr>
      </p:pic>
      <p:pic>
        <p:nvPicPr>
          <p:cNvPr id="9" name="图片 8">
            <a:extLst>
              <a:ext uri="{FF2B5EF4-FFF2-40B4-BE49-F238E27FC236}">
                <a16:creationId xmlns:a16="http://schemas.microsoft.com/office/drawing/2014/main" id="{389A316B-E803-41CC-ADFA-C2772ACEFA96}"/>
              </a:ext>
            </a:extLst>
          </p:cNvPr>
          <p:cNvPicPr>
            <a:picLocks noChangeAspect="1"/>
          </p:cNvPicPr>
          <p:nvPr/>
        </p:nvPicPr>
        <p:blipFill>
          <a:blip r:embed="rId4"/>
          <a:stretch>
            <a:fillRect/>
          </a:stretch>
        </p:blipFill>
        <p:spPr>
          <a:xfrm>
            <a:off x="7189925" y="2977698"/>
            <a:ext cx="2019048" cy="590476"/>
          </a:xfrm>
          <a:prstGeom prst="rect">
            <a:avLst/>
          </a:prstGeom>
        </p:spPr>
      </p:pic>
      <p:pic>
        <p:nvPicPr>
          <p:cNvPr id="11" name="图片 10">
            <a:extLst>
              <a:ext uri="{FF2B5EF4-FFF2-40B4-BE49-F238E27FC236}">
                <a16:creationId xmlns:a16="http://schemas.microsoft.com/office/drawing/2014/main" id="{1DD3286A-01F5-4FD8-AB23-E1ADE4EA9E90}"/>
              </a:ext>
            </a:extLst>
          </p:cNvPr>
          <p:cNvPicPr>
            <a:picLocks noChangeAspect="1"/>
          </p:cNvPicPr>
          <p:nvPr/>
        </p:nvPicPr>
        <p:blipFill>
          <a:blip r:embed="rId5"/>
          <a:stretch>
            <a:fillRect/>
          </a:stretch>
        </p:blipFill>
        <p:spPr>
          <a:xfrm>
            <a:off x="9277714" y="2963412"/>
            <a:ext cx="2914286" cy="619048"/>
          </a:xfrm>
          <a:prstGeom prst="rect">
            <a:avLst/>
          </a:prstGeom>
        </p:spPr>
      </p:pic>
      <p:pic>
        <p:nvPicPr>
          <p:cNvPr id="13" name="图片 12">
            <a:extLst>
              <a:ext uri="{FF2B5EF4-FFF2-40B4-BE49-F238E27FC236}">
                <a16:creationId xmlns:a16="http://schemas.microsoft.com/office/drawing/2014/main" id="{3B3F19D2-E5FD-491E-9F44-CF61A0158B3D}"/>
              </a:ext>
            </a:extLst>
          </p:cNvPr>
          <p:cNvPicPr>
            <a:picLocks noChangeAspect="1"/>
          </p:cNvPicPr>
          <p:nvPr/>
        </p:nvPicPr>
        <p:blipFill>
          <a:blip r:embed="rId6"/>
          <a:stretch>
            <a:fillRect/>
          </a:stretch>
        </p:blipFill>
        <p:spPr>
          <a:xfrm>
            <a:off x="9244381" y="4295905"/>
            <a:ext cx="2980952" cy="628571"/>
          </a:xfrm>
          <a:prstGeom prst="rect">
            <a:avLst/>
          </a:prstGeom>
        </p:spPr>
      </p:pic>
      <p:cxnSp>
        <p:nvCxnSpPr>
          <p:cNvPr id="15" name="直接箭头连接符 14">
            <a:extLst>
              <a:ext uri="{FF2B5EF4-FFF2-40B4-BE49-F238E27FC236}">
                <a16:creationId xmlns:a16="http://schemas.microsoft.com/office/drawing/2014/main" id="{AE84DF8E-A342-423F-84D6-59592D58D142}"/>
              </a:ext>
            </a:extLst>
          </p:cNvPr>
          <p:cNvCxnSpPr>
            <a:cxnSpLocks/>
            <a:stCxn id="7" idx="2"/>
            <a:endCxn id="9" idx="0"/>
          </p:cNvCxnSpPr>
          <p:nvPr/>
        </p:nvCxnSpPr>
        <p:spPr>
          <a:xfrm flipH="1">
            <a:off x="8199449" y="2029461"/>
            <a:ext cx="1700455" cy="948237"/>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20" name="直接箭头连接符 19">
            <a:extLst>
              <a:ext uri="{FF2B5EF4-FFF2-40B4-BE49-F238E27FC236}">
                <a16:creationId xmlns:a16="http://schemas.microsoft.com/office/drawing/2014/main" id="{7388C6CC-B906-4CF9-A0CC-830333A5EAC4}"/>
              </a:ext>
            </a:extLst>
          </p:cNvPr>
          <p:cNvCxnSpPr>
            <a:cxnSpLocks/>
            <a:stCxn id="7" idx="2"/>
            <a:endCxn id="11" idx="0"/>
          </p:cNvCxnSpPr>
          <p:nvPr/>
        </p:nvCxnSpPr>
        <p:spPr>
          <a:xfrm>
            <a:off x="9899904" y="2029461"/>
            <a:ext cx="834953" cy="933951"/>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23" name="直接箭头连接符 22">
            <a:extLst>
              <a:ext uri="{FF2B5EF4-FFF2-40B4-BE49-F238E27FC236}">
                <a16:creationId xmlns:a16="http://schemas.microsoft.com/office/drawing/2014/main" id="{FB0380BB-BD35-4746-AD01-BB28C9379B26}"/>
              </a:ext>
            </a:extLst>
          </p:cNvPr>
          <p:cNvCxnSpPr>
            <a:cxnSpLocks/>
            <a:stCxn id="11" idx="2"/>
            <a:endCxn id="13" idx="0"/>
          </p:cNvCxnSpPr>
          <p:nvPr/>
        </p:nvCxnSpPr>
        <p:spPr>
          <a:xfrm>
            <a:off x="10734857" y="3582460"/>
            <a:ext cx="0" cy="713445"/>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69414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713A679B-5254-4D14-8C79-C61277107A47}"/>
              </a:ext>
            </a:extLst>
          </p:cNvPr>
          <p:cNvSpPr>
            <a:spLocks noGrp="1"/>
          </p:cNvSpPr>
          <p:nvPr>
            <p:ph idx="11"/>
          </p:nvPr>
        </p:nvSpPr>
        <p:spPr/>
        <p:txBody>
          <a:bodyPr/>
          <a:lstStyle/>
          <a:p>
            <a:r>
              <a:rPr lang="en-US" altLang="zh-CN"/>
              <a:t>Research Question</a:t>
            </a:r>
          </a:p>
          <a:p>
            <a:pPr lvl="1"/>
            <a:r>
              <a:rPr lang="en-US" altLang="zh-CN"/>
              <a:t>RQ1: </a:t>
            </a:r>
            <a:r>
              <a:rPr lang="zh-CN" altLang="en-US"/>
              <a:t>在现实程序中，该检测的分析精度是多少</a:t>
            </a:r>
            <a:endParaRPr lang="en-US" altLang="zh-CN"/>
          </a:p>
          <a:p>
            <a:pPr lvl="1"/>
            <a:r>
              <a:rPr lang="en-US" altLang="zh-CN"/>
              <a:t>RQ2: </a:t>
            </a:r>
            <a:r>
              <a:rPr lang="zh-CN" altLang="en-US"/>
              <a:t>与最先进的</a:t>
            </a:r>
            <a:r>
              <a:rPr lang="en-US" altLang="zh-CN"/>
              <a:t>Go</a:t>
            </a:r>
            <a:r>
              <a:rPr lang="zh-CN" altLang="en-US"/>
              <a:t>并发</a:t>
            </a:r>
            <a:r>
              <a:rPr lang="en-US" altLang="zh-CN"/>
              <a:t>bug</a:t>
            </a:r>
            <a:r>
              <a:rPr lang="zh-CN" altLang="en-US"/>
              <a:t>检测工具</a:t>
            </a:r>
            <a:r>
              <a:rPr lang="en-US" altLang="zh-CN"/>
              <a:t>GCatch</a:t>
            </a:r>
            <a:r>
              <a:rPr lang="zh-CN" altLang="en-US"/>
              <a:t>和</a:t>
            </a:r>
            <a:r>
              <a:rPr lang="en-US" altLang="zh-CN"/>
              <a:t>GFuzz</a:t>
            </a:r>
            <a:r>
              <a:rPr lang="zh-CN" altLang="en-US"/>
              <a:t>相比，分析的准确性如何</a:t>
            </a:r>
          </a:p>
          <a:p>
            <a:pPr lvl="1"/>
            <a:r>
              <a:rPr lang="en-US" altLang="zh-CN"/>
              <a:t>RQ3: </a:t>
            </a:r>
            <a:r>
              <a:rPr lang="zh-CN" altLang="en-US"/>
              <a:t>分析是否可以扩展到大型代码库</a:t>
            </a:r>
          </a:p>
          <a:p>
            <a:pPr lvl="1"/>
            <a:r>
              <a:rPr lang="en-US" altLang="zh-CN"/>
              <a:t>RQ4:</a:t>
            </a:r>
            <a:r>
              <a:rPr lang="zh-CN" altLang="en-US"/>
              <a:t>中心设计选择</a:t>
            </a:r>
            <a:r>
              <a:rPr lang="en-US" altLang="zh-CN"/>
              <a:t>(</a:t>
            </a:r>
            <a:r>
              <a:rPr lang="zh-CN" altLang="en-US"/>
              <a:t>处理循环和线程调度</a:t>
            </a:r>
            <a:r>
              <a:rPr lang="en-US" altLang="zh-CN"/>
              <a:t>)</a:t>
            </a:r>
            <a:r>
              <a:rPr lang="zh-CN" altLang="en-US"/>
              <a:t>对分析精度和性能重要吗</a:t>
            </a:r>
            <a:endParaRPr lang="en-US" altLang="zh-CN"/>
          </a:p>
          <a:p>
            <a:r>
              <a:rPr lang="zh-CN" altLang="en-US"/>
              <a:t>两种测试套件</a:t>
            </a:r>
            <a:endParaRPr lang="en-US" altLang="zh-CN"/>
          </a:p>
          <a:p>
            <a:pPr lvl="1"/>
            <a:r>
              <a:rPr lang="en-US" altLang="zh-CN"/>
              <a:t>suiteA: </a:t>
            </a:r>
            <a:r>
              <a:rPr lang="zh-CN" altLang="en-US"/>
              <a:t>使用六个大型</a:t>
            </a:r>
            <a:r>
              <a:rPr lang="en-US" altLang="zh-CN"/>
              <a:t>Go</a:t>
            </a:r>
            <a:r>
              <a:rPr lang="zh-CN" altLang="en-US"/>
              <a:t>项目，并和</a:t>
            </a:r>
            <a:r>
              <a:rPr lang="en-US" altLang="zh-CN"/>
              <a:t>GCatch</a:t>
            </a:r>
            <a:r>
              <a:rPr lang="zh-CN" altLang="en-US"/>
              <a:t>以及</a:t>
            </a:r>
            <a:r>
              <a:rPr lang="en-US" altLang="zh-CN"/>
              <a:t>GFuzz</a:t>
            </a:r>
            <a:r>
              <a:rPr lang="zh-CN" altLang="en-US"/>
              <a:t>比较</a:t>
            </a:r>
            <a:endParaRPr lang="en-US" altLang="zh-CN"/>
          </a:p>
          <a:p>
            <a:pPr lvl="1"/>
            <a:r>
              <a:rPr lang="en-US" altLang="zh-CN"/>
              <a:t>suiteB: </a:t>
            </a:r>
            <a:r>
              <a:rPr lang="zh-CN" altLang="en-US"/>
              <a:t>恢复</a:t>
            </a:r>
            <a:r>
              <a:rPr lang="en-US" altLang="zh-CN"/>
              <a:t>GCatch</a:t>
            </a:r>
            <a:r>
              <a:rPr lang="zh-CN" altLang="en-US"/>
              <a:t>工具针对这六个项目提交的修复，以便从中发现阻塞错误</a:t>
            </a:r>
            <a:endParaRPr lang="en-US" altLang="zh-CN"/>
          </a:p>
          <a:p>
            <a:pPr lvl="1"/>
            <a:endParaRPr lang="en-US" altLang="zh-CN"/>
          </a:p>
          <a:p>
            <a:endParaRPr lang="zh-CN" altLang="en-US"/>
          </a:p>
        </p:txBody>
      </p:sp>
      <p:sp>
        <p:nvSpPr>
          <p:cNvPr id="3" name="标题 2">
            <a:extLst>
              <a:ext uri="{FF2B5EF4-FFF2-40B4-BE49-F238E27FC236}">
                <a16:creationId xmlns:a16="http://schemas.microsoft.com/office/drawing/2014/main" id="{5DFDBA97-B917-437A-9346-8066194A6F94}"/>
              </a:ext>
            </a:extLst>
          </p:cNvPr>
          <p:cNvSpPr>
            <a:spLocks noGrp="1"/>
          </p:cNvSpPr>
          <p:nvPr>
            <p:ph type="title"/>
          </p:nvPr>
        </p:nvSpPr>
        <p:spPr/>
        <p:txBody>
          <a:bodyPr/>
          <a:lstStyle/>
          <a:p>
            <a:r>
              <a:rPr lang="en-US" altLang="zh-CN"/>
              <a:t>Evaluation</a:t>
            </a:r>
            <a:endParaRPr lang="zh-CN" altLang="en-US"/>
          </a:p>
        </p:txBody>
      </p:sp>
      <p:pic>
        <p:nvPicPr>
          <p:cNvPr id="5" name="图片 4">
            <a:extLst>
              <a:ext uri="{FF2B5EF4-FFF2-40B4-BE49-F238E27FC236}">
                <a16:creationId xmlns:a16="http://schemas.microsoft.com/office/drawing/2014/main" id="{3646F9C3-C9BB-44D2-856B-7AB094E95B1E}"/>
              </a:ext>
            </a:extLst>
          </p:cNvPr>
          <p:cNvPicPr>
            <a:picLocks noChangeAspect="1"/>
          </p:cNvPicPr>
          <p:nvPr/>
        </p:nvPicPr>
        <p:blipFill>
          <a:blip r:embed="rId3"/>
          <a:stretch>
            <a:fillRect/>
          </a:stretch>
        </p:blipFill>
        <p:spPr>
          <a:xfrm>
            <a:off x="1631153" y="4326450"/>
            <a:ext cx="9104439" cy="2100473"/>
          </a:xfrm>
          <a:prstGeom prst="rect">
            <a:avLst/>
          </a:prstGeom>
        </p:spPr>
      </p:pic>
      <p:sp>
        <p:nvSpPr>
          <p:cNvPr id="6" name="页脚占位符 5">
            <a:extLst>
              <a:ext uri="{FF2B5EF4-FFF2-40B4-BE49-F238E27FC236}">
                <a16:creationId xmlns:a16="http://schemas.microsoft.com/office/drawing/2014/main" id="{9DF19D95-D8B8-4C4E-A5FE-E0B835CEDF87}"/>
              </a:ext>
            </a:extLst>
          </p:cNvPr>
          <p:cNvSpPr>
            <a:spLocks noGrp="1"/>
          </p:cNvSpPr>
          <p:nvPr>
            <p:ph type="ftr" sz="quarter" idx="10"/>
          </p:nvPr>
        </p:nvSpPr>
        <p:spPr/>
        <p:txBody>
          <a:bodyPr/>
          <a:lstStyle/>
          <a:p>
            <a:r>
              <a:rPr lang="en-US" altLang="zh-CN"/>
              <a:t>Detecting Blocking Errors in Go Programs</a:t>
            </a:r>
            <a:endParaRPr lang="zh-CN" altLang="en-US"/>
          </a:p>
        </p:txBody>
      </p:sp>
    </p:spTree>
    <p:extLst>
      <p:ext uri="{BB962C8B-B14F-4D97-AF65-F5344CB8AC3E}">
        <p14:creationId xmlns:p14="http://schemas.microsoft.com/office/powerpoint/2010/main" val="29530443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1606701A-945B-48A1-A729-697BA1C96A91}"/>
              </a:ext>
            </a:extLst>
          </p:cNvPr>
          <p:cNvSpPr>
            <a:spLocks noGrp="1"/>
          </p:cNvSpPr>
          <p:nvPr>
            <p:ph idx="11"/>
          </p:nvPr>
        </p:nvSpPr>
        <p:spPr/>
        <p:txBody>
          <a:bodyPr/>
          <a:lstStyle/>
          <a:p>
            <a:r>
              <a:rPr lang="en-US" altLang="zh-CN"/>
              <a:t>RQ1: Precision</a:t>
            </a:r>
          </a:p>
          <a:p>
            <a:r>
              <a:rPr lang="en-US" altLang="zh-CN"/>
              <a:t>RQ2: Comparison with GFuzz and GCatch</a:t>
            </a:r>
          </a:p>
          <a:p>
            <a:endParaRPr lang="en-US" altLang="zh-CN"/>
          </a:p>
        </p:txBody>
      </p:sp>
      <p:sp>
        <p:nvSpPr>
          <p:cNvPr id="3" name="标题 2">
            <a:extLst>
              <a:ext uri="{FF2B5EF4-FFF2-40B4-BE49-F238E27FC236}">
                <a16:creationId xmlns:a16="http://schemas.microsoft.com/office/drawing/2014/main" id="{BC4938B3-9375-4092-922D-81589CBE340F}"/>
              </a:ext>
            </a:extLst>
          </p:cNvPr>
          <p:cNvSpPr>
            <a:spLocks noGrp="1"/>
          </p:cNvSpPr>
          <p:nvPr>
            <p:ph type="title"/>
          </p:nvPr>
        </p:nvSpPr>
        <p:spPr/>
        <p:txBody>
          <a:bodyPr/>
          <a:lstStyle/>
          <a:p>
            <a:r>
              <a:rPr lang="en-US" altLang="zh-CN"/>
              <a:t>Evaluation</a:t>
            </a:r>
            <a:endParaRPr lang="zh-CN" altLang="en-US"/>
          </a:p>
        </p:txBody>
      </p:sp>
      <p:pic>
        <p:nvPicPr>
          <p:cNvPr id="5" name="图片 4">
            <a:extLst>
              <a:ext uri="{FF2B5EF4-FFF2-40B4-BE49-F238E27FC236}">
                <a16:creationId xmlns:a16="http://schemas.microsoft.com/office/drawing/2014/main" id="{6637A2F1-6AFC-4383-B718-2F062983C4FE}"/>
              </a:ext>
            </a:extLst>
          </p:cNvPr>
          <p:cNvPicPr>
            <a:picLocks noChangeAspect="1"/>
          </p:cNvPicPr>
          <p:nvPr/>
        </p:nvPicPr>
        <p:blipFill>
          <a:blip r:embed="rId2"/>
          <a:stretch>
            <a:fillRect/>
          </a:stretch>
        </p:blipFill>
        <p:spPr>
          <a:xfrm>
            <a:off x="0" y="2278149"/>
            <a:ext cx="12192000" cy="3411323"/>
          </a:xfrm>
          <a:prstGeom prst="rect">
            <a:avLst/>
          </a:prstGeom>
        </p:spPr>
      </p:pic>
      <p:sp>
        <p:nvSpPr>
          <p:cNvPr id="6" name="页脚占位符 5">
            <a:extLst>
              <a:ext uri="{FF2B5EF4-FFF2-40B4-BE49-F238E27FC236}">
                <a16:creationId xmlns:a16="http://schemas.microsoft.com/office/drawing/2014/main" id="{D8ECFA7C-6AC1-4193-A2D0-D5EBEB30B269}"/>
              </a:ext>
            </a:extLst>
          </p:cNvPr>
          <p:cNvSpPr>
            <a:spLocks noGrp="1"/>
          </p:cNvSpPr>
          <p:nvPr>
            <p:ph type="ftr" sz="quarter" idx="10"/>
          </p:nvPr>
        </p:nvSpPr>
        <p:spPr/>
        <p:txBody>
          <a:bodyPr/>
          <a:lstStyle/>
          <a:p>
            <a:r>
              <a:rPr lang="en-US" altLang="zh-CN"/>
              <a:t>Detecting Blocking Errors in Go Programs</a:t>
            </a:r>
            <a:endParaRPr lang="zh-CN" altLang="en-US"/>
          </a:p>
        </p:txBody>
      </p:sp>
    </p:spTree>
    <p:extLst>
      <p:ext uri="{BB962C8B-B14F-4D97-AF65-F5344CB8AC3E}">
        <p14:creationId xmlns:p14="http://schemas.microsoft.com/office/powerpoint/2010/main" val="40541487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1606701A-945B-48A1-A729-697BA1C96A91}"/>
              </a:ext>
            </a:extLst>
          </p:cNvPr>
          <p:cNvSpPr>
            <a:spLocks noGrp="1"/>
          </p:cNvSpPr>
          <p:nvPr>
            <p:ph idx="11"/>
          </p:nvPr>
        </p:nvSpPr>
        <p:spPr/>
        <p:txBody>
          <a:bodyPr/>
          <a:lstStyle/>
          <a:p>
            <a:r>
              <a:rPr lang="en-US" altLang="zh-CN"/>
              <a:t>RQ3: Scalability</a:t>
            </a:r>
          </a:p>
        </p:txBody>
      </p:sp>
      <p:sp>
        <p:nvSpPr>
          <p:cNvPr id="3" name="标题 2">
            <a:extLst>
              <a:ext uri="{FF2B5EF4-FFF2-40B4-BE49-F238E27FC236}">
                <a16:creationId xmlns:a16="http://schemas.microsoft.com/office/drawing/2014/main" id="{BC4938B3-9375-4092-922D-81589CBE340F}"/>
              </a:ext>
            </a:extLst>
          </p:cNvPr>
          <p:cNvSpPr>
            <a:spLocks noGrp="1"/>
          </p:cNvSpPr>
          <p:nvPr>
            <p:ph type="title"/>
          </p:nvPr>
        </p:nvSpPr>
        <p:spPr/>
        <p:txBody>
          <a:bodyPr/>
          <a:lstStyle/>
          <a:p>
            <a:r>
              <a:rPr lang="en-US" altLang="zh-CN"/>
              <a:t>Evaluation</a:t>
            </a:r>
            <a:endParaRPr lang="zh-CN" altLang="en-US"/>
          </a:p>
        </p:txBody>
      </p:sp>
      <p:pic>
        <p:nvPicPr>
          <p:cNvPr id="4" name="图片 3">
            <a:extLst>
              <a:ext uri="{FF2B5EF4-FFF2-40B4-BE49-F238E27FC236}">
                <a16:creationId xmlns:a16="http://schemas.microsoft.com/office/drawing/2014/main" id="{54392C3E-F66C-4525-BACD-DE0E676836E6}"/>
              </a:ext>
            </a:extLst>
          </p:cNvPr>
          <p:cNvPicPr>
            <a:picLocks noChangeAspect="1"/>
          </p:cNvPicPr>
          <p:nvPr/>
        </p:nvPicPr>
        <p:blipFill>
          <a:blip r:embed="rId2"/>
          <a:stretch>
            <a:fillRect/>
          </a:stretch>
        </p:blipFill>
        <p:spPr>
          <a:xfrm>
            <a:off x="2796000" y="1876662"/>
            <a:ext cx="6600000" cy="3790476"/>
          </a:xfrm>
          <a:prstGeom prst="rect">
            <a:avLst/>
          </a:prstGeom>
        </p:spPr>
      </p:pic>
      <p:sp>
        <p:nvSpPr>
          <p:cNvPr id="5" name="页脚占位符 4">
            <a:extLst>
              <a:ext uri="{FF2B5EF4-FFF2-40B4-BE49-F238E27FC236}">
                <a16:creationId xmlns:a16="http://schemas.microsoft.com/office/drawing/2014/main" id="{2C2E0957-B4C8-4BAB-8DBD-2B506034526F}"/>
              </a:ext>
            </a:extLst>
          </p:cNvPr>
          <p:cNvSpPr>
            <a:spLocks noGrp="1"/>
          </p:cNvSpPr>
          <p:nvPr>
            <p:ph type="ftr" sz="quarter" idx="10"/>
          </p:nvPr>
        </p:nvSpPr>
        <p:spPr/>
        <p:txBody>
          <a:bodyPr/>
          <a:lstStyle/>
          <a:p>
            <a:r>
              <a:rPr lang="en-US" altLang="zh-CN"/>
              <a:t>Detecting Blocking Errors in Go Programs</a:t>
            </a:r>
            <a:endParaRPr lang="zh-CN" altLang="en-US"/>
          </a:p>
        </p:txBody>
      </p:sp>
    </p:spTree>
    <p:extLst>
      <p:ext uri="{BB962C8B-B14F-4D97-AF65-F5344CB8AC3E}">
        <p14:creationId xmlns:p14="http://schemas.microsoft.com/office/powerpoint/2010/main" val="42099301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1606701A-945B-48A1-A729-697BA1C96A91}"/>
              </a:ext>
            </a:extLst>
          </p:cNvPr>
          <p:cNvSpPr>
            <a:spLocks noGrp="1"/>
          </p:cNvSpPr>
          <p:nvPr>
            <p:ph idx="11"/>
          </p:nvPr>
        </p:nvSpPr>
        <p:spPr/>
        <p:txBody>
          <a:bodyPr/>
          <a:lstStyle/>
          <a:p>
            <a:r>
              <a:rPr lang="en-US" altLang="zh-CN"/>
              <a:t>RQ4: Importance of Design Choices</a:t>
            </a:r>
          </a:p>
          <a:p>
            <a:pPr lvl="1"/>
            <a:r>
              <a:rPr lang="en-US" altLang="zh-CN"/>
              <a:t>Normal</a:t>
            </a:r>
            <a:r>
              <a:rPr lang="zh-CN" altLang="en-US"/>
              <a:t>：默认模式</a:t>
            </a:r>
            <a:endParaRPr lang="en-US" altLang="zh-CN"/>
          </a:p>
          <a:p>
            <a:pPr lvl="1"/>
            <a:r>
              <a:rPr lang="en-US" altLang="zh-CN"/>
              <a:t>Sound loops</a:t>
            </a:r>
            <a:r>
              <a:rPr lang="zh-CN" altLang="en-US"/>
              <a:t>：将循环建模为正常的抽象解释</a:t>
            </a:r>
            <a:endParaRPr lang="en-US" altLang="zh-CN"/>
          </a:p>
          <a:p>
            <a:pPr lvl="1"/>
            <a:r>
              <a:rPr lang="en-US" altLang="zh-CN"/>
              <a:t>Fine-grained scheduler</a:t>
            </a:r>
            <a:r>
              <a:rPr lang="zh-CN" altLang="en-US"/>
              <a:t>：将粗粒度调度器替换为考虑所有操作交错的细粒度调度器</a:t>
            </a:r>
            <a:endParaRPr lang="en-US" altLang="zh-CN"/>
          </a:p>
        </p:txBody>
      </p:sp>
      <p:sp>
        <p:nvSpPr>
          <p:cNvPr id="3" name="标题 2">
            <a:extLst>
              <a:ext uri="{FF2B5EF4-FFF2-40B4-BE49-F238E27FC236}">
                <a16:creationId xmlns:a16="http://schemas.microsoft.com/office/drawing/2014/main" id="{BC4938B3-9375-4092-922D-81589CBE340F}"/>
              </a:ext>
            </a:extLst>
          </p:cNvPr>
          <p:cNvSpPr>
            <a:spLocks noGrp="1"/>
          </p:cNvSpPr>
          <p:nvPr>
            <p:ph type="title"/>
          </p:nvPr>
        </p:nvSpPr>
        <p:spPr/>
        <p:txBody>
          <a:bodyPr/>
          <a:lstStyle/>
          <a:p>
            <a:r>
              <a:rPr lang="en-US" altLang="zh-CN"/>
              <a:t>Evaluation</a:t>
            </a:r>
            <a:endParaRPr lang="zh-CN" altLang="en-US"/>
          </a:p>
        </p:txBody>
      </p:sp>
      <p:pic>
        <p:nvPicPr>
          <p:cNvPr id="5" name="图片 4">
            <a:extLst>
              <a:ext uri="{FF2B5EF4-FFF2-40B4-BE49-F238E27FC236}">
                <a16:creationId xmlns:a16="http://schemas.microsoft.com/office/drawing/2014/main" id="{87351D2F-C17D-4864-A740-C70252F30529}"/>
              </a:ext>
            </a:extLst>
          </p:cNvPr>
          <p:cNvPicPr>
            <a:picLocks noChangeAspect="1"/>
          </p:cNvPicPr>
          <p:nvPr/>
        </p:nvPicPr>
        <p:blipFill>
          <a:blip r:embed="rId3"/>
          <a:stretch>
            <a:fillRect/>
          </a:stretch>
        </p:blipFill>
        <p:spPr>
          <a:xfrm>
            <a:off x="3005524" y="3429000"/>
            <a:ext cx="6180952" cy="1933333"/>
          </a:xfrm>
          <a:prstGeom prst="rect">
            <a:avLst/>
          </a:prstGeom>
        </p:spPr>
      </p:pic>
      <p:sp>
        <p:nvSpPr>
          <p:cNvPr id="6" name="页脚占位符 5">
            <a:extLst>
              <a:ext uri="{FF2B5EF4-FFF2-40B4-BE49-F238E27FC236}">
                <a16:creationId xmlns:a16="http://schemas.microsoft.com/office/drawing/2014/main" id="{A576D4A9-B460-4B8C-B013-CD2432EBF536}"/>
              </a:ext>
            </a:extLst>
          </p:cNvPr>
          <p:cNvSpPr>
            <a:spLocks noGrp="1"/>
          </p:cNvSpPr>
          <p:nvPr>
            <p:ph type="ftr" sz="quarter" idx="10"/>
          </p:nvPr>
        </p:nvSpPr>
        <p:spPr/>
        <p:txBody>
          <a:bodyPr/>
          <a:lstStyle/>
          <a:p>
            <a:r>
              <a:rPr lang="en-US" altLang="zh-CN"/>
              <a:t>Detecting Blocking Errors in Go Programs</a:t>
            </a:r>
            <a:endParaRPr lang="zh-CN" altLang="en-US"/>
          </a:p>
        </p:txBody>
      </p:sp>
    </p:spTree>
    <p:extLst>
      <p:ext uri="{BB962C8B-B14F-4D97-AF65-F5344CB8AC3E}">
        <p14:creationId xmlns:p14="http://schemas.microsoft.com/office/powerpoint/2010/main" val="22616034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BC4938B3-9375-4092-922D-81589CBE340F}"/>
              </a:ext>
            </a:extLst>
          </p:cNvPr>
          <p:cNvSpPr>
            <a:spLocks noGrp="1"/>
          </p:cNvSpPr>
          <p:nvPr>
            <p:ph type="ctrTitle"/>
          </p:nvPr>
        </p:nvSpPr>
        <p:spPr/>
        <p:txBody>
          <a:bodyPr/>
          <a:lstStyle/>
          <a:p>
            <a:r>
              <a:rPr lang="zh-CN" altLang="en-US"/>
              <a:t>谢谢观看</a:t>
            </a:r>
          </a:p>
        </p:txBody>
      </p:sp>
      <p:sp>
        <p:nvSpPr>
          <p:cNvPr id="7" name="页脚占位符 6">
            <a:extLst>
              <a:ext uri="{FF2B5EF4-FFF2-40B4-BE49-F238E27FC236}">
                <a16:creationId xmlns:a16="http://schemas.microsoft.com/office/drawing/2014/main" id="{E4F93D0A-2EC8-4849-BD28-90F936D850F4}"/>
              </a:ext>
            </a:extLst>
          </p:cNvPr>
          <p:cNvSpPr>
            <a:spLocks noGrp="1"/>
          </p:cNvSpPr>
          <p:nvPr>
            <p:ph type="ftr" sz="quarter" idx="4294967295"/>
          </p:nvPr>
        </p:nvSpPr>
        <p:spPr>
          <a:xfrm>
            <a:off x="8077200" y="6342063"/>
            <a:ext cx="4114800" cy="365125"/>
          </a:xfrm>
        </p:spPr>
        <p:txBody>
          <a:bodyPr/>
          <a:lstStyle/>
          <a:p>
            <a:r>
              <a:rPr lang="en-US" altLang="zh-CN"/>
              <a:t>Detecting Blocking Errors in Go Programs</a:t>
            </a:r>
            <a:endParaRPr lang="zh-CN" altLang="en-US"/>
          </a:p>
        </p:txBody>
      </p:sp>
    </p:spTree>
    <p:extLst>
      <p:ext uri="{BB962C8B-B14F-4D97-AF65-F5344CB8AC3E}">
        <p14:creationId xmlns:p14="http://schemas.microsoft.com/office/powerpoint/2010/main" val="3219925916"/>
      </p:ext>
    </p:extLst>
  </p:cSld>
  <p:clrMapOvr>
    <a:masterClrMapping/>
  </p:clrMapOvr>
</p:sld>
</file>

<file path=ppt/theme/theme1.xml><?xml version="1.0" encoding="utf-8"?>
<a:theme xmlns:a="http://schemas.openxmlformats.org/drawingml/2006/main" name="主题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主题1" id="{15DDC8AB-CF77-483C-A620-D9E2C007E70E}" vid="{86B113E7-B59C-446D-9831-1DC93ED1590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defRPr dirty="0" smtClean="0">
            <a:latin typeface="微软雅黑" pitchFamily="34" charset="-122"/>
            <a:ea typeface="微软雅黑" pitchFamily="34" charset="-122"/>
          </a:defRPr>
        </a:defPPr>
      </a:lstStyle>
    </a:spDef>
    <a:txDef>
      <a:spPr>
        <a:noFill/>
      </a:spPr>
      <a:bodyPr wrap="non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主题1</Template>
  <TotalTime>1030</TotalTime>
  <Words>1891</Words>
  <Application>Microsoft Office PowerPoint</Application>
  <PresentationFormat>宽屏</PresentationFormat>
  <Paragraphs>190</Paragraphs>
  <Slides>20</Slides>
  <Notes>11</Notes>
  <HiddenSlides>0</HiddenSlides>
  <MMClips>0</MMClips>
  <ScaleCrop>false</ScaleCrop>
  <HeadingPairs>
    <vt:vector size="6" baseType="variant">
      <vt:variant>
        <vt:lpstr>已用的字体</vt:lpstr>
      </vt:variant>
      <vt:variant>
        <vt:i4>6</vt:i4>
      </vt:variant>
      <vt:variant>
        <vt:lpstr>主题</vt:lpstr>
      </vt:variant>
      <vt:variant>
        <vt:i4>2</vt:i4>
      </vt:variant>
      <vt:variant>
        <vt:lpstr>幻灯片标题</vt:lpstr>
      </vt:variant>
      <vt:variant>
        <vt:i4>20</vt:i4>
      </vt:variant>
    </vt:vector>
  </HeadingPairs>
  <TitlesOfParts>
    <vt:vector size="28" baseType="lpstr">
      <vt:lpstr>等线</vt:lpstr>
      <vt:lpstr>等线 Light</vt:lpstr>
      <vt:lpstr>微软雅黑</vt:lpstr>
      <vt:lpstr>Arial</vt:lpstr>
      <vt:lpstr>Cambria Math</vt:lpstr>
      <vt:lpstr>Wingdings</vt:lpstr>
      <vt:lpstr>主题1</vt:lpstr>
      <vt:lpstr>1_Office 主题​​</vt:lpstr>
      <vt:lpstr>Detecting Blocking Errors in Go Programs using Localized Abstract Interpretation</vt:lpstr>
      <vt:lpstr>Background</vt:lpstr>
      <vt:lpstr>Background</vt:lpstr>
      <vt:lpstr>实现方法</vt:lpstr>
      <vt:lpstr>Pre-Analysis</vt:lpstr>
      <vt:lpstr>Pre-Analysis</vt:lpstr>
      <vt:lpstr>Pre-Analysis</vt:lpstr>
      <vt:lpstr>Localized Abstract Interpretation</vt:lpstr>
      <vt:lpstr>Localized Abstract Interpretation</vt:lpstr>
      <vt:lpstr>Localized Abstract Interpretation</vt:lpstr>
      <vt:lpstr>Localized Abstract Interpretation</vt:lpstr>
      <vt:lpstr>Localized Abstract Interpretation</vt:lpstr>
      <vt:lpstr>Localized Abstract Interpretation</vt:lpstr>
      <vt:lpstr>Localized Abstract Interpretation</vt:lpstr>
      <vt:lpstr>Detecting Blocking Errors</vt:lpstr>
      <vt:lpstr>Evaluation</vt:lpstr>
      <vt:lpstr>Evaluation</vt:lpstr>
      <vt:lpstr>Evaluation</vt:lpstr>
      <vt:lpstr>Evaluation</vt:lpstr>
      <vt:lpstr>谢谢观看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丁 伯尧</dc:creator>
  <cp:lastModifiedBy>丁 伯尧</cp:lastModifiedBy>
  <cp:revision>29</cp:revision>
  <dcterms:created xsi:type="dcterms:W3CDTF">2022-10-12T06:54:42Z</dcterms:created>
  <dcterms:modified xsi:type="dcterms:W3CDTF">2022-10-13T13:12:20Z</dcterms:modified>
</cp:coreProperties>
</file>