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31"/>
  </p:notesMasterIdLst>
  <p:sldIdLst>
    <p:sldId id="504" r:id="rId3"/>
    <p:sldId id="505" r:id="rId4"/>
    <p:sldId id="506" r:id="rId5"/>
    <p:sldId id="507" r:id="rId6"/>
    <p:sldId id="508" r:id="rId7"/>
    <p:sldId id="510" r:id="rId8"/>
    <p:sldId id="509" r:id="rId9"/>
    <p:sldId id="511" r:id="rId10"/>
    <p:sldId id="512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521" r:id="rId19"/>
    <p:sldId id="520" r:id="rId20"/>
    <p:sldId id="523" r:id="rId21"/>
    <p:sldId id="524" r:id="rId22"/>
    <p:sldId id="525" r:id="rId23"/>
    <p:sldId id="526" r:id="rId24"/>
    <p:sldId id="527" r:id="rId25"/>
    <p:sldId id="528" r:id="rId26"/>
    <p:sldId id="529" r:id="rId27"/>
    <p:sldId id="530" r:id="rId28"/>
    <p:sldId id="531" r:id="rId29"/>
    <p:sldId id="39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4" autoAdjust="0"/>
    <p:restoredTop sz="83155" autoAdjust="0"/>
  </p:normalViewPr>
  <p:slideViewPr>
    <p:cSldViewPr snapToGrid="0">
      <p:cViewPr varScale="1">
        <p:scale>
          <a:sx n="103" d="100"/>
          <a:sy n="103" d="100"/>
        </p:scale>
        <p:origin x="109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宝 陈" userId="1f6f57c11e81be68" providerId="LiveId" clId="{0AFB64BB-2640-4C6B-9767-5222C55F36A8}"/>
    <pc:docChg chg="undo custSel addSld modSld">
      <pc:chgData name="金宝 陈" userId="1f6f57c11e81be68" providerId="LiveId" clId="{0AFB64BB-2640-4C6B-9767-5222C55F36A8}" dt="2023-12-26T11:49:37.212" v="352" actId="1076"/>
      <pc:docMkLst>
        <pc:docMk/>
      </pc:docMkLst>
      <pc:sldChg chg="modSp mod">
        <pc:chgData name="金宝 陈" userId="1f6f57c11e81be68" providerId="LiveId" clId="{0AFB64BB-2640-4C6B-9767-5222C55F36A8}" dt="2023-12-26T10:21:34.391" v="335" actId="15"/>
        <pc:sldMkLst>
          <pc:docMk/>
          <pc:sldMk cId="3912629846" sldId="505"/>
        </pc:sldMkLst>
        <pc:spChg chg="mod">
          <ac:chgData name="金宝 陈" userId="1f6f57c11e81be68" providerId="LiveId" clId="{0AFB64BB-2640-4C6B-9767-5222C55F36A8}" dt="2023-12-26T10:21:34.391" v="335" actId="15"/>
          <ac:spMkLst>
            <pc:docMk/>
            <pc:sldMk cId="3912629846" sldId="505"/>
            <ac:spMk id="3" creationId="{DDFBAB30-A828-5059-439F-406859521DBB}"/>
          </ac:spMkLst>
        </pc:spChg>
      </pc:sldChg>
      <pc:sldChg chg="modSp mod">
        <pc:chgData name="金宝 陈" userId="1f6f57c11e81be68" providerId="LiveId" clId="{0AFB64BB-2640-4C6B-9767-5222C55F36A8}" dt="2023-12-26T11:09:17.864" v="341" actId="20577"/>
        <pc:sldMkLst>
          <pc:docMk/>
          <pc:sldMk cId="915582642" sldId="506"/>
        </pc:sldMkLst>
        <pc:spChg chg="mod">
          <ac:chgData name="金宝 陈" userId="1f6f57c11e81be68" providerId="LiveId" clId="{0AFB64BB-2640-4C6B-9767-5222C55F36A8}" dt="2023-12-26T11:09:17.864" v="341" actId="20577"/>
          <ac:spMkLst>
            <pc:docMk/>
            <pc:sldMk cId="915582642" sldId="506"/>
            <ac:spMk id="3" creationId="{796BA46E-0573-42FF-9F69-95C4B7AB885F}"/>
          </ac:spMkLst>
        </pc:spChg>
      </pc:sldChg>
      <pc:sldChg chg="modSp mod">
        <pc:chgData name="金宝 陈" userId="1f6f57c11e81be68" providerId="LiveId" clId="{0AFB64BB-2640-4C6B-9767-5222C55F36A8}" dt="2023-12-26T11:42:44.443" v="342" actId="20577"/>
        <pc:sldMkLst>
          <pc:docMk/>
          <pc:sldMk cId="1530304688" sldId="508"/>
        </pc:sldMkLst>
        <pc:spChg chg="mod">
          <ac:chgData name="金宝 陈" userId="1f6f57c11e81be68" providerId="LiveId" clId="{0AFB64BB-2640-4C6B-9767-5222C55F36A8}" dt="2023-12-26T11:42:44.443" v="342" actId="20577"/>
          <ac:spMkLst>
            <pc:docMk/>
            <pc:sldMk cId="1530304688" sldId="508"/>
            <ac:spMk id="3" creationId="{3CC4CF17-D26F-4389-B375-4D4FC59935C8}"/>
          </ac:spMkLst>
        </pc:spChg>
      </pc:sldChg>
      <pc:sldChg chg="addSp modSp new mod">
        <pc:chgData name="金宝 陈" userId="1f6f57c11e81be68" providerId="LiveId" clId="{0AFB64BB-2640-4C6B-9767-5222C55F36A8}" dt="2023-12-26T11:45:57.039" v="343" actId="1076"/>
        <pc:sldMkLst>
          <pc:docMk/>
          <pc:sldMk cId="3414262365" sldId="511"/>
        </pc:sldMkLst>
        <pc:spChg chg="mod">
          <ac:chgData name="金宝 陈" userId="1f6f57c11e81be68" providerId="LiveId" clId="{0AFB64BB-2640-4C6B-9767-5222C55F36A8}" dt="2023-12-26T06:10:11.434" v="52" actId="20577"/>
          <ac:spMkLst>
            <pc:docMk/>
            <pc:sldMk cId="3414262365" sldId="511"/>
            <ac:spMk id="3" creationId="{7F162C4A-E96E-487D-A781-1611090D5E31}"/>
          </ac:spMkLst>
        </pc:spChg>
        <pc:spChg chg="mod">
          <ac:chgData name="金宝 陈" userId="1f6f57c11e81be68" providerId="LiveId" clId="{0AFB64BB-2640-4C6B-9767-5222C55F36A8}" dt="2023-12-26T05:37:26.216" v="11" actId="20577"/>
          <ac:spMkLst>
            <pc:docMk/>
            <pc:sldMk cId="3414262365" sldId="511"/>
            <ac:spMk id="4" creationId="{902B4A53-88D5-492A-9E8E-B9F3F7DE1BAB}"/>
          </ac:spMkLst>
        </pc:spChg>
        <pc:picChg chg="add mod modCrop">
          <ac:chgData name="金宝 陈" userId="1f6f57c11e81be68" providerId="LiveId" clId="{0AFB64BB-2640-4C6B-9767-5222C55F36A8}" dt="2023-12-26T06:09:41.744" v="46" actId="1076"/>
          <ac:picMkLst>
            <pc:docMk/>
            <pc:sldMk cId="3414262365" sldId="511"/>
            <ac:picMk id="6" creationId="{F1B9323A-DAEA-4153-8FAF-C4D40EAEFCDB}"/>
          </ac:picMkLst>
        </pc:picChg>
        <pc:picChg chg="add mod">
          <ac:chgData name="金宝 陈" userId="1f6f57c11e81be68" providerId="LiveId" clId="{0AFB64BB-2640-4C6B-9767-5222C55F36A8}" dt="2023-12-26T11:45:57.039" v="343" actId="1076"/>
          <ac:picMkLst>
            <pc:docMk/>
            <pc:sldMk cId="3414262365" sldId="511"/>
            <ac:picMk id="8" creationId="{36236B8E-AA65-494F-9D3E-BCFCCB2772C2}"/>
          </ac:picMkLst>
        </pc:picChg>
      </pc:sldChg>
      <pc:sldChg chg="delSp modSp add mod">
        <pc:chgData name="金宝 陈" userId="1f6f57c11e81be68" providerId="LiveId" clId="{0AFB64BB-2640-4C6B-9767-5222C55F36A8}" dt="2023-12-26T06:27:28.637" v="167" actId="20577"/>
        <pc:sldMkLst>
          <pc:docMk/>
          <pc:sldMk cId="2212836480" sldId="512"/>
        </pc:sldMkLst>
        <pc:spChg chg="mod">
          <ac:chgData name="金宝 陈" userId="1f6f57c11e81be68" providerId="LiveId" clId="{0AFB64BB-2640-4C6B-9767-5222C55F36A8}" dt="2023-12-26T06:27:28.637" v="167" actId="20577"/>
          <ac:spMkLst>
            <pc:docMk/>
            <pc:sldMk cId="2212836480" sldId="512"/>
            <ac:spMk id="3" creationId="{7F162C4A-E96E-487D-A781-1611090D5E31}"/>
          </ac:spMkLst>
        </pc:spChg>
        <pc:picChg chg="del">
          <ac:chgData name="金宝 陈" userId="1f6f57c11e81be68" providerId="LiveId" clId="{0AFB64BB-2640-4C6B-9767-5222C55F36A8}" dt="2023-12-26T06:11:15.097" v="59" actId="478"/>
          <ac:picMkLst>
            <pc:docMk/>
            <pc:sldMk cId="2212836480" sldId="512"/>
            <ac:picMk id="6" creationId="{F1B9323A-DAEA-4153-8FAF-C4D40EAEFCDB}"/>
          </ac:picMkLst>
        </pc:picChg>
        <pc:picChg chg="del">
          <ac:chgData name="金宝 陈" userId="1f6f57c11e81be68" providerId="LiveId" clId="{0AFB64BB-2640-4C6B-9767-5222C55F36A8}" dt="2023-12-26T06:11:15.605" v="60" actId="478"/>
          <ac:picMkLst>
            <pc:docMk/>
            <pc:sldMk cId="2212836480" sldId="512"/>
            <ac:picMk id="8" creationId="{36236B8E-AA65-494F-9D3E-BCFCCB2772C2}"/>
          </ac:picMkLst>
        </pc:picChg>
      </pc:sldChg>
      <pc:sldChg chg="modSp new mod">
        <pc:chgData name="金宝 陈" userId="1f6f57c11e81be68" providerId="LiveId" clId="{0AFB64BB-2640-4C6B-9767-5222C55F36A8}" dt="2023-12-26T11:49:30.244" v="351" actId="20577"/>
        <pc:sldMkLst>
          <pc:docMk/>
          <pc:sldMk cId="2908499435" sldId="513"/>
        </pc:sldMkLst>
        <pc:spChg chg="mod">
          <ac:chgData name="金宝 陈" userId="1f6f57c11e81be68" providerId="LiveId" clId="{0AFB64BB-2640-4C6B-9767-5222C55F36A8}" dt="2023-12-26T11:49:30.244" v="351" actId="20577"/>
          <ac:spMkLst>
            <pc:docMk/>
            <pc:sldMk cId="2908499435" sldId="513"/>
            <ac:spMk id="3" creationId="{3F4BE09C-EF22-4308-992E-01E75B457EAF}"/>
          </ac:spMkLst>
        </pc:spChg>
        <pc:spChg chg="mod">
          <ac:chgData name="金宝 陈" userId="1f6f57c11e81be68" providerId="LiveId" clId="{0AFB64BB-2640-4C6B-9767-5222C55F36A8}" dt="2023-12-26T06:29:23.128" v="169"/>
          <ac:spMkLst>
            <pc:docMk/>
            <pc:sldMk cId="2908499435" sldId="513"/>
            <ac:spMk id="4" creationId="{0357615F-8DC4-4473-A662-70A37735AD25}"/>
          </ac:spMkLst>
        </pc:spChg>
      </pc:sldChg>
      <pc:sldChg chg="addSp modSp add mod">
        <pc:chgData name="金宝 陈" userId="1f6f57c11e81be68" providerId="LiveId" clId="{0AFB64BB-2640-4C6B-9767-5222C55F36A8}" dt="2023-12-26T11:49:37.212" v="352" actId="1076"/>
        <pc:sldMkLst>
          <pc:docMk/>
          <pc:sldMk cId="3848780946" sldId="514"/>
        </pc:sldMkLst>
        <pc:spChg chg="mod">
          <ac:chgData name="金宝 陈" userId="1f6f57c11e81be68" providerId="LiveId" clId="{0AFB64BB-2640-4C6B-9767-5222C55F36A8}" dt="2023-12-26T11:49:28.268" v="350" actId="20577"/>
          <ac:spMkLst>
            <pc:docMk/>
            <pc:sldMk cId="3848780946" sldId="514"/>
            <ac:spMk id="3" creationId="{3F4BE09C-EF22-4308-992E-01E75B457EAF}"/>
          </ac:spMkLst>
        </pc:spChg>
        <pc:picChg chg="add mod">
          <ac:chgData name="金宝 陈" userId="1f6f57c11e81be68" providerId="LiveId" clId="{0AFB64BB-2640-4C6B-9767-5222C55F36A8}" dt="2023-12-26T11:49:37.212" v="352" actId="1076"/>
          <ac:picMkLst>
            <pc:docMk/>
            <pc:sldMk cId="3848780946" sldId="514"/>
            <ac:picMk id="6" creationId="{30B39656-D1DF-4313-A6C0-3B89F8721A7A}"/>
          </ac:picMkLst>
        </pc:picChg>
      </pc:sldChg>
      <pc:sldChg chg="addSp delSp modSp add mod">
        <pc:chgData name="金宝 陈" userId="1f6f57c11e81be68" providerId="LiveId" clId="{0AFB64BB-2640-4C6B-9767-5222C55F36A8}" dt="2023-12-26T06:33:58.578" v="227" actId="1076"/>
        <pc:sldMkLst>
          <pc:docMk/>
          <pc:sldMk cId="1357949168" sldId="515"/>
        </pc:sldMkLst>
        <pc:picChg chg="del">
          <ac:chgData name="金宝 陈" userId="1f6f57c11e81be68" providerId="LiveId" clId="{0AFB64BB-2640-4C6B-9767-5222C55F36A8}" dt="2023-12-26T06:32:50.527" v="224" actId="478"/>
          <ac:picMkLst>
            <pc:docMk/>
            <pc:sldMk cId="1357949168" sldId="515"/>
            <ac:picMk id="6" creationId="{30B39656-D1DF-4313-A6C0-3B89F8721A7A}"/>
          </ac:picMkLst>
        </pc:picChg>
        <pc:picChg chg="add mod">
          <ac:chgData name="金宝 陈" userId="1f6f57c11e81be68" providerId="LiveId" clId="{0AFB64BB-2640-4C6B-9767-5222C55F36A8}" dt="2023-12-26T06:33:58.578" v="227" actId="1076"/>
          <ac:picMkLst>
            <pc:docMk/>
            <pc:sldMk cId="1357949168" sldId="515"/>
            <ac:picMk id="7" creationId="{7D281D94-DBB9-4449-B257-E7C18FE53F30}"/>
          </ac:picMkLst>
        </pc:picChg>
      </pc:sldChg>
      <pc:sldChg chg="addSp delSp modSp add mod">
        <pc:chgData name="金宝 陈" userId="1f6f57c11e81be68" providerId="LiveId" clId="{0AFB64BB-2640-4C6B-9767-5222C55F36A8}" dt="2023-12-26T06:37:55.481" v="283" actId="1076"/>
        <pc:sldMkLst>
          <pc:docMk/>
          <pc:sldMk cId="2023050546" sldId="516"/>
        </pc:sldMkLst>
        <pc:spChg chg="mod">
          <ac:chgData name="金宝 陈" userId="1f6f57c11e81be68" providerId="LiveId" clId="{0AFB64BB-2640-4C6B-9767-5222C55F36A8}" dt="2023-12-26T06:36:32.629" v="265"/>
          <ac:spMkLst>
            <pc:docMk/>
            <pc:sldMk cId="2023050546" sldId="516"/>
            <ac:spMk id="3" creationId="{3F4BE09C-EF22-4308-992E-01E75B457EAF}"/>
          </ac:spMkLst>
        </pc:spChg>
        <pc:picChg chg="add mod">
          <ac:chgData name="金宝 陈" userId="1f6f57c11e81be68" providerId="LiveId" clId="{0AFB64BB-2640-4C6B-9767-5222C55F36A8}" dt="2023-12-26T06:37:55.481" v="283" actId="1076"/>
          <ac:picMkLst>
            <pc:docMk/>
            <pc:sldMk cId="2023050546" sldId="516"/>
            <ac:picMk id="6" creationId="{7F73211D-088E-4549-9B90-04014E1DEAE6}"/>
          </ac:picMkLst>
        </pc:picChg>
        <pc:picChg chg="del">
          <ac:chgData name="金宝 陈" userId="1f6f57c11e81be68" providerId="LiveId" clId="{0AFB64BB-2640-4C6B-9767-5222C55F36A8}" dt="2023-12-26T06:34:07.171" v="229" actId="478"/>
          <ac:picMkLst>
            <pc:docMk/>
            <pc:sldMk cId="2023050546" sldId="516"/>
            <ac:picMk id="7" creationId="{7D281D94-DBB9-4449-B257-E7C18FE53F30}"/>
          </ac:picMkLst>
        </pc:picChg>
        <pc:picChg chg="add del mod">
          <ac:chgData name="金宝 陈" userId="1f6f57c11e81be68" providerId="LiveId" clId="{0AFB64BB-2640-4C6B-9767-5222C55F36A8}" dt="2023-12-26T06:36:03.418" v="250" actId="478"/>
          <ac:picMkLst>
            <pc:docMk/>
            <pc:sldMk cId="2023050546" sldId="516"/>
            <ac:picMk id="9" creationId="{DF35BCC7-395A-4D2D-8819-39F6D48D9540}"/>
          </ac:picMkLst>
        </pc:picChg>
      </pc:sldChg>
      <pc:sldChg chg="addSp delSp modSp add mod">
        <pc:chgData name="金宝 陈" userId="1f6f57c11e81be68" providerId="LiveId" clId="{0AFB64BB-2640-4C6B-9767-5222C55F36A8}" dt="2023-12-26T06:37:46.840" v="281" actId="1076"/>
        <pc:sldMkLst>
          <pc:docMk/>
          <pc:sldMk cId="863668088" sldId="517"/>
        </pc:sldMkLst>
        <pc:spChg chg="mod">
          <ac:chgData name="金宝 陈" userId="1f6f57c11e81be68" providerId="LiveId" clId="{0AFB64BB-2640-4C6B-9767-5222C55F36A8}" dt="2023-12-26T06:37:14.294" v="279" actId="14"/>
          <ac:spMkLst>
            <pc:docMk/>
            <pc:sldMk cId="863668088" sldId="517"/>
            <ac:spMk id="3" creationId="{3F4BE09C-EF22-4308-992E-01E75B457EAF}"/>
          </ac:spMkLst>
        </pc:spChg>
        <pc:picChg chg="del">
          <ac:chgData name="金宝 陈" userId="1f6f57c11e81be68" providerId="LiveId" clId="{0AFB64BB-2640-4C6B-9767-5222C55F36A8}" dt="2023-12-26T06:36:49.188" v="267" actId="478"/>
          <ac:picMkLst>
            <pc:docMk/>
            <pc:sldMk cId="863668088" sldId="517"/>
            <ac:picMk id="6" creationId="{7F73211D-088E-4549-9B90-04014E1DEAE6}"/>
          </ac:picMkLst>
        </pc:picChg>
        <pc:picChg chg="add mod">
          <ac:chgData name="金宝 陈" userId="1f6f57c11e81be68" providerId="LiveId" clId="{0AFB64BB-2640-4C6B-9767-5222C55F36A8}" dt="2023-12-26T06:37:46.840" v="281" actId="1076"/>
          <ac:picMkLst>
            <pc:docMk/>
            <pc:sldMk cId="863668088" sldId="517"/>
            <ac:picMk id="7" creationId="{A7D56FE4-7EE7-477D-8D82-F1DF9921EE3C}"/>
          </ac:picMkLst>
        </pc:picChg>
      </pc:sldChg>
      <pc:sldChg chg="delSp modSp add mod">
        <pc:chgData name="金宝 陈" userId="1f6f57c11e81be68" providerId="LiveId" clId="{0AFB64BB-2640-4C6B-9767-5222C55F36A8}" dt="2023-12-26T06:54:25.332" v="331" actId="20577"/>
        <pc:sldMkLst>
          <pc:docMk/>
          <pc:sldMk cId="1190852719" sldId="518"/>
        </pc:sldMkLst>
        <pc:spChg chg="mod">
          <ac:chgData name="金宝 陈" userId="1f6f57c11e81be68" providerId="LiveId" clId="{0AFB64BB-2640-4C6B-9767-5222C55F36A8}" dt="2023-12-26T06:54:25.332" v="331" actId="20577"/>
          <ac:spMkLst>
            <pc:docMk/>
            <pc:sldMk cId="1190852719" sldId="518"/>
            <ac:spMk id="3" creationId="{3F4BE09C-EF22-4308-992E-01E75B457EAF}"/>
          </ac:spMkLst>
        </pc:spChg>
        <pc:spChg chg="mod">
          <ac:chgData name="金宝 陈" userId="1f6f57c11e81be68" providerId="LiveId" clId="{0AFB64BB-2640-4C6B-9767-5222C55F36A8}" dt="2023-12-26T06:41:00.640" v="295"/>
          <ac:spMkLst>
            <pc:docMk/>
            <pc:sldMk cId="1190852719" sldId="518"/>
            <ac:spMk id="4" creationId="{0357615F-8DC4-4473-A662-70A37735AD25}"/>
          </ac:spMkLst>
        </pc:spChg>
        <pc:picChg chg="del">
          <ac:chgData name="金宝 陈" userId="1f6f57c11e81be68" providerId="LiveId" clId="{0AFB64BB-2640-4C6B-9767-5222C55F36A8}" dt="2023-12-26T06:37:59.514" v="285" actId="478"/>
          <ac:picMkLst>
            <pc:docMk/>
            <pc:sldMk cId="1190852719" sldId="518"/>
            <ac:picMk id="7" creationId="{A7D56FE4-7EE7-477D-8D82-F1DF9921EE3C}"/>
          </ac:picMkLst>
        </pc:picChg>
      </pc:sldChg>
    </pc:docChg>
  </pc:docChgLst>
  <pc:docChgLst>
    <pc:chgData name="金宝 陈" userId="1f6f57c11e81be68" providerId="LiveId" clId="{C6BC0F73-60CF-49A3-8F2A-5174E0ECEE6F}"/>
    <pc:docChg chg="undo custSel addSld delSld modSld sldOrd">
      <pc:chgData name="金宝 陈" userId="1f6f57c11e81be68" providerId="LiveId" clId="{C6BC0F73-60CF-49A3-8F2A-5174E0ECEE6F}" dt="2023-12-05T09:15:36.881" v="1697"/>
      <pc:docMkLst>
        <pc:docMk/>
      </pc:docMkLst>
      <pc:sldChg chg="addSp delSp modSp mod">
        <pc:chgData name="金宝 陈" userId="1f6f57c11e81be68" providerId="LiveId" clId="{C6BC0F73-60CF-49A3-8F2A-5174E0ECEE6F}" dt="2023-12-05T05:52:40.600" v="21" actId="1076"/>
        <pc:sldMkLst>
          <pc:docMk/>
          <pc:sldMk cId="0" sldId="504"/>
        </pc:sldMkLst>
        <pc:spChg chg="mod">
          <ac:chgData name="金宝 陈" userId="1f6f57c11e81be68" providerId="LiveId" clId="{C6BC0F73-60CF-49A3-8F2A-5174E0ECEE6F}" dt="2023-12-05T05:52:09.123" v="15" actId="1076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C6BC0F73-60CF-49A3-8F2A-5174E0ECEE6F}" dt="2023-12-05T05:52:07.039" v="14" actId="1076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C6BC0F73-60CF-49A3-8F2A-5174E0ECEE6F}" dt="2023-12-05T05:52:03.486" v="13" actId="478"/>
          <ac:picMkLst>
            <pc:docMk/>
            <pc:sldMk cId="0" sldId="504"/>
            <ac:picMk id="4" creationId="{00000000-0000-0000-0000-000000000000}"/>
          </ac:picMkLst>
        </pc:picChg>
        <pc:picChg chg="add mod">
          <ac:chgData name="金宝 陈" userId="1f6f57c11e81be68" providerId="LiveId" clId="{C6BC0F73-60CF-49A3-8F2A-5174E0ECEE6F}" dt="2023-12-05T05:52:40.600" v="21" actId="1076"/>
          <ac:picMkLst>
            <pc:docMk/>
            <pc:sldMk cId="0" sldId="504"/>
            <ac:picMk id="6" creationId="{9BF8D9E9-D4C2-403E-AA71-20BD228674D8}"/>
          </ac:picMkLst>
        </pc:picChg>
      </pc:sldChg>
      <pc:sldChg chg="modSp mod">
        <pc:chgData name="金宝 陈" userId="1f6f57c11e81be68" providerId="LiveId" clId="{C6BC0F73-60CF-49A3-8F2A-5174E0ECEE6F}" dt="2023-12-05T06:35:11.179" v="170" actId="20577"/>
        <pc:sldMkLst>
          <pc:docMk/>
          <pc:sldMk cId="3912629846" sldId="505"/>
        </pc:sldMkLst>
        <pc:spChg chg="mod">
          <ac:chgData name="金宝 陈" userId="1f6f57c11e81be68" providerId="LiveId" clId="{C6BC0F73-60CF-49A3-8F2A-5174E0ECEE6F}" dt="2023-12-05T06:35:11.179" v="170" actId="20577"/>
          <ac:spMkLst>
            <pc:docMk/>
            <pc:sldMk cId="3912629846" sldId="505"/>
            <ac:spMk id="3" creationId="{DDFBAB30-A828-5059-439F-406859521DBB}"/>
          </ac:spMkLst>
        </pc:spChg>
        <pc:spChg chg="mod">
          <ac:chgData name="金宝 陈" userId="1f6f57c11e81be68" providerId="LiveId" clId="{C6BC0F73-60CF-49A3-8F2A-5174E0ECEE6F}" dt="2023-12-05T06:34:02.269" v="137" actId="1076"/>
          <ac:spMkLst>
            <pc:docMk/>
            <pc:sldMk cId="3912629846" sldId="505"/>
            <ac:spMk id="4" creationId="{56412B66-384B-1743-5A8B-3E50A77E6055}"/>
          </ac:spMkLst>
        </pc:spChg>
      </pc:sldChg>
      <pc:sldChg chg="modSp new mod">
        <pc:chgData name="金宝 陈" userId="1f6f57c11e81be68" providerId="LiveId" clId="{C6BC0F73-60CF-49A3-8F2A-5174E0ECEE6F}" dt="2023-12-05T06:38:16.903" v="285"/>
        <pc:sldMkLst>
          <pc:docMk/>
          <pc:sldMk cId="3834906605" sldId="506"/>
        </pc:sldMkLst>
        <pc:spChg chg="mod">
          <ac:chgData name="金宝 陈" userId="1f6f57c11e81be68" providerId="LiveId" clId="{C6BC0F73-60CF-49A3-8F2A-5174E0ECEE6F}" dt="2023-12-05T06:38:16.903" v="285"/>
          <ac:spMkLst>
            <pc:docMk/>
            <pc:sldMk cId="3834906605" sldId="506"/>
            <ac:spMk id="3" creationId="{FB88D5BF-FBC4-4302-888A-CE6517232D0F}"/>
          </ac:spMkLst>
        </pc:spChg>
        <pc:spChg chg="mod">
          <ac:chgData name="金宝 陈" userId="1f6f57c11e81be68" providerId="LiveId" clId="{C6BC0F73-60CF-49A3-8F2A-5174E0ECEE6F}" dt="2023-12-05T06:34:05.451" v="138"/>
          <ac:spMkLst>
            <pc:docMk/>
            <pc:sldMk cId="3834906605" sldId="506"/>
            <ac:spMk id="4" creationId="{06370065-D629-4B62-B104-24BA7240E7F5}"/>
          </ac:spMkLst>
        </pc:spChg>
      </pc:sldChg>
      <pc:sldChg chg="modSp add mod ord">
        <pc:chgData name="金宝 陈" userId="1f6f57c11e81be68" providerId="LiveId" clId="{C6BC0F73-60CF-49A3-8F2A-5174E0ECEE6F}" dt="2023-12-05T08:39:34.664" v="915"/>
        <pc:sldMkLst>
          <pc:docMk/>
          <pc:sldMk cId="391636462" sldId="507"/>
        </pc:sldMkLst>
        <pc:spChg chg="mod">
          <ac:chgData name="金宝 陈" userId="1f6f57c11e81be68" providerId="LiveId" clId="{C6BC0F73-60CF-49A3-8F2A-5174E0ECEE6F}" dt="2023-12-05T08:39:34.664" v="915"/>
          <ac:spMkLst>
            <pc:docMk/>
            <pc:sldMk cId="391636462" sldId="507"/>
            <ac:spMk id="3" creationId="{FB88D5BF-FBC4-4302-888A-CE6517232D0F}"/>
          </ac:spMkLst>
        </pc:spChg>
        <pc:spChg chg="mod">
          <ac:chgData name="金宝 陈" userId="1f6f57c11e81be68" providerId="LiveId" clId="{C6BC0F73-60CF-49A3-8F2A-5174E0ECEE6F}" dt="2023-12-05T06:58:01.612" v="299" actId="20577"/>
          <ac:spMkLst>
            <pc:docMk/>
            <pc:sldMk cId="391636462" sldId="507"/>
            <ac:spMk id="4" creationId="{06370065-D629-4B62-B104-24BA7240E7F5}"/>
          </ac:spMkLst>
        </pc:spChg>
      </pc:sldChg>
      <pc:sldChg chg="modSp add mod ord">
        <pc:chgData name="金宝 陈" userId="1f6f57c11e81be68" providerId="LiveId" clId="{C6BC0F73-60CF-49A3-8F2A-5174E0ECEE6F}" dt="2023-12-05T08:37:32.725" v="842"/>
        <pc:sldMkLst>
          <pc:docMk/>
          <pc:sldMk cId="387170841" sldId="508"/>
        </pc:sldMkLst>
        <pc:spChg chg="mod">
          <ac:chgData name="金宝 陈" userId="1f6f57c11e81be68" providerId="LiveId" clId="{C6BC0F73-60CF-49A3-8F2A-5174E0ECEE6F}" dt="2023-12-05T08:37:32.725" v="842"/>
          <ac:spMkLst>
            <pc:docMk/>
            <pc:sldMk cId="387170841" sldId="508"/>
            <ac:spMk id="3" creationId="{FB88D5BF-FBC4-4302-888A-CE6517232D0F}"/>
          </ac:spMkLst>
        </pc:spChg>
      </pc:sldChg>
      <pc:sldChg chg="addSp modSp add mod">
        <pc:chgData name="金宝 陈" userId="1f6f57c11e81be68" providerId="LiveId" clId="{C6BC0F73-60CF-49A3-8F2A-5174E0ECEE6F}" dt="2023-12-05T08:41:54.881" v="955" actId="1076"/>
        <pc:sldMkLst>
          <pc:docMk/>
          <pc:sldMk cId="488521351" sldId="509"/>
        </pc:sldMkLst>
        <pc:spChg chg="mod">
          <ac:chgData name="金宝 陈" userId="1f6f57c11e81be68" providerId="LiveId" clId="{C6BC0F73-60CF-49A3-8F2A-5174E0ECEE6F}" dt="2023-12-05T08:41:33.685" v="950"/>
          <ac:spMkLst>
            <pc:docMk/>
            <pc:sldMk cId="488521351" sldId="509"/>
            <ac:spMk id="3" creationId="{FB88D5BF-FBC4-4302-888A-CE6517232D0F}"/>
          </ac:spMkLst>
        </pc:spChg>
        <pc:picChg chg="add mod">
          <ac:chgData name="金宝 陈" userId="1f6f57c11e81be68" providerId="LiveId" clId="{C6BC0F73-60CF-49A3-8F2A-5174E0ECEE6F}" dt="2023-12-05T08:40:56.216" v="945" actId="1076"/>
          <ac:picMkLst>
            <pc:docMk/>
            <pc:sldMk cId="488521351" sldId="509"/>
            <ac:picMk id="6" creationId="{F5FF6B72-43C2-4557-A1AD-F51765F3A444}"/>
          </ac:picMkLst>
        </pc:picChg>
        <pc:picChg chg="add mod">
          <ac:chgData name="金宝 陈" userId="1f6f57c11e81be68" providerId="LiveId" clId="{C6BC0F73-60CF-49A3-8F2A-5174E0ECEE6F}" dt="2023-12-05T08:41:19.076" v="949" actId="1076"/>
          <ac:picMkLst>
            <pc:docMk/>
            <pc:sldMk cId="488521351" sldId="509"/>
            <ac:picMk id="8" creationId="{82D6AC71-A380-440C-8FBD-6E557B4CEF0D}"/>
          </ac:picMkLst>
        </pc:picChg>
        <pc:picChg chg="add mod">
          <ac:chgData name="金宝 陈" userId="1f6f57c11e81be68" providerId="LiveId" clId="{C6BC0F73-60CF-49A3-8F2A-5174E0ECEE6F}" dt="2023-12-05T08:41:54.881" v="955" actId="1076"/>
          <ac:picMkLst>
            <pc:docMk/>
            <pc:sldMk cId="488521351" sldId="509"/>
            <ac:picMk id="10" creationId="{E76A41C4-C1AB-4B3C-B852-759DA3CA9B5C}"/>
          </ac:picMkLst>
        </pc:picChg>
      </pc:sldChg>
      <pc:sldChg chg="addSp delSp modSp new mod">
        <pc:chgData name="金宝 陈" userId="1f6f57c11e81be68" providerId="LiveId" clId="{C6BC0F73-60CF-49A3-8F2A-5174E0ECEE6F}" dt="2023-12-05T08:44:54.397" v="993" actId="1076"/>
        <pc:sldMkLst>
          <pc:docMk/>
          <pc:sldMk cId="1757447065" sldId="510"/>
        </pc:sldMkLst>
        <pc:spChg chg="del">
          <ac:chgData name="金宝 陈" userId="1f6f57c11e81be68" providerId="LiveId" clId="{C6BC0F73-60CF-49A3-8F2A-5174E0ECEE6F}" dt="2023-12-05T08:44:16.866" v="967" actId="22"/>
          <ac:spMkLst>
            <pc:docMk/>
            <pc:sldMk cId="1757447065" sldId="510"/>
            <ac:spMk id="3" creationId="{337A0AF7-6104-4B61-AF91-0812C7329ABD}"/>
          </ac:spMkLst>
        </pc:spChg>
        <pc:spChg chg="mod">
          <ac:chgData name="金宝 陈" userId="1f6f57c11e81be68" providerId="LiveId" clId="{C6BC0F73-60CF-49A3-8F2A-5174E0ECEE6F}" dt="2023-12-05T08:42:07.626" v="966" actId="20577"/>
          <ac:spMkLst>
            <pc:docMk/>
            <pc:sldMk cId="1757447065" sldId="510"/>
            <ac:spMk id="4" creationId="{B5906C44-D0CB-43DA-BD1F-F09CE7D6C068}"/>
          </ac:spMkLst>
        </pc:spChg>
        <pc:spChg chg="add mod">
          <ac:chgData name="金宝 陈" userId="1f6f57c11e81be68" providerId="LiveId" clId="{C6BC0F73-60CF-49A3-8F2A-5174E0ECEE6F}" dt="2023-12-05T08:44:35.478" v="987"/>
          <ac:spMkLst>
            <pc:docMk/>
            <pc:sldMk cId="1757447065" sldId="510"/>
            <ac:spMk id="8" creationId="{9138A949-4F50-4193-B7F2-5297D4682AFB}"/>
          </ac:spMkLst>
        </pc:spChg>
        <pc:spChg chg="add del">
          <ac:chgData name="金宝 陈" userId="1f6f57c11e81be68" providerId="LiveId" clId="{C6BC0F73-60CF-49A3-8F2A-5174E0ECEE6F}" dt="2023-12-05T08:44:41.023" v="989" actId="22"/>
          <ac:spMkLst>
            <pc:docMk/>
            <pc:sldMk cId="1757447065" sldId="510"/>
            <ac:spMk id="10" creationId="{55A2F7B5-FB73-41D3-8C70-A4608EF2C5CE}"/>
          </ac:spMkLst>
        </pc:spChg>
        <pc:picChg chg="add del mod ord">
          <ac:chgData name="金宝 陈" userId="1f6f57c11e81be68" providerId="LiveId" clId="{C6BC0F73-60CF-49A3-8F2A-5174E0ECEE6F}" dt="2023-12-05T08:44:24.428" v="972" actId="478"/>
          <ac:picMkLst>
            <pc:docMk/>
            <pc:sldMk cId="1757447065" sldId="510"/>
            <ac:picMk id="6" creationId="{35D2D0AD-30E8-4069-AE7F-974994494D0B}"/>
          </ac:picMkLst>
        </pc:picChg>
        <pc:picChg chg="add mod">
          <ac:chgData name="金宝 陈" userId="1f6f57c11e81be68" providerId="LiveId" clId="{C6BC0F73-60CF-49A3-8F2A-5174E0ECEE6F}" dt="2023-12-05T08:44:54.397" v="993" actId="1076"/>
          <ac:picMkLst>
            <pc:docMk/>
            <pc:sldMk cId="1757447065" sldId="510"/>
            <ac:picMk id="12" creationId="{AAA7299B-54AC-4ACD-9912-30133CA32EEF}"/>
          </ac:picMkLst>
        </pc:picChg>
      </pc:sldChg>
      <pc:sldChg chg="del">
        <pc:chgData name="金宝 陈" userId="1f6f57c11e81be68" providerId="LiveId" clId="{C6BC0F73-60CF-49A3-8F2A-5174E0ECEE6F}" dt="2023-12-05T05:53:04.814" v="22" actId="47"/>
        <pc:sldMkLst>
          <pc:docMk/>
          <pc:sldMk cId="2133174990" sldId="510"/>
        </pc:sldMkLst>
      </pc:sldChg>
      <pc:sldChg chg="addSp delSp modSp add mod">
        <pc:chgData name="金宝 陈" userId="1f6f57c11e81be68" providerId="LiveId" clId="{C6BC0F73-60CF-49A3-8F2A-5174E0ECEE6F}" dt="2023-12-05T08:46:32.842" v="1035" actId="1076"/>
        <pc:sldMkLst>
          <pc:docMk/>
          <pc:sldMk cId="3357518021" sldId="511"/>
        </pc:sldMkLst>
        <pc:spChg chg="add mod">
          <ac:chgData name="金宝 陈" userId="1f6f57c11e81be68" providerId="LiveId" clId="{C6BC0F73-60CF-49A3-8F2A-5174E0ECEE6F}" dt="2023-12-05T08:46:10.244" v="1027" actId="20577"/>
          <ac:spMkLst>
            <pc:docMk/>
            <pc:sldMk cId="3357518021" sldId="511"/>
            <ac:spMk id="7" creationId="{9ACA4BC7-55A4-4E3F-9141-F8EC2DD705FB}"/>
          </ac:spMkLst>
        </pc:spChg>
        <pc:spChg chg="del mod">
          <ac:chgData name="金宝 陈" userId="1f6f57c11e81be68" providerId="LiveId" clId="{C6BC0F73-60CF-49A3-8F2A-5174E0ECEE6F}" dt="2023-12-05T08:45:51.961" v="1001" actId="22"/>
          <ac:spMkLst>
            <pc:docMk/>
            <pc:sldMk cId="3357518021" sldId="511"/>
            <ac:spMk id="8" creationId="{9138A949-4F50-4193-B7F2-5297D4682AFB}"/>
          </ac:spMkLst>
        </pc:spChg>
        <pc:spChg chg="add del">
          <ac:chgData name="金宝 陈" userId="1f6f57c11e81be68" providerId="LiveId" clId="{C6BC0F73-60CF-49A3-8F2A-5174E0ECEE6F}" dt="2023-12-05T08:46:12.999" v="1029" actId="22"/>
          <ac:spMkLst>
            <pc:docMk/>
            <pc:sldMk cId="3357518021" sldId="511"/>
            <ac:spMk id="11" creationId="{EBF222E1-4C11-4AD1-8D10-F18B86041EF7}"/>
          </ac:spMkLst>
        </pc:spChg>
        <pc:picChg chg="add del mod ord">
          <ac:chgData name="金宝 陈" userId="1f6f57c11e81be68" providerId="LiveId" clId="{C6BC0F73-60CF-49A3-8F2A-5174E0ECEE6F}" dt="2023-12-05T08:46:00.964" v="1003" actId="478"/>
          <ac:picMkLst>
            <pc:docMk/>
            <pc:sldMk cId="3357518021" sldId="511"/>
            <ac:picMk id="5" creationId="{88E3203B-F4D4-453D-A5D9-31E9D6BB66E9}"/>
          </ac:picMkLst>
        </pc:picChg>
        <pc:picChg chg="del">
          <ac:chgData name="金宝 陈" userId="1f6f57c11e81be68" providerId="LiveId" clId="{C6BC0F73-60CF-49A3-8F2A-5174E0ECEE6F}" dt="2023-12-05T08:45:33.642" v="995" actId="478"/>
          <ac:picMkLst>
            <pc:docMk/>
            <pc:sldMk cId="3357518021" sldId="511"/>
            <ac:picMk id="12" creationId="{AAA7299B-54AC-4ACD-9912-30133CA32EEF}"/>
          </ac:picMkLst>
        </pc:picChg>
        <pc:picChg chg="add mod">
          <ac:chgData name="金宝 陈" userId="1f6f57c11e81be68" providerId="LiveId" clId="{C6BC0F73-60CF-49A3-8F2A-5174E0ECEE6F}" dt="2023-12-05T08:46:32.842" v="1035" actId="1076"/>
          <ac:picMkLst>
            <pc:docMk/>
            <pc:sldMk cId="3357518021" sldId="511"/>
            <ac:picMk id="13" creationId="{97BBA7BB-8FD2-45D1-8A07-71B9AEBF44FE}"/>
          </ac:picMkLst>
        </pc:picChg>
      </pc:sldChg>
      <pc:sldChg chg="delSp modSp add mod">
        <pc:chgData name="金宝 陈" userId="1f6f57c11e81be68" providerId="LiveId" clId="{C6BC0F73-60CF-49A3-8F2A-5174E0ECEE6F}" dt="2023-12-05T09:15:36.881" v="1697"/>
        <pc:sldMkLst>
          <pc:docMk/>
          <pc:sldMk cId="1881850381" sldId="512"/>
        </pc:sldMkLst>
        <pc:spChg chg="mod">
          <ac:chgData name="金宝 陈" userId="1f6f57c11e81be68" providerId="LiveId" clId="{C6BC0F73-60CF-49A3-8F2A-5174E0ECEE6F}" dt="2023-12-05T09:15:36.881" v="1697"/>
          <ac:spMkLst>
            <pc:docMk/>
            <pc:sldMk cId="1881850381" sldId="512"/>
            <ac:spMk id="7" creationId="{9ACA4BC7-55A4-4E3F-9141-F8EC2DD705FB}"/>
          </ac:spMkLst>
        </pc:spChg>
        <pc:picChg chg="del">
          <ac:chgData name="金宝 陈" userId="1f6f57c11e81be68" providerId="LiveId" clId="{C6BC0F73-60CF-49A3-8F2A-5174E0ECEE6F}" dt="2023-12-05T08:46:37.690" v="1037" actId="478"/>
          <ac:picMkLst>
            <pc:docMk/>
            <pc:sldMk cId="1881850381" sldId="512"/>
            <ac:picMk id="13" creationId="{97BBA7BB-8FD2-45D1-8A07-71B9AEBF44FE}"/>
          </ac:picMkLst>
        </pc:picChg>
      </pc:sldChg>
      <pc:sldChg chg="del">
        <pc:chgData name="金宝 陈" userId="1f6f57c11e81be68" providerId="LiveId" clId="{C6BC0F73-60CF-49A3-8F2A-5174E0ECEE6F}" dt="2023-12-05T05:53:06.059" v="29" actId="47"/>
        <pc:sldMkLst>
          <pc:docMk/>
          <pc:sldMk cId="2160338207" sldId="526"/>
        </pc:sldMkLst>
      </pc:sldChg>
      <pc:sldChg chg="del">
        <pc:chgData name="金宝 陈" userId="1f6f57c11e81be68" providerId="LiveId" clId="{C6BC0F73-60CF-49A3-8F2A-5174E0ECEE6F}" dt="2023-12-05T05:53:05.022" v="23" actId="47"/>
        <pc:sldMkLst>
          <pc:docMk/>
          <pc:sldMk cId="1066116374" sldId="532"/>
        </pc:sldMkLst>
      </pc:sldChg>
      <pc:sldChg chg="del">
        <pc:chgData name="金宝 陈" userId="1f6f57c11e81be68" providerId="LiveId" clId="{C6BC0F73-60CF-49A3-8F2A-5174E0ECEE6F}" dt="2023-12-05T05:53:05.185" v="24" actId="47"/>
        <pc:sldMkLst>
          <pc:docMk/>
          <pc:sldMk cId="889471995" sldId="533"/>
        </pc:sldMkLst>
      </pc:sldChg>
      <pc:sldChg chg="del">
        <pc:chgData name="金宝 陈" userId="1f6f57c11e81be68" providerId="LiveId" clId="{C6BC0F73-60CF-49A3-8F2A-5174E0ECEE6F}" dt="2023-12-05T05:53:05.359" v="25" actId="47"/>
        <pc:sldMkLst>
          <pc:docMk/>
          <pc:sldMk cId="3328189243" sldId="534"/>
        </pc:sldMkLst>
      </pc:sldChg>
      <pc:sldChg chg="del">
        <pc:chgData name="金宝 陈" userId="1f6f57c11e81be68" providerId="LiveId" clId="{C6BC0F73-60CF-49A3-8F2A-5174E0ECEE6F}" dt="2023-12-05T05:53:05.532" v="26" actId="47"/>
        <pc:sldMkLst>
          <pc:docMk/>
          <pc:sldMk cId="554766518" sldId="535"/>
        </pc:sldMkLst>
      </pc:sldChg>
      <pc:sldChg chg="del">
        <pc:chgData name="金宝 陈" userId="1f6f57c11e81be68" providerId="LiveId" clId="{C6BC0F73-60CF-49A3-8F2A-5174E0ECEE6F}" dt="2023-12-05T05:53:05.706" v="27" actId="47"/>
        <pc:sldMkLst>
          <pc:docMk/>
          <pc:sldMk cId="1234283745" sldId="536"/>
        </pc:sldMkLst>
      </pc:sldChg>
      <pc:sldChg chg="del">
        <pc:chgData name="金宝 陈" userId="1f6f57c11e81be68" providerId="LiveId" clId="{C6BC0F73-60CF-49A3-8F2A-5174E0ECEE6F}" dt="2023-12-05T05:53:05.851" v="28" actId="47"/>
        <pc:sldMkLst>
          <pc:docMk/>
          <pc:sldMk cId="3821606405" sldId="537"/>
        </pc:sldMkLst>
      </pc:sldChg>
      <pc:sldChg chg="del">
        <pc:chgData name="金宝 陈" userId="1f6f57c11e81be68" providerId="LiveId" clId="{C6BC0F73-60CF-49A3-8F2A-5174E0ECEE6F}" dt="2023-12-05T05:53:06.238" v="30" actId="47"/>
        <pc:sldMkLst>
          <pc:docMk/>
          <pc:sldMk cId="1507532359" sldId="538"/>
        </pc:sldMkLst>
      </pc:sldChg>
      <pc:sldChg chg="del">
        <pc:chgData name="金宝 陈" userId="1f6f57c11e81be68" providerId="LiveId" clId="{C6BC0F73-60CF-49A3-8F2A-5174E0ECEE6F}" dt="2023-12-05T05:53:06.410" v="31" actId="47"/>
        <pc:sldMkLst>
          <pc:docMk/>
          <pc:sldMk cId="1630612785" sldId="539"/>
        </pc:sldMkLst>
      </pc:sldChg>
      <pc:sldChg chg="del">
        <pc:chgData name="金宝 陈" userId="1f6f57c11e81be68" providerId="LiveId" clId="{C6BC0F73-60CF-49A3-8F2A-5174E0ECEE6F}" dt="2023-12-05T05:53:07.060" v="32" actId="47"/>
        <pc:sldMkLst>
          <pc:docMk/>
          <pc:sldMk cId="3964356349" sldId="540"/>
        </pc:sldMkLst>
      </pc:sldChg>
      <pc:sldChg chg="del">
        <pc:chgData name="金宝 陈" userId="1f6f57c11e81be68" providerId="LiveId" clId="{C6BC0F73-60CF-49A3-8F2A-5174E0ECEE6F}" dt="2023-12-05T05:53:07.251" v="33" actId="47"/>
        <pc:sldMkLst>
          <pc:docMk/>
          <pc:sldMk cId="1518077412" sldId="541"/>
        </pc:sldMkLst>
      </pc:sldChg>
      <pc:sldChg chg="del">
        <pc:chgData name="金宝 陈" userId="1f6f57c11e81be68" providerId="LiveId" clId="{C6BC0F73-60CF-49A3-8F2A-5174E0ECEE6F}" dt="2023-12-05T05:53:07.477" v="34" actId="47"/>
        <pc:sldMkLst>
          <pc:docMk/>
          <pc:sldMk cId="3606728839" sldId="542"/>
        </pc:sldMkLst>
      </pc:sldChg>
      <pc:sldChg chg="del">
        <pc:chgData name="金宝 陈" userId="1f6f57c11e81be68" providerId="LiveId" clId="{C6BC0F73-60CF-49A3-8F2A-5174E0ECEE6F}" dt="2023-12-05T05:53:07.810" v="35" actId="47"/>
        <pc:sldMkLst>
          <pc:docMk/>
          <pc:sldMk cId="2035178224" sldId="543"/>
        </pc:sldMkLst>
      </pc:sldChg>
      <pc:sldChg chg="del">
        <pc:chgData name="金宝 陈" userId="1f6f57c11e81be68" providerId="LiveId" clId="{C6BC0F73-60CF-49A3-8F2A-5174E0ECEE6F}" dt="2023-12-05T05:53:08.154" v="36" actId="47"/>
        <pc:sldMkLst>
          <pc:docMk/>
          <pc:sldMk cId="4208377445" sldId="544"/>
        </pc:sldMkLst>
      </pc:sldChg>
      <pc:sldChg chg="del">
        <pc:chgData name="金宝 陈" userId="1f6f57c11e81be68" providerId="LiveId" clId="{C6BC0F73-60CF-49A3-8F2A-5174E0ECEE6F}" dt="2023-12-05T05:53:08.425" v="37" actId="47"/>
        <pc:sldMkLst>
          <pc:docMk/>
          <pc:sldMk cId="3139840446" sldId="545"/>
        </pc:sldMkLst>
      </pc:sldChg>
      <pc:sldChg chg="del">
        <pc:chgData name="金宝 陈" userId="1f6f57c11e81be68" providerId="LiveId" clId="{C6BC0F73-60CF-49A3-8F2A-5174E0ECEE6F}" dt="2023-12-05T05:53:08.618" v="38" actId="47"/>
        <pc:sldMkLst>
          <pc:docMk/>
          <pc:sldMk cId="3264576996" sldId="546"/>
        </pc:sldMkLst>
      </pc:sldChg>
    </pc:docChg>
  </pc:docChgLst>
  <pc:docChgLst>
    <pc:chgData name="金宝 陈" userId="1f6f57c11e81be68" providerId="LiveId" clId="{9D4E5670-EE21-4AFD-9327-83642D09B150}"/>
    <pc:docChg chg="undo custSel addSld delSld modSld">
      <pc:chgData name="金宝 陈" userId="1f6f57c11e81be68" providerId="LiveId" clId="{9D4E5670-EE21-4AFD-9327-83642D09B150}" dt="2024-03-04T09:21:13.335" v="221" actId="20577"/>
      <pc:docMkLst>
        <pc:docMk/>
      </pc:docMkLst>
      <pc:sldChg chg="modSp mod">
        <pc:chgData name="金宝 陈" userId="1f6f57c11e81be68" providerId="LiveId" clId="{9D4E5670-EE21-4AFD-9327-83642D09B150}" dt="2024-03-04T09:20:14.940" v="189" actId="5793"/>
        <pc:sldMkLst>
          <pc:docMk/>
          <pc:sldMk cId="2114561049" sldId="508"/>
        </pc:sldMkLst>
        <pc:spChg chg="mod">
          <ac:chgData name="金宝 陈" userId="1f6f57c11e81be68" providerId="LiveId" clId="{9D4E5670-EE21-4AFD-9327-83642D09B150}" dt="2024-03-04T09:20:14.940" v="189" actId="5793"/>
          <ac:spMkLst>
            <pc:docMk/>
            <pc:sldMk cId="2114561049" sldId="508"/>
            <ac:spMk id="3" creationId="{10CBC516-A1DC-424A-A24C-F23D346B5D63}"/>
          </ac:spMkLst>
        </pc:spChg>
      </pc:sldChg>
      <pc:sldChg chg="addSp delSp modSp new add del mod">
        <pc:chgData name="金宝 陈" userId="1f6f57c11e81be68" providerId="LiveId" clId="{9D4E5670-EE21-4AFD-9327-83642D09B150}" dt="2024-03-04T09:20:43.730" v="195" actId="47"/>
        <pc:sldMkLst>
          <pc:docMk/>
          <pc:sldMk cId="1401144753" sldId="509"/>
        </pc:sldMkLst>
        <pc:spChg chg="del">
          <ac:chgData name="金宝 陈" userId="1f6f57c11e81be68" providerId="LiveId" clId="{9D4E5670-EE21-4AFD-9327-83642D09B150}" dt="2024-03-04T09:20:23.496" v="190" actId="22"/>
          <ac:spMkLst>
            <pc:docMk/>
            <pc:sldMk cId="1401144753" sldId="509"/>
            <ac:spMk id="3" creationId="{3851090C-1BE4-4957-898C-4ABE96839427}"/>
          </ac:spMkLst>
        </pc:spChg>
        <pc:spChg chg="mod">
          <ac:chgData name="金宝 陈" userId="1f6f57c11e81be68" providerId="LiveId" clId="{9D4E5670-EE21-4AFD-9327-83642D09B150}" dt="2024-03-04T09:18:57.838" v="186" actId="27636"/>
          <ac:spMkLst>
            <pc:docMk/>
            <pc:sldMk cId="1401144753" sldId="509"/>
            <ac:spMk id="4" creationId="{3294C248-8B87-4F3B-A310-1AC9182513B2}"/>
          </ac:spMkLst>
        </pc:spChg>
        <pc:spChg chg="add mod">
          <ac:chgData name="金宝 陈" userId="1f6f57c11e81be68" providerId="LiveId" clId="{9D4E5670-EE21-4AFD-9327-83642D09B150}" dt="2024-03-04T09:20:40.609" v="193" actId="21"/>
          <ac:spMkLst>
            <pc:docMk/>
            <pc:sldMk cId="1401144753" sldId="509"/>
            <ac:spMk id="8" creationId="{D9EA6EC0-5D85-416E-9D43-8307C8B14341}"/>
          </ac:spMkLst>
        </pc:spChg>
        <pc:picChg chg="add del mod ord">
          <ac:chgData name="金宝 陈" userId="1f6f57c11e81be68" providerId="LiveId" clId="{9D4E5670-EE21-4AFD-9327-83642D09B150}" dt="2024-03-04T09:20:40.609" v="193" actId="21"/>
          <ac:picMkLst>
            <pc:docMk/>
            <pc:sldMk cId="1401144753" sldId="509"/>
            <ac:picMk id="6" creationId="{5BEAFC09-D813-49EC-A73A-CC8371B228C0}"/>
          </ac:picMkLst>
        </pc:picChg>
      </pc:sldChg>
      <pc:sldChg chg="addSp modSp add mod">
        <pc:chgData name="金宝 陈" userId="1f6f57c11e81be68" providerId="LiveId" clId="{9D4E5670-EE21-4AFD-9327-83642D09B150}" dt="2024-03-04T09:21:13.335" v="221" actId="20577"/>
        <pc:sldMkLst>
          <pc:docMk/>
          <pc:sldMk cId="3021306992" sldId="510"/>
        </pc:sldMkLst>
        <pc:spChg chg="mod">
          <ac:chgData name="金宝 陈" userId="1f6f57c11e81be68" providerId="LiveId" clId="{9D4E5670-EE21-4AFD-9327-83642D09B150}" dt="2024-03-04T09:21:13.335" v="221" actId="20577"/>
          <ac:spMkLst>
            <pc:docMk/>
            <pc:sldMk cId="3021306992" sldId="510"/>
            <ac:spMk id="3" creationId="{10CBC516-A1DC-424A-A24C-F23D346B5D63}"/>
          </ac:spMkLst>
        </pc:spChg>
        <pc:picChg chg="add mod">
          <ac:chgData name="金宝 陈" userId="1f6f57c11e81be68" providerId="LiveId" clId="{9D4E5670-EE21-4AFD-9327-83642D09B150}" dt="2024-03-04T09:20:53.984" v="198" actId="1076"/>
          <ac:picMkLst>
            <pc:docMk/>
            <pc:sldMk cId="3021306992" sldId="510"/>
            <ac:picMk id="5" creationId="{CC4C82FE-804E-431A-BBAC-7AA8B37B0023}"/>
          </ac:picMkLst>
        </pc:picChg>
      </pc:sldChg>
    </pc:docChg>
  </pc:docChgLst>
  <pc:docChgLst>
    <pc:chgData name="金宝 陈" userId="1f6f57c11e81be68" providerId="LiveId" clId="{678B0B88-2BD4-4952-BAE0-14E41EA6E740}"/>
    <pc:docChg chg="undo custSel addSld delSld modSld sldOrd">
      <pc:chgData name="金宝 陈" userId="1f6f57c11e81be68" providerId="LiveId" clId="{678B0B88-2BD4-4952-BAE0-14E41EA6E740}" dt="2024-03-05T03:15:58.538" v="8332"/>
      <pc:docMkLst>
        <pc:docMk/>
      </pc:docMkLst>
      <pc:sldChg chg="addSp delSp modSp mod">
        <pc:chgData name="金宝 陈" userId="1f6f57c11e81be68" providerId="LiveId" clId="{678B0B88-2BD4-4952-BAE0-14E41EA6E740}" dt="2024-03-04T03:13:37.374" v="18" actId="1076"/>
        <pc:sldMkLst>
          <pc:docMk/>
          <pc:sldMk cId="0" sldId="504"/>
        </pc:sldMkLst>
        <pc:spChg chg="mod">
          <ac:chgData name="金宝 陈" userId="1f6f57c11e81be68" providerId="LiveId" clId="{678B0B88-2BD4-4952-BAE0-14E41EA6E740}" dt="2024-03-04T03:13:36.410" v="17" actId="1076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678B0B88-2BD4-4952-BAE0-14E41EA6E740}" dt="2024-03-04T03:12:56.714" v="0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678B0B88-2BD4-4952-BAE0-14E41EA6E740}" dt="2024-03-04T03:13:03.986" v="9" actId="478"/>
          <ac:picMkLst>
            <pc:docMk/>
            <pc:sldMk cId="0" sldId="504"/>
            <ac:picMk id="5" creationId="{AF349461-1EDD-4A79-B90B-DC0B9BDB8927}"/>
          </ac:picMkLst>
        </pc:picChg>
        <pc:picChg chg="add mod modCrop">
          <ac:chgData name="金宝 陈" userId="1f6f57c11e81be68" providerId="LiveId" clId="{678B0B88-2BD4-4952-BAE0-14E41EA6E740}" dt="2024-03-04T03:13:37.374" v="18" actId="1076"/>
          <ac:picMkLst>
            <pc:docMk/>
            <pc:sldMk cId="0" sldId="504"/>
            <ac:picMk id="6" creationId="{FFD56EFA-5AD7-4BEA-A985-3ACD28C7CD36}"/>
          </ac:picMkLst>
        </pc:picChg>
      </pc:sldChg>
      <pc:sldChg chg="addSp delSp modSp mod">
        <pc:chgData name="金宝 陈" userId="1f6f57c11e81be68" providerId="LiveId" clId="{678B0B88-2BD4-4952-BAE0-14E41EA6E740}" dt="2024-03-04T07:34:30.353" v="738" actId="478"/>
        <pc:sldMkLst>
          <pc:docMk/>
          <pc:sldMk cId="3912629846" sldId="505"/>
        </pc:sldMkLst>
        <pc:spChg chg="mod">
          <ac:chgData name="金宝 陈" userId="1f6f57c11e81be68" providerId="LiveId" clId="{678B0B88-2BD4-4952-BAE0-14E41EA6E740}" dt="2024-03-04T07:34:29.837" v="737" actId="20577"/>
          <ac:spMkLst>
            <pc:docMk/>
            <pc:sldMk cId="3912629846" sldId="505"/>
            <ac:spMk id="3" creationId="{DDFBAB30-A828-5059-439F-406859521DBB}"/>
          </ac:spMkLst>
        </pc:spChg>
        <pc:picChg chg="add del mod">
          <ac:chgData name="金宝 陈" userId="1f6f57c11e81be68" providerId="LiveId" clId="{678B0B88-2BD4-4952-BAE0-14E41EA6E740}" dt="2024-03-04T07:34:30.353" v="738" actId="478"/>
          <ac:picMkLst>
            <pc:docMk/>
            <pc:sldMk cId="3912629846" sldId="505"/>
            <ac:picMk id="6" creationId="{20BB8732-9B72-4A26-AD46-1FA2BE90B35A}"/>
          </ac:picMkLst>
        </pc:picChg>
      </pc:sldChg>
      <pc:sldChg chg="del">
        <pc:chgData name="金宝 陈" userId="1f6f57c11e81be68" providerId="LiveId" clId="{678B0B88-2BD4-4952-BAE0-14E41EA6E740}" dt="2024-03-04T03:13:51.622" v="19" actId="47"/>
        <pc:sldMkLst>
          <pc:docMk/>
          <pc:sldMk cId="915582642" sldId="506"/>
        </pc:sldMkLst>
      </pc:sldChg>
      <pc:sldChg chg="delSp modSp add mod">
        <pc:chgData name="金宝 陈" userId="1f6f57c11e81be68" providerId="LiveId" clId="{678B0B88-2BD4-4952-BAE0-14E41EA6E740}" dt="2024-03-04T07:55:15.534" v="996" actId="20577"/>
        <pc:sldMkLst>
          <pc:docMk/>
          <pc:sldMk cId="1909596406" sldId="506"/>
        </pc:sldMkLst>
        <pc:spChg chg="mod">
          <ac:chgData name="金宝 陈" userId="1f6f57c11e81be68" providerId="LiveId" clId="{678B0B88-2BD4-4952-BAE0-14E41EA6E740}" dt="2024-03-04T07:55:15.534" v="996" actId="20577"/>
          <ac:spMkLst>
            <pc:docMk/>
            <pc:sldMk cId="1909596406" sldId="506"/>
            <ac:spMk id="3" creationId="{DDFBAB30-A828-5059-439F-406859521DBB}"/>
          </ac:spMkLst>
        </pc:spChg>
        <pc:picChg chg="del">
          <ac:chgData name="金宝 陈" userId="1f6f57c11e81be68" providerId="LiveId" clId="{678B0B88-2BD4-4952-BAE0-14E41EA6E740}" dt="2024-03-04T07:32:17.038" v="603" actId="478"/>
          <ac:picMkLst>
            <pc:docMk/>
            <pc:sldMk cId="1909596406" sldId="506"/>
            <ac:picMk id="6" creationId="{20BB8732-9B72-4A26-AD46-1FA2BE90B35A}"/>
          </ac:picMkLst>
        </pc:picChg>
      </pc:sldChg>
      <pc:sldChg chg="del">
        <pc:chgData name="金宝 陈" userId="1f6f57c11e81be68" providerId="LiveId" clId="{678B0B88-2BD4-4952-BAE0-14E41EA6E740}" dt="2024-03-04T03:13:51.914" v="20" actId="47"/>
        <pc:sldMkLst>
          <pc:docMk/>
          <pc:sldMk cId="376993230" sldId="507"/>
        </pc:sldMkLst>
      </pc:sldChg>
      <pc:sldChg chg="addSp delSp modSp new mod">
        <pc:chgData name="金宝 陈" userId="1f6f57c11e81be68" providerId="LiveId" clId="{678B0B88-2BD4-4952-BAE0-14E41EA6E740}" dt="2024-03-04T07:56:30.949" v="1001" actId="1076"/>
        <pc:sldMkLst>
          <pc:docMk/>
          <pc:sldMk cId="3355505027" sldId="507"/>
        </pc:sldMkLst>
        <pc:spChg chg="del">
          <ac:chgData name="金宝 陈" userId="1f6f57c11e81be68" providerId="LiveId" clId="{678B0B88-2BD4-4952-BAE0-14E41EA6E740}" dt="2024-03-04T07:56:10.993" v="999" actId="22"/>
          <ac:spMkLst>
            <pc:docMk/>
            <pc:sldMk cId="3355505027" sldId="507"/>
            <ac:spMk id="3" creationId="{268C1BBB-FAD3-4F89-BBA1-E6CFE6493A8B}"/>
          </ac:spMkLst>
        </pc:spChg>
        <pc:spChg chg="mod">
          <ac:chgData name="金宝 陈" userId="1f6f57c11e81be68" providerId="LiveId" clId="{678B0B88-2BD4-4952-BAE0-14E41EA6E740}" dt="2024-03-04T07:55:55.708" v="998"/>
          <ac:spMkLst>
            <pc:docMk/>
            <pc:sldMk cId="3355505027" sldId="507"/>
            <ac:spMk id="4" creationId="{38552358-B0F1-4AB3-B6BE-7F7126CBB488}"/>
          </ac:spMkLst>
        </pc:spChg>
        <pc:picChg chg="add mod ord">
          <ac:chgData name="金宝 陈" userId="1f6f57c11e81be68" providerId="LiveId" clId="{678B0B88-2BD4-4952-BAE0-14E41EA6E740}" dt="2024-03-04T07:56:30.949" v="1001" actId="1076"/>
          <ac:picMkLst>
            <pc:docMk/>
            <pc:sldMk cId="3355505027" sldId="507"/>
            <ac:picMk id="6" creationId="{ABDDE938-34F5-4738-B50D-57F726C70070}"/>
          </ac:picMkLst>
        </pc:picChg>
      </pc:sldChg>
      <pc:sldChg chg="del">
        <pc:chgData name="金宝 陈" userId="1f6f57c11e81be68" providerId="LiveId" clId="{678B0B88-2BD4-4952-BAE0-14E41EA6E740}" dt="2024-03-04T03:13:52.143" v="21" actId="47"/>
        <pc:sldMkLst>
          <pc:docMk/>
          <pc:sldMk cId="1530304688" sldId="508"/>
        </pc:sldMkLst>
      </pc:sldChg>
      <pc:sldChg chg="modSp new mod">
        <pc:chgData name="金宝 陈" userId="1f6f57c11e81be68" providerId="LiveId" clId="{678B0B88-2BD4-4952-BAE0-14E41EA6E740}" dt="2024-03-04T08:18:34.594" v="1144"/>
        <pc:sldMkLst>
          <pc:docMk/>
          <pc:sldMk cId="2114561049" sldId="508"/>
        </pc:sldMkLst>
        <pc:spChg chg="mod">
          <ac:chgData name="金宝 陈" userId="1f6f57c11e81be68" providerId="LiveId" clId="{678B0B88-2BD4-4952-BAE0-14E41EA6E740}" dt="2024-03-04T08:18:34.594" v="1144"/>
          <ac:spMkLst>
            <pc:docMk/>
            <pc:sldMk cId="2114561049" sldId="508"/>
            <ac:spMk id="3" creationId="{10CBC516-A1DC-424A-A24C-F23D346B5D63}"/>
          </ac:spMkLst>
        </pc:spChg>
        <pc:spChg chg="mod">
          <ac:chgData name="金宝 陈" userId="1f6f57c11e81be68" providerId="LiveId" clId="{678B0B88-2BD4-4952-BAE0-14E41EA6E740}" dt="2024-03-04T07:56:54.406" v="1003"/>
          <ac:spMkLst>
            <pc:docMk/>
            <pc:sldMk cId="2114561049" sldId="508"/>
            <ac:spMk id="4" creationId="{9A497099-E567-4B7D-83B1-752AEFAB86F8}"/>
          </ac:spMkLst>
        </pc:spChg>
      </pc:sldChg>
      <pc:sldChg chg="addSp modSp mod">
        <pc:chgData name="金宝 陈" userId="1f6f57c11e81be68" providerId="LiveId" clId="{678B0B88-2BD4-4952-BAE0-14E41EA6E740}" dt="2024-03-04T10:55:11.590" v="1156" actId="1076"/>
        <pc:sldMkLst>
          <pc:docMk/>
          <pc:sldMk cId="1401144753" sldId="509"/>
        </pc:sldMkLst>
        <pc:spChg chg="mod">
          <ac:chgData name="金宝 陈" userId="1f6f57c11e81be68" providerId="LiveId" clId="{678B0B88-2BD4-4952-BAE0-14E41EA6E740}" dt="2024-03-04T10:30:11.680" v="1146" actId="27636"/>
          <ac:spMkLst>
            <pc:docMk/>
            <pc:sldMk cId="1401144753" sldId="509"/>
            <ac:spMk id="4" creationId="{3294C248-8B87-4F3B-A310-1AC9182513B2}"/>
          </ac:spMkLst>
        </pc:spChg>
        <pc:spChg chg="mod">
          <ac:chgData name="金宝 陈" userId="1f6f57c11e81be68" providerId="LiveId" clId="{678B0B88-2BD4-4952-BAE0-14E41EA6E740}" dt="2024-03-04T10:30:17.510" v="1148" actId="20577"/>
          <ac:spMkLst>
            <pc:docMk/>
            <pc:sldMk cId="1401144753" sldId="509"/>
            <ac:spMk id="8" creationId="{D9EA6EC0-5D85-416E-9D43-8307C8B14341}"/>
          </ac:spMkLst>
        </pc:spChg>
        <pc:picChg chg="add mod modCrop">
          <ac:chgData name="金宝 陈" userId="1f6f57c11e81be68" providerId="LiveId" clId="{678B0B88-2BD4-4952-BAE0-14E41EA6E740}" dt="2024-03-04T10:55:11.590" v="1156" actId="1076"/>
          <ac:picMkLst>
            <pc:docMk/>
            <pc:sldMk cId="1401144753" sldId="509"/>
            <ac:picMk id="5" creationId="{92C0075C-FBE4-4CE4-92C6-E52B4AC078F7}"/>
          </ac:picMkLst>
        </pc:picChg>
      </pc:sldChg>
      <pc:sldChg chg="del">
        <pc:chgData name="金宝 陈" userId="1f6f57c11e81be68" providerId="LiveId" clId="{678B0B88-2BD4-4952-BAE0-14E41EA6E740}" dt="2024-03-04T03:13:52.357" v="22" actId="47"/>
        <pc:sldMkLst>
          <pc:docMk/>
          <pc:sldMk cId="3344100135" sldId="509"/>
        </pc:sldMkLst>
      </pc:sldChg>
      <pc:sldChg chg="del">
        <pc:chgData name="金宝 陈" userId="1f6f57c11e81be68" providerId="LiveId" clId="{678B0B88-2BD4-4952-BAE0-14E41EA6E740}" dt="2024-03-04T03:13:52.663" v="23" actId="47"/>
        <pc:sldMkLst>
          <pc:docMk/>
          <pc:sldMk cId="2787238631" sldId="510"/>
        </pc:sldMkLst>
      </pc:sldChg>
      <pc:sldChg chg="delSp modSp add mod">
        <pc:chgData name="金宝 陈" userId="1f6f57c11e81be68" providerId="LiveId" clId="{678B0B88-2BD4-4952-BAE0-14E41EA6E740}" dt="2024-03-04T13:32:41.581" v="1700" actId="20577"/>
        <pc:sldMkLst>
          <pc:docMk/>
          <pc:sldMk cId="2414176164" sldId="511"/>
        </pc:sldMkLst>
        <pc:spChg chg="mod">
          <ac:chgData name="金宝 陈" userId="1f6f57c11e81be68" providerId="LiveId" clId="{678B0B88-2BD4-4952-BAE0-14E41EA6E740}" dt="2024-03-04T13:32:41.581" v="1700" actId="20577"/>
          <ac:spMkLst>
            <pc:docMk/>
            <pc:sldMk cId="2414176164" sldId="511"/>
            <ac:spMk id="8" creationId="{D9EA6EC0-5D85-416E-9D43-8307C8B14341}"/>
          </ac:spMkLst>
        </pc:spChg>
        <pc:picChg chg="del">
          <ac:chgData name="金宝 陈" userId="1f6f57c11e81be68" providerId="LiveId" clId="{678B0B88-2BD4-4952-BAE0-14E41EA6E740}" dt="2024-03-04T13:26:21.982" v="1158" actId="478"/>
          <ac:picMkLst>
            <pc:docMk/>
            <pc:sldMk cId="2414176164" sldId="511"/>
            <ac:picMk id="5" creationId="{92C0075C-FBE4-4CE4-92C6-E52B4AC078F7}"/>
          </ac:picMkLst>
        </pc:picChg>
      </pc:sldChg>
      <pc:sldChg chg="del">
        <pc:chgData name="金宝 陈" userId="1f6f57c11e81be68" providerId="LiveId" clId="{678B0B88-2BD4-4952-BAE0-14E41EA6E740}" dt="2024-03-04T03:13:52.915" v="24" actId="47"/>
        <pc:sldMkLst>
          <pc:docMk/>
          <pc:sldMk cId="3414262365" sldId="511"/>
        </pc:sldMkLst>
      </pc:sldChg>
      <pc:sldChg chg="del">
        <pc:chgData name="金宝 陈" userId="1f6f57c11e81be68" providerId="LiveId" clId="{678B0B88-2BD4-4952-BAE0-14E41EA6E740}" dt="2024-03-04T03:13:53.257" v="25" actId="47"/>
        <pc:sldMkLst>
          <pc:docMk/>
          <pc:sldMk cId="2212836480" sldId="512"/>
        </pc:sldMkLst>
      </pc:sldChg>
      <pc:sldChg chg="modSp add mod">
        <pc:chgData name="金宝 陈" userId="1f6f57c11e81be68" providerId="LiveId" clId="{678B0B88-2BD4-4952-BAE0-14E41EA6E740}" dt="2024-03-04T13:38:51.097" v="2091" actId="20577"/>
        <pc:sldMkLst>
          <pc:docMk/>
          <pc:sldMk cId="3260631740" sldId="512"/>
        </pc:sldMkLst>
        <pc:spChg chg="mod">
          <ac:chgData name="金宝 陈" userId="1f6f57c11e81be68" providerId="LiveId" clId="{678B0B88-2BD4-4952-BAE0-14E41EA6E740}" dt="2024-03-04T13:33:03.171" v="1703"/>
          <ac:spMkLst>
            <pc:docMk/>
            <pc:sldMk cId="3260631740" sldId="512"/>
            <ac:spMk id="4" creationId="{3294C248-8B87-4F3B-A310-1AC9182513B2}"/>
          </ac:spMkLst>
        </pc:spChg>
        <pc:spChg chg="mod">
          <ac:chgData name="金宝 陈" userId="1f6f57c11e81be68" providerId="LiveId" clId="{678B0B88-2BD4-4952-BAE0-14E41EA6E740}" dt="2024-03-04T13:38:51.097" v="2091" actId="20577"/>
          <ac:spMkLst>
            <pc:docMk/>
            <pc:sldMk cId="3260631740" sldId="512"/>
            <ac:spMk id="8" creationId="{D9EA6EC0-5D85-416E-9D43-8307C8B14341}"/>
          </ac:spMkLst>
        </pc:spChg>
      </pc:sldChg>
      <pc:sldChg chg="del">
        <pc:chgData name="金宝 陈" userId="1f6f57c11e81be68" providerId="LiveId" clId="{678B0B88-2BD4-4952-BAE0-14E41EA6E740}" dt="2024-03-04T03:13:53.563" v="26" actId="47"/>
        <pc:sldMkLst>
          <pc:docMk/>
          <pc:sldMk cId="2908499435" sldId="513"/>
        </pc:sldMkLst>
      </pc:sldChg>
      <pc:sldChg chg="modSp add mod">
        <pc:chgData name="金宝 陈" userId="1f6f57c11e81be68" providerId="LiveId" clId="{678B0B88-2BD4-4952-BAE0-14E41EA6E740}" dt="2024-03-04T14:29:29.307" v="2560"/>
        <pc:sldMkLst>
          <pc:docMk/>
          <pc:sldMk cId="4281135351" sldId="513"/>
        </pc:sldMkLst>
        <pc:spChg chg="mod">
          <ac:chgData name="金宝 陈" userId="1f6f57c11e81be68" providerId="LiveId" clId="{678B0B88-2BD4-4952-BAE0-14E41EA6E740}" dt="2024-03-04T14:29:29.307" v="2560"/>
          <ac:spMkLst>
            <pc:docMk/>
            <pc:sldMk cId="4281135351" sldId="513"/>
            <ac:spMk id="8" creationId="{D9EA6EC0-5D85-416E-9D43-8307C8B14341}"/>
          </ac:spMkLst>
        </pc:spChg>
      </pc:sldChg>
      <pc:sldChg chg="modSp add mod">
        <pc:chgData name="金宝 陈" userId="1f6f57c11e81be68" providerId="LiveId" clId="{678B0B88-2BD4-4952-BAE0-14E41EA6E740}" dt="2024-03-04T15:00:36.770" v="2860"/>
        <pc:sldMkLst>
          <pc:docMk/>
          <pc:sldMk cId="1184596269" sldId="514"/>
        </pc:sldMkLst>
        <pc:spChg chg="mod">
          <ac:chgData name="金宝 陈" userId="1f6f57c11e81be68" providerId="LiveId" clId="{678B0B88-2BD4-4952-BAE0-14E41EA6E740}" dt="2024-03-04T15:00:36.770" v="2860"/>
          <ac:spMkLst>
            <pc:docMk/>
            <pc:sldMk cId="1184596269" sldId="514"/>
            <ac:spMk id="8" creationId="{D9EA6EC0-5D85-416E-9D43-8307C8B14341}"/>
          </ac:spMkLst>
        </pc:spChg>
      </pc:sldChg>
      <pc:sldChg chg="del">
        <pc:chgData name="金宝 陈" userId="1f6f57c11e81be68" providerId="LiveId" clId="{678B0B88-2BD4-4952-BAE0-14E41EA6E740}" dt="2024-03-04T03:13:53.848" v="27" actId="47"/>
        <pc:sldMkLst>
          <pc:docMk/>
          <pc:sldMk cId="3848780946" sldId="514"/>
        </pc:sldMkLst>
      </pc:sldChg>
      <pc:sldChg chg="del">
        <pc:chgData name="金宝 陈" userId="1f6f57c11e81be68" providerId="LiveId" clId="{678B0B88-2BD4-4952-BAE0-14E41EA6E740}" dt="2024-03-04T03:13:54.123" v="28" actId="47"/>
        <pc:sldMkLst>
          <pc:docMk/>
          <pc:sldMk cId="1357949168" sldId="515"/>
        </pc:sldMkLst>
      </pc:sldChg>
      <pc:sldChg chg="addSp modSp add mod">
        <pc:chgData name="金宝 陈" userId="1f6f57c11e81be68" providerId="LiveId" clId="{678B0B88-2BD4-4952-BAE0-14E41EA6E740}" dt="2024-03-04T15:19:55.758" v="2886" actId="1076"/>
        <pc:sldMkLst>
          <pc:docMk/>
          <pc:sldMk cId="3781789291" sldId="515"/>
        </pc:sldMkLst>
        <pc:spChg chg="mod">
          <ac:chgData name="金宝 陈" userId="1f6f57c11e81be68" providerId="LiveId" clId="{678B0B88-2BD4-4952-BAE0-14E41EA6E740}" dt="2024-03-04T15:02:27.708" v="2863" actId="20577"/>
          <ac:spMkLst>
            <pc:docMk/>
            <pc:sldMk cId="3781789291" sldId="515"/>
            <ac:spMk id="8" creationId="{D9EA6EC0-5D85-416E-9D43-8307C8B14341}"/>
          </ac:spMkLst>
        </pc:spChg>
        <pc:picChg chg="add mod modCrop">
          <ac:chgData name="金宝 陈" userId="1f6f57c11e81be68" providerId="LiveId" clId="{678B0B88-2BD4-4952-BAE0-14E41EA6E740}" dt="2024-03-04T15:05:45.225" v="2880" actId="1076"/>
          <ac:picMkLst>
            <pc:docMk/>
            <pc:sldMk cId="3781789291" sldId="515"/>
            <ac:picMk id="5" creationId="{431B9B76-CA65-4BA7-8BEC-B65528EE8CE7}"/>
          </ac:picMkLst>
        </pc:picChg>
        <pc:picChg chg="add mod modCrop">
          <ac:chgData name="金宝 陈" userId="1f6f57c11e81be68" providerId="LiveId" clId="{678B0B88-2BD4-4952-BAE0-14E41EA6E740}" dt="2024-03-04T15:19:44.022" v="2884" actId="1076"/>
          <ac:picMkLst>
            <pc:docMk/>
            <pc:sldMk cId="3781789291" sldId="515"/>
            <ac:picMk id="7" creationId="{28FB22A4-9524-48AD-908B-8B7B66D00070}"/>
          </ac:picMkLst>
        </pc:picChg>
        <pc:picChg chg="add mod">
          <ac:chgData name="金宝 陈" userId="1f6f57c11e81be68" providerId="LiveId" clId="{678B0B88-2BD4-4952-BAE0-14E41EA6E740}" dt="2024-03-04T15:19:55.758" v="2886" actId="1076"/>
          <ac:picMkLst>
            <pc:docMk/>
            <pc:sldMk cId="3781789291" sldId="515"/>
            <ac:picMk id="9" creationId="{EF6BD677-AA90-4964-973D-F9DD663E3537}"/>
          </ac:picMkLst>
        </pc:picChg>
      </pc:sldChg>
      <pc:sldChg chg="delSp modSp add mod">
        <pc:chgData name="金宝 陈" userId="1f6f57c11e81be68" providerId="LiveId" clId="{678B0B88-2BD4-4952-BAE0-14E41EA6E740}" dt="2024-03-04T15:34:56.684" v="3633"/>
        <pc:sldMkLst>
          <pc:docMk/>
          <pc:sldMk cId="1560869658" sldId="516"/>
        </pc:sldMkLst>
        <pc:spChg chg="mod">
          <ac:chgData name="金宝 陈" userId="1f6f57c11e81be68" providerId="LiveId" clId="{678B0B88-2BD4-4952-BAE0-14E41EA6E740}" dt="2024-03-04T15:34:56.684" v="3633"/>
          <ac:spMkLst>
            <pc:docMk/>
            <pc:sldMk cId="1560869658" sldId="516"/>
            <ac:spMk id="8" creationId="{D9EA6EC0-5D85-416E-9D43-8307C8B14341}"/>
          </ac:spMkLst>
        </pc:spChg>
        <pc:picChg chg="del">
          <ac:chgData name="金宝 陈" userId="1f6f57c11e81be68" providerId="LiveId" clId="{678B0B88-2BD4-4952-BAE0-14E41EA6E740}" dt="2024-03-04T15:20:21.311" v="2890" actId="478"/>
          <ac:picMkLst>
            <pc:docMk/>
            <pc:sldMk cId="1560869658" sldId="516"/>
            <ac:picMk id="5" creationId="{431B9B76-CA65-4BA7-8BEC-B65528EE8CE7}"/>
          </ac:picMkLst>
        </pc:picChg>
        <pc:picChg chg="del">
          <ac:chgData name="金宝 陈" userId="1f6f57c11e81be68" providerId="LiveId" clId="{678B0B88-2BD4-4952-BAE0-14E41EA6E740}" dt="2024-03-04T15:20:20.872" v="2889" actId="478"/>
          <ac:picMkLst>
            <pc:docMk/>
            <pc:sldMk cId="1560869658" sldId="516"/>
            <ac:picMk id="7" creationId="{28FB22A4-9524-48AD-908B-8B7B66D00070}"/>
          </ac:picMkLst>
        </pc:picChg>
        <pc:picChg chg="del">
          <ac:chgData name="金宝 陈" userId="1f6f57c11e81be68" providerId="LiveId" clId="{678B0B88-2BD4-4952-BAE0-14E41EA6E740}" dt="2024-03-04T15:20:20.337" v="2888" actId="478"/>
          <ac:picMkLst>
            <pc:docMk/>
            <pc:sldMk cId="1560869658" sldId="516"/>
            <ac:picMk id="9" creationId="{EF6BD677-AA90-4964-973D-F9DD663E3537}"/>
          </ac:picMkLst>
        </pc:picChg>
      </pc:sldChg>
      <pc:sldChg chg="del">
        <pc:chgData name="金宝 陈" userId="1f6f57c11e81be68" providerId="LiveId" clId="{678B0B88-2BD4-4952-BAE0-14E41EA6E740}" dt="2024-03-04T03:13:54.381" v="29" actId="47"/>
        <pc:sldMkLst>
          <pc:docMk/>
          <pc:sldMk cId="2023050546" sldId="516"/>
        </pc:sldMkLst>
      </pc:sldChg>
      <pc:sldChg chg="modSp new mod">
        <pc:chgData name="金宝 陈" userId="1f6f57c11e81be68" providerId="LiveId" clId="{678B0B88-2BD4-4952-BAE0-14E41EA6E740}" dt="2024-03-04T15:40:06.395" v="3924"/>
        <pc:sldMkLst>
          <pc:docMk/>
          <pc:sldMk cId="776462316" sldId="517"/>
        </pc:sldMkLst>
        <pc:spChg chg="mod">
          <ac:chgData name="金宝 陈" userId="1f6f57c11e81be68" providerId="LiveId" clId="{678B0B88-2BD4-4952-BAE0-14E41EA6E740}" dt="2024-03-04T15:40:06.395" v="3924"/>
          <ac:spMkLst>
            <pc:docMk/>
            <pc:sldMk cId="776462316" sldId="517"/>
            <ac:spMk id="3" creationId="{5BE5B9E0-FC45-4B6D-BA58-A2724EBF790D}"/>
          </ac:spMkLst>
        </pc:spChg>
        <pc:spChg chg="mod">
          <ac:chgData name="金宝 陈" userId="1f6f57c11e81be68" providerId="LiveId" clId="{678B0B88-2BD4-4952-BAE0-14E41EA6E740}" dt="2024-03-04T15:35:06.541" v="3635"/>
          <ac:spMkLst>
            <pc:docMk/>
            <pc:sldMk cId="776462316" sldId="517"/>
            <ac:spMk id="4" creationId="{07102D05-00EF-4BDE-9AC7-BDB3896FBA61}"/>
          </ac:spMkLst>
        </pc:spChg>
      </pc:sldChg>
      <pc:sldChg chg="del">
        <pc:chgData name="金宝 陈" userId="1f6f57c11e81be68" providerId="LiveId" clId="{678B0B88-2BD4-4952-BAE0-14E41EA6E740}" dt="2024-03-04T03:13:54.619" v="30" actId="47"/>
        <pc:sldMkLst>
          <pc:docMk/>
          <pc:sldMk cId="863668088" sldId="517"/>
        </pc:sldMkLst>
      </pc:sldChg>
      <pc:sldChg chg="modSp new mod">
        <pc:chgData name="金宝 陈" userId="1f6f57c11e81be68" providerId="LiveId" clId="{678B0B88-2BD4-4952-BAE0-14E41EA6E740}" dt="2024-03-04T15:42:39.636" v="4040"/>
        <pc:sldMkLst>
          <pc:docMk/>
          <pc:sldMk cId="1023107103" sldId="518"/>
        </pc:sldMkLst>
        <pc:spChg chg="mod">
          <ac:chgData name="金宝 陈" userId="1f6f57c11e81be68" providerId="LiveId" clId="{678B0B88-2BD4-4952-BAE0-14E41EA6E740}" dt="2024-03-04T15:42:39.636" v="4040"/>
          <ac:spMkLst>
            <pc:docMk/>
            <pc:sldMk cId="1023107103" sldId="518"/>
            <ac:spMk id="3" creationId="{AB9DCB38-A1B6-4D23-A344-A27B5C91D612}"/>
          </ac:spMkLst>
        </pc:spChg>
        <pc:spChg chg="mod">
          <ac:chgData name="金宝 陈" userId="1f6f57c11e81be68" providerId="LiveId" clId="{678B0B88-2BD4-4952-BAE0-14E41EA6E740}" dt="2024-03-04T15:40:15.867" v="3926"/>
          <ac:spMkLst>
            <pc:docMk/>
            <pc:sldMk cId="1023107103" sldId="518"/>
            <ac:spMk id="4" creationId="{77C8189C-CE1F-4CEC-86E4-70CF21D74366}"/>
          </ac:spMkLst>
        </pc:spChg>
      </pc:sldChg>
      <pc:sldChg chg="del">
        <pc:chgData name="金宝 陈" userId="1f6f57c11e81be68" providerId="LiveId" clId="{678B0B88-2BD4-4952-BAE0-14E41EA6E740}" dt="2024-03-04T03:13:55.705" v="31" actId="47"/>
        <pc:sldMkLst>
          <pc:docMk/>
          <pc:sldMk cId="1190852719" sldId="518"/>
        </pc:sldMkLst>
      </pc:sldChg>
      <pc:sldChg chg="addSp delSp modSp new mod">
        <pc:chgData name="金宝 陈" userId="1f6f57c11e81be68" providerId="LiveId" clId="{678B0B88-2BD4-4952-BAE0-14E41EA6E740}" dt="2024-03-05T01:42:09.861" v="4195" actId="22"/>
        <pc:sldMkLst>
          <pc:docMk/>
          <pc:sldMk cId="1328440056" sldId="519"/>
        </pc:sldMkLst>
        <pc:spChg chg="mod">
          <ac:chgData name="金宝 陈" userId="1f6f57c11e81be68" providerId="LiveId" clId="{678B0B88-2BD4-4952-BAE0-14E41EA6E740}" dt="2024-03-05T01:42:02.897" v="4193"/>
          <ac:spMkLst>
            <pc:docMk/>
            <pc:sldMk cId="1328440056" sldId="519"/>
            <ac:spMk id="3" creationId="{84F547AC-8A72-4659-BE24-E35D6097CC7C}"/>
          </ac:spMkLst>
        </pc:spChg>
        <pc:spChg chg="mod">
          <ac:chgData name="金宝 陈" userId="1f6f57c11e81be68" providerId="LiveId" clId="{678B0B88-2BD4-4952-BAE0-14E41EA6E740}" dt="2024-03-04T15:42:48.449" v="4042"/>
          <ac:spMkLst>
            <pc:docMk/>
            <pc:sldMk cId="1328440056" sldId="519"/>
            <ac:spMk id="4" creationId="{D8B6061A-3B4C-467F-AE7F-D3EF838DCAE1}"/>
          </ac:spMkLst>
        </pc:spChg>
        <pc:spChg chg="add del">
          <ac:chgData name="金宝 陈" userId="1f6f57c11e81be68" providerId="LiveId" clId="{678B0B88-2BD4-4952-BAE0-14E41EA6E740}" dt="2024-03-05T01:42:09.861" v="4195" actId="22"/>
          <ac:spMkLst>
            <pc:docMk/>
            <pc:sldMk cId="1328440056" sldId="519"/>
            <ac:spMk id="8" creationId="{F486A7E9-0CFA-4A75-9726-8519466AF768}"/>
          </ac:spMkLst>
        </pc:spChg>
        <pc:picChg chg="add mod">
          <ac:chgData name="金宝 陈" userId="1f6f57c11e81be68" providerId="LiveId" clId="{678B0B88-2BD4-4952-BAE0-14E41EA6E740}" dt="2024-03-05T01:41:52.544" v="4188" actId="1076"/>
          <ac:picMkLst>
            <pc:docMk/>
            <pc:sldMk cId="1328440056" sldId="519"/>
            <ac:picMk id="6" creationId="{86AE83B3-C8B9-4F37-B412-0E6695EDDD85}"/>
          </ac:picMkLst>
        </pc:picChg>
      </pc:sldChg>
      <pc:sldChg chg="addSp delSp modSp add mod">
        <pc:chgData name="金宝 陈" userId="1f6f57c11e81be68" providerId="LiveId" clId="{678B0B88-2BD4-4952-BAE0-14E41EA6E740}" dt="2024-03-05T02:34:48.479" v="5362" actId="113"/>
        <pc:sldMkLst>
          <pc:docMk/>
          <pc:sldMk cId="2003310209" sldId="520"/>
        </pc:sldMkLst>
        <pc:spChg chg="mod">
          <ac:chgData name="金宝 陈" userId="1f6f57c11e81be68" providerId="LiveId" clId="{678B0B88-2BD4-4952-BAE0-14E41EA6E740}" dt="2024-03-05T02:34:48.479" v="5362" actId="113"/>
          <ac:spMkLst>
            <pc:docMk/>
            <pc:sldMk cId="2003310209" sldId="520"/>
            <ac:spMk id="3" creationId="{84F547AC-8A72-4659-BE24-E35D6097CC7C}"/>
          </ac:spMkLst>
        </pc:spChg>
        <pc:picChg chg="del">
          <ac:chgData name="金宝 陈" userId="1f6f57c11e81be68" providerId="LiveId" clId="{678B0B88-2BD4-4952-BAE0-14E41EA6E740}" dt="2024-03-05T01:42:27.153" v="4197" actId="478"/>
          <ac:picMkLst>
            <pc:docMk/>
            <pc:sldMk cId="2003310209" sldId="520"/>
            <ac:picMk id="6" creationId="{86AE83B3-C8B9-4F37-B412-0E6695EDDD85}"/>
          </ac:picMkLst>
        </pc:picChg>
        <pc:picChg chg="add del mod">
          <ac:chgData name="金宝 陈" userId="1f6f57c11e81be68" providerId="LiveId" clId="{678B0B88-2BD4-4952-BAE0-14E41EA6E740}" dt="2024-03-05T01:52:00.724" v="4246" actId="478"/>
          <ac:picMkLst>
            <pc:docMk/>
            <pc:sldMk cId="2003310209" sldId="520"/>
            <ac:picMk id="7" creationId="{45C19520-0FFC-4369-BA2B-D271EA9BEC45}"/>
          </ac:picMkLst>
        </pc:picChg>
      </pc:sldChg>
      <pc:sldChg chg="modSp add mod ord">
        <pc:chgData name="金宝 陈" userId="1f6f57c11e81be68" providerId="LiveId" clId="{678B0B88-2BD4-4952-BAE0-14E41EA6E740}" dt="2024-03-05T01:51:58.394" v="4245"/>
        <pc:sldMkLst>
          <pc:docMk/>
          <pc:sldMk cId="3094593025" sldId="521"/>
        </pc:sldMkLst>
        <pc:spChg chg="mod">
          <ac:chgData name="金宝 陈" userId="1f6f57c11e81be68" providerId="LiveId" clId="{678B0B88-2BD4-4952-BAE0-14E41EA6E740}" dt="2024-03-05T01:51:55.916" v="4243"/>
          <ac:spMkLst>
            <pc:docMk/>
            <pc:sldMk cId="3094593025" sldId="521"/>
            <ac:spMk id="3" creationId="{84F547AC-8A72-4659-BE24-E35D6097CC7C}"/>
          </ac:spMkLst>
        </pc:spChg>
      </pc:sldChg>
      <pc:sldChg chg="modSp new del mod">
        <pc:chgData name="金宝 陈" userId="1f6f57c11e81be68" providerId="LiveId" clId="{678B0B88-2BD4-4952-BAE0-14E41EA6E740}" dt="2024-03-05T02:28:40.213" v="5023" actId="47"/>
        <pc:sldMkLst>
          <pc:docMk/>
          <pc:sldMk cId="212196890" sldId="522"/>
        </pc:sldMkLst>
        <pc:spChg chg="mod">
          <ac:chgData name="金宝 陈" userId="1f6f57c11e81be68" providerId="LiveId" clId="{678B0B88-2BD4-4952-BAE0-14E41EA6E740}" dt="2024-03-05T01:56:58.346" v="4559" actId="15"/>
          <ac:spMkLst>
            <pc:docMk/>
            <pc:sldMk cId="212196890" sldId="522"/>
            <ac:spMk id="3" creationId="{737591C5-3F31-4AEB-A777-DF03EBF891D9}"/>
          </ac:spMkLst>
        </pc:spChg>
        <pc:spChg chg="mod">
          <ac:chgData name="金宝 陈" userId="1f6f57c11e81be68" providerId="LiveId" clId="{678B0B88-2BD4-4952-BAE0-14E41EA6E740}" dt="2024-03-05T01:56:49.631" v="4557"/>
          <ac:spMkLst>
            <pc:docMk/>
            <pc:sldMk cId="212196890" sldId="522"/>
            <ac:spMk id="4" creationId="{F23B7F5F-CD37-4FCB-88E3-E567667DEC98}"/>
          </ac:spMkLst>
        </pc:spChg>
      </pc:sldChg>
      <pc:sldChg chg="modSp add mod">
        <pc:chgData name="金宝 陈" userId="1f6f57c11e81be68" providerId="LiveId" clId="{678B0B88-2BD4-4952-BAE0-14E41EA6E740}" dt="2024-03-05T02:28:14.086" v="5021" actId="14"/>
        <pc:sldMkLst>
          <pc:docMk/>
          <pc:sldMk cId="2115172059" sldId="523"/>
        </pc:sldMkLst>
        <pc:spChg chg="mod">
          <ac:chgData name="金宝 陈" userId="1f6f57c11e81be68" providerId="LiveId" clId="{678B0B88-2BD4-4952-BAE0-14E41EA6E740}" dt="2024-03-05T02:28:14.086" v="5021" actId="14"/>
          <ac:spMkLst>
            <pc:docMk/>
            <pc:sldMk cId="2115172059" sldId="523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34:44.780" v="5361" actId="113"/>
        <pc:sldMkLst>
          <pc:docMk/>
          <pc:sldMk cId="3596636682" sldId="524"/>
        </pc:sldMkLst>
        <pc:spChg chg="mod">
          <ac:chgData name="金宝 陈" userId="1f6f57c11e81be68" providerId="LiveId" clId="{678B0B88-2BD4-4952-BAE0-14E41EA6E740}" dt="2024-03-05T02:34:44.780" v="5361" actId="113"/>
          <ac:spMkLst>
            <pc:docMk/>
            <pc:sldMk cId="3596636682" sldId="524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41:00.433" v="5762" actId="20577"/>
        <pc:sldMkLst>
          <pc:docMk/>
          <pc:sldMk cId="3025375786" sldId="525"/>
        </pc:sldMkLst>
        <pc:spChg chg="mod">
          <ac:chgData name="金宝 陈" userId="1f6f57c11e81be68" providerId="LiveId" clId="{678B0B88-2BD4-4952-BAE0-14E41EA6E740}" dt="2024-03-05T02:41:00.433" v="5762" actId="20577"/>
          <ac:spMkLst>
            <pc:docMk/>
            <pc:sldMk cId="3025375786" sldId="525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44:29.427" v="6145" actId="15"/>
        <pc:sldMkLst>
          <pc:docMk/>
          <pc:sldMk cId="3116884325" sldId="526"/>
        </pc:sldMkLst>
        <pc:spChg chg="mod">
          <ac:chgData name="金宝 陈" userId="1f6f57c11e81be68" providerId="LiveId" clId="{678B0B88-2BD4-4952-BAE0-14E41EA6E740}" dt="2024-03-05T02:44:29.427" v="6145" actId="15"/>
          <ac:spMkLst>
            <pc:docMk/>
            <pc:sldMk cId="3116884325" sldId="526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51:06.738" v="6492"/>
        <pc:sldMkLst>
          <pc:docMk/>
          <pc:sldMk cId="3468302068" sldId="527"/>
        </pc:sldMkLst>
        <pc:spChg chg="mod">
          <ac:chgData name="金宝 陈" userId="1f6f57c11e81be68" providerId="LiveId" clId="{678B0B88-2BD4-4952-BAE0-14E41EA6E740}" dt="2024-03-05T02:51:06.738" v="6492"/>
          <ac:spMkLst>
            <pc:docMk/>
            <pc:sldMk cId="3468302068" sldId="527"/>
            <ac:spMk id="3" creationId="{84F547AC-8A72-4659-BE24-E35D6097CC7C}"/>
          </ac:spMkLst>
        </pc:spChg>
      </pc:sldChg>
      <pc:sldChg chg="addSp modSp add mod">
        <pc:chgData name="金宝 陈" userId="1f6f57c11e81be68" providerId="LiveId" clId="{678B0B88-2BD4-4952-BAE0-14E41EA6E740}" dt="2024-03-05T02:57:47.267" v="6745" actId="1076"/>
        <pc:sldMkLst>
          <pc:docMk/>
          <pc:sldMk cId="1971609854" sldId="528"/>
        </pc:sldMkLst>
        <pc:spChg chg="mod">
          <ac:chgData name="金宝 陈" userId="1f6f57c11e81be68" providerId="LiveId" clId="{678B0B88-2BD4-4952-BAE0-14E41EA6E740}" dt="2024-03-05T02:57:42.806" v="6741"/>
          <ac:spMkLst>
            <pc:docMk/>
            <pc:sldMk cId="1971609854" sldId="528"/>
            <ac:spMk id="3" creationId="{84F547AC-8A72-4659-BE24-E35D6097CC7C}"/>
          </ac:spMkLst>
        </pc:spChg>
        <pc:picChg chg="add mod">
          <ac:chgData name="金宝 陈" userId="1f6f57c11e81be68" providerId="LiveId" clId="{678B0B88-2BD4-4952-BAE0-14E41EA6E740}" dt="2024-03-05T02:57:47.267" v="6745" actId="1076"/>
          <ac:picMkLst>
            <pc:docMk/>
            <pc:sldMk cId="1971609854" sldId="528"/>
            <ac:picMk id="6" creationId="{91BE905B-8064-4EFA-8D29-E05A42C2F349}"/>
          </ac:picMkLst>
        </pc:picChg>
      </pc:sldChg>
      <pc:sldChg chg="addSp delSp modSp add mod">
        <pc:chgData name="金宝 陈" userId="1f6f57c11e81be68" providerId="LiveId" clId="{678B0B88-2BD4-4952-BAE0-14E41EA6E740}" dt="2024-03-05T02:59:59.347" v="6768" actId="1076"/>
        <pc:sldMkLst>
          <pc:docMk/>
          <pc:sldMk cId="2365659046" sldId="529"/>
        </pc:sldMkLst>
        <pc:spChg chg="mod">
          <ac:chgData name="金宝 陈" userId="1f6f57c11e81be68" providerId="LiveId" clId="{678B0B88-2BD4-4952-BAE0-14E41EA6E740}" dt="2024-03-05T02:59:50.032" v="6767" actId="20577"/>
          <ac:spMkLst>
            <pc:docMk/>
            <pc:sldMk cId="2365659046" sldId="529"/>
            <ac:spMk id="3" creationId="{84F547AC-8A72-4659-BE24-E35D6097CC7C}"/>
          </ac:spMkLst>
        </pc:spChg>
        <pc:picChg chg="del">
          <ac:chgData name="金宝 陈" userId="1f6f57c11e81be68" providerId="LiveId" clId="{678B0B88-2BD4-4952-BAE0-14E41EA6E740}" dt="2024-03-05T02:58:00.409" v="6747" actId="478"/>
          <ac:picMkLst>
            <pc:docMk/>
            <pc:sldMk cId="2365659046" sldId="529"/>
            <ac:picMk id="6" creationId="{91BE905B-8064-4EFA-8D29-E05A42C2F349}"/>
          </ac:picMkLst>
        </pc:picChg>
        <pc:picChg chg="add mod">
          <ac:chgData name="金宝 陈" userId="1f6f57c11e81be68" providerId="LiveId" clId="{678B0B88-2BD4-4952-BAE0-14E41EA6E740}" dt="2024-03-05T02:59:59.347" v="6768" actId="1076"/>
          <ac:picMkLst>
            <pc:docMk/>
            <pc:sldMk cId="2365659046" sldId="529"/>
            <ac:picMk id="7" creationId="{58C0CB9F-4706-41B9-BC1B-822B3B711EAA}"/>
          </ac:picMkLst>
        </pc:picChg>
      </pc:sldChg>
      <pc:sldChg chg="addSp delSp modSp add mod">
        <pc:chgData name="金宝 陈" userId="1f6f57c11e81be68" providerId="LiveId" clId="{678B0B88-2BD4-4952-BAE0-14E41EA6E740}" dt="2024-03-05T03:05:33.638" v="7203" actId="22"/>
        <pc:sldMkLst>
          <pc:docMk/>
          <pc:sldMk cId="4071805472" sldId="530"/>
        </pc:sldMkLst>
        <pc:spChg chg="mod">
          <ac:chgData name="金宝 陈" userId="1f6f57c11e81be68" providerId="LiveId" clId="{678B0B88-2BD4-4952-BAE0-14E41EA6E740}" dt="2024-03-05T03:05:25.197" v="7201" actId="20577"/>
          <ac:spMkLst>
            <pc:docMk/>
            <pc:sldMk cId="4071805472" sldId="530"/>
            <ac:spMk id="3" creationId="{84F547AC-8A72-4659-BE24-E35D6097CC7C}"/>
          </ac:spMkLst>
        </pc:spChg>
        <pc:spChg chg="mod">
          <ac:chgData name="金宝 陈" userId="1f6f57c11e81be68" providerId="LiveId" clId="{678B0B88-2BD4-4952-BAE0-14E41EA6E740}" dt="2024-03-05T03:00:17.905" v="6770"/>
          <ac:spMkLst>
            <pc:docMk/>
            <pc:sldMk cId="4071805472" sldId="530"/>
            <ac:spMk id="4" creationId="{D8B6061A-3B4C-467F-AE7F-D3EF838DCAE1}"/>
          </ac:spMkLst>
        </pc:spChg>
        <pc:spChg chg="add del">
          <ac:chgData name="金宝 陈" userId="1f6f57c11e81be68" providerId="LiveId" clId="{678B0B88-2BD4-4952-BAE0-14E41EA6E740}" dt="2024-03-05T03:05:33.638" v="7203" actId="22"/>
          <ac:spMkLst>
            <pc:docMk/>
            <pc:sldMk cId="4071805472" sldId="530"/>
            <ac:spMk id="8" creationId="{C5972B4F-3068-4F7C-B02B-F8986FC891B4}"/>
          </ac:spMkLst>
        </pc:spChg>
        <pc:picChg chg="del">
          <ac:chgData name="金宝 陈" userId="1f6f57c11e81be68" providerId="LiveId" clId="{678B0B88-2BD4-4952-BAE0-14E41EA6E740}" dt="2024-03-05T03:00:19.320" v="6771" actId="478"/>
          <ac:picMkLst>
            <pc:docMk/>
            <pc:sldMk cId="4071805472" sldId="530"/>
            <ac:picMk id="7" creationId="{58C0CB9F-4706-41B9-BC1B-822B3B711EAA}"/>
          </ac:picMkLst>
        </pc:picChg>
      </pc:sldChg>
      <pc:sldChg chg="modSp new mod">
        <pc:chgData name="金宝 陈" userId="1f6f57c11e81be68" providerId="LiveId" clId="{678B0B88-2BD4-4952-BAE0-14E41EA6E740}" dt="2024-03-05T03:15:58.538" v="8332"/>
        <pc:sldMkLst>
          <pc:docMk/>
          <pc:sldMk cId="3436685436" sldId="531"/>
        </pc:sldMkLst>
        <pc:spChg chg="mod">
          <ac:chgData name="金宝 陈" userId="1f6f57c11e81be68" providerId="LiveId" clId="{678B0B88-2BD4-4952-BAE0-14E41EA6E740}" dt="2024-03-05T03:15:58.538" v="8332"/>
          <ac:spMkLst>
            <pc:docMk/>
            <pc:sldMk cId="3436685436" sldId="531"/>
            <ac:spMk id="3" creationId="{1DF964F0-BC0A-4BD6-92BE-F859864396D4}"/>
          </ac:spMkLst>
        </pc:spChg>
        <pc:spChg chg="mod">
          <ac:chgData name="金宝 陈" userId="1f6f57c11e81be68" providerId="LiveId" clId="{678B0B88-2BD4-4952-BAE0-14E41EA6E740}" dt="2024-03-05T03:05:37.770" v="7211"/>
          <ac:spMkLst>
            <pc:docMk/>
            <pc:sldMk cId="3436685436" sldId="531"/>
            <ac:spMk id="4" creationId="{F5406283-EE96-4C72-9F70-157C59ACC343}"/>
          </ac:spMkLst>
        </pc:spChg>
      </pc:sldChg>
    </pc:docChg>
  </pc:docChgLst>
  <pc:docChgLst>
    <pc:chgData name="金宝 陈" userId="1f6f57c11e81be68" providerId="LiveId" clId="{B0D23BBA-9FDC-4914-B3B9-01DC17E4CC8D}"/>
    <pc:docChg chg="undo custSel addSld delSld modSld">
      <pc:chgData name="金宝 陈" userId="1f6f57c11e81be68" providerId="LiveId" clId="{B0D23BBA-9FDC-4914-B3B9-01DC17E4CC8D}" dt="2023-12-26T03:02:13.128" v="868" actId="20577"/>
      <pc:docMkLst>
        <pc:docMk/>
      </pc:docMkLst>
      <pc:sldChg chg="addSp delSp modSp mod">
        <pc:chgData name="金宝 陈" userId="1f6f57c11e81be68" providerId="LiveId" clId="{B0D23BBA-9FDC-4914-B3B9-01DC17E4CC8D}" dt="2023-12-26T01:33:34.391" v="42" actId="1076"/>
        <pc:sldMkLst>
          <pc:docMk/>
          <pc:sldMk cId="0" sldId="504"/>
        </pc:sldMkLst>
        <pc:spChg chg="mod">
          <ac:chgData name="金宝 陈" userId="1f6f57c11e81be68" providerId="LiveId" clId="{B0D23BBA-9FDC-4914-B3B9-01DC17E4CC8D}" dt="2023-12-26T01:33:13.012" v="38" actId="20577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B0D23BBA-9FDC-4914-B3B9-01DC17E4CC8D}" dt="2023-12-26T01:32:38.334" v="1" actId="1076"/>
          <ac:spMkLst>
            <pc:docMk/>
            <pc:sldMk cId="0" sldId="504"/>
            <ac:spMk id="19" creationId="{00000000-0000-0000-0000-000000000000}"/>
          </ac:spMkLst>
        </pc:spChg>
        <pc:picChg chg="add mod">
          <ac:chgData name="金宝 陈" userId="1f6f57c11e81be68" providerId="LiveId" clId="{B0D23BBA-9FDC-4914-B3B9-01DC17E4CC8D}" dt="2023-12-26T01:33:34.391" v="42" actId="1076"/>
          <ac:picMkLst>
            <pc:docMk/>
            <pc:sldMk cId="0" sldId="504"/>
            <ac:picMk id="5" creationId="{AF349461-1EDD-4A79-B90B-DC0B9BDB8927}"/>
          </ac:picMkLst>
        </pc:picChg>
        <pc:picChg chg="del">
          <ac:chgData name="金宝 陈" userId="1f6f57c11e81be68" providerId="LiveId" clId="{B0D23BBA-9FDC-4914-B3B9-01DC17E4CC8D}" dt="2023-12-26T01:33:04.958" v="33" actId="478"/>
          <ac:picMkLst>
            <pc:docMk/>
            <pc:sldMk cId="0" sldId="504"/>
            <ac:picMk id="6" creationId="{9BF8D9E9-D4C2-403E-AA71-20BD228674D8}"/>
          </ac:picMkLst>
        </pc:picChg>
      </pc:sldChg>
      <pc:sldChg chg="modSp mod">
        <pc:chgData name="金宝 陈" userId="1f6f57c11e81be68" providerId="LiveId" clId="{B0D23BBA-9FDC-4914-B3B9-01DC17E4CC8D}" dt="2023-12-26T01:43:02.749" v="125" actId="20577"/>
        <pc:sldMkLst>
          <pc:docMk/>
          <pc:sldMk cId="3912629846" sldId="505"/>
        </pc:sldMkLst>
        <pc:spChg chg="mod">
          <ac:chgData name="金宝 陈" userId="1f6f57c11e81be68" providerId="LiveId" clId="{B0D23BBA-9FDC-4914-B3B9-01DC17E4CC8D}" dt="2023-12-26T01:43:02.749" v="125" actId="20577"/>
          <ac:spMkLst>
            <pc:docMk/>
            <pc:sldMk cId="3912629846" sldId="505"/>
            <ac:spMk id="3" creationId="{DDFBAB30-A828-5059-439F-406859521DBB}"/>
          </ac:spMkLst>
        </pc:spChg>
      </pc:sldChg>
      <pc:sldChg chg="addSp delSp modSp new mod">
        <pc:chgData name="金宝 陈" userId="1f6f57c11e81be68" providerId="LiveId" clId="{B0D23BBA-9FDC-4914-B3B9-01DC17E4CC8D}" dt="2023-12-26T02:17:47.043" v="204"/>
        <pc:sldMkLst>
          <pc:docMk/>
          <pc:sldMk cId="915582642" sldId="506"/>
        </pc:sldMkLst>
        <pc:spChg chg="mod">
          <ac:chgData name="金宝 陈" userId="1f6f57c11e81be68" providerId="LiveId" clId="{B0D23BBA-9FDC-4914-B3B9-01DC17E4CC8D}" dt="2023-12-26T02:17:47.043" v="204"/>
          <ac:spMkLst>
            <pc:docMk/>
            <pc:sldMk cId="915582642" sldId="506"/>
            <ac:spMk id="3" creationId="{796BA46E-0573-42FF-9F69-95C4B7AB885F}"/>
          </ac:spMkLst>
        </pc:spChg>
        <pc:spChg chg="mod">
          <ac:chgData name="金宝 陈" userId="1f6f57c11e81be68" providerId="LiveId" clId="{B0D23BBA-9FDC-4914-B3B9-01DC17E4CC8D}" dt="2023-12-26T01:43:13.227" v="127"/>
          <ac:spMkLst>
            <pc:docMk/>
            <pc:sldMk cId="915582642" sldId="506"/>
            <ac:spMk id="4" creationId="{EF9A8182-E08F-4300-A2A4-A3EC0EF42854}"/>
          </ac:spMkLst>
        </pc:spChg>
        <pc:spChg chg="add del">
          <ac:chgData name="金宝 陈" userId="1f6f57c11e81be68" providerId="LiveId" clId="{B0D23BBA-9FDC-4914-B3B9-01DC17E4CC8D}" dt="2023-12-26T01:59:39.114" v="139"/>
          <ac:spMkLst>
            <pc:docMk/>
            <pc:sldMk cId="915582642" sldId="506"/>
            <ac:spMk id="5" creationId="{DD39AEFE-F4B4-40D2-95D4-ED422DFABAFC}"/>
          </ac:spMkLst>
        </pc:spChg>
      </pc:sldChg>
      <pc:sldChg chg="del">
        <pc:chgData name="金宝 陈" userId="1f6f57c11e81be68" providerId="LiveId" clId="{B0D23BBA-9FDC-4914-B3B9-01DC17E4CC8D}" dt="2023-12-26T01:34:14.720" v="65" actId="47"/>
        <pc:sldMkLst>
          <pc:docMk/>
          <pc:sldMk cId="3834906605" sldId="506"/>
        </pc:sldMkLst>
      </pc:sldChg>
      <pc:sldChg chg="modSp add mod">
        <pc:chgData name="金宝 陈" userId="1f6f57c11e81be68" providerId="LiveId" clId="{B0D23BBA-9FDC-4914-B3B9-01DC17E4CC8D}" dt="2023-12-26T02:19:53.519" v="323" actId="20577"/>
        <pc:sldMkLst>
          <pc:docMk/>
          <pc:sldMk cId="376993230" sldId="507"/>
        </pc:sldMkLst>
        <pc:spChg chg="mod">
          <ac:chgData name="金宝 陈" userId="1f6f57c11e81be68" providerId="LiveId" clId="{B0D23BBA-9FDC-4914-B3B9-01DC17E4CC8D}" dt="2023-12-26T02:19:53.519" v="323" actId="20577"/>
          <ac:spMkLst>
            <pc:docMk/>
            <pc:sldMk cId="376993230" sldId="507"/>
            <ac:spMk id="3" creationId="{796BA46E-0573-42FF-9F69-95C4B7AB885F}"/>
          </ac:spMkLst>
        </pc:spChg>
      </pc:sldChg>
      <pc:sldChg chg="del">
        <pc:chgData name="金宝 陈" userId="1f6f57c11e81be68" providerId="LiveId" clId="{B0D23BBA-9FDC-4914-B3B9-01DC17E4CC8D}" dt="2023-12-26T01:34:14.919" v="66" actId="47"/>
        <pc:sldMkLst>
          <pc:docMk/>
          <pc:sldMk cId="391636462" sldId="507"/>
        </pc:sldMkLst>
      </pc:sldChg>
      <pc:sldChg chg="del">
        <pc:chgData name="金宝 陈" userId="1f6f57c11e81be68" providerId="LiveId" clId="{B0D23BBA-9FDC-4914-B3B9-01DC17E4CC8D}" dt="2023-12-26T01:34:15.114" v="67" actId="47"/>
        <pc:sldMkLst>
          <pc:docMk/>
          <pc:sldMk cId="387170841" sldId="508"/>
        </pc:sldMkLst>
      </pc:sldChg>
      <pc:sldChg chg="modSp new mod">
        <pc:chgData name="金宝 陈" userId="1f6f57c11e81be68" providerId="LiveId" clId="{B0D23BBA-9FDC-4914-B3B9-01DC17E4CC8D}" dt="2023-12-26T02:29:25.191" v="645" actId="20577"/>
        <pc:sldMkLst>
          <pc:docMk/>
          <pc:sldMk cId="1530304688" sldId="508"/>
        </pc:sldMkLst>
        <pc:spChg chg="mod">
          <ac:chgData name="金宝 陈" userId="1f6f57c11e81be68" providerId="LiveId" clId="{B0D23BBA-9FDC-4914-B3B9-01DC17E4CC8D}" dt="2023-12-26T02:29:25.191" v="645" actId="20577"/>
          <ac:spMkLst>
            <pc:docMk/>
            <pc:sldMk cId="1530304688" sldId="508"/>
            <ac:spMk id="3" creationId="{3CC4CF17-D26F-4389-B375-4D4FC59935C8}"/>
          </ac:spMkLst>
        </pc:spChg>
        <pc:spChg chg="mod">
          <ac:chgData name="金宝 陈" userId="1f6f57c11e81be68" providerId="LiveId" clId="{B0D23BBA-9FDC-4914-B3B9-01DC17E4CC8D}" dt="2023-12-26T02:20:22.586" v="325"/>
          <ac:spMkLst>
            <pc:docMk/>
            <pc:sldMk cId="1530304688" sldId="508"/>
            <ac:spMk id="4" creationId="{A3908028-AC0B-40DC-B915-D4C8FBF2B3CB}"/>
          </ac:spMkLst>
        </pc:spChg>
      </pc:sldChg>
      <pc:sldChg chg="del">
        <pc:chgData name="金宝 陈" userId="1f6f57c11e81be68" providerId="LiveId" clId="{B0D23BBA-9FDC-4914-B3B9-01DC17E4CC8D}" dt="2023-12-26T01:34:15.332" v="68" actId="47"/>
        <pc:sldMkLst>
          <pc:docMk/>
          <pc:sldMk cId="488521351" sldId="509"/>
        </pc:sldMkLst>
      </pc:sldChg>
      <pc:sldChg chg="modSp new mod">
        <pc:chgData name="金宝 陈" userId="1f6f57c11e81be68" providerId="LiveId" clId="{B0D23BBA-9FDC-4914-B3B9-01DC17E4CC8D}" dt="2023-12-26T02:45:25.491" v="713" actId="20577"/>
        <pc:sldMkLst>
          <pc:docMk/>
          <pc:sldMk cId="3344100135" sldId="509"/>
        </pc:sldMkLst>
        <pc:spChg chg="mod">
          <ac:chgData name="金宝 陈" userId="1f6f57c11e81be68" providerId="LiveId" clId="{B0D23BBA-9FDC-4914-B3B9-01DC17E4CC8D}" dt="2023-12-26T02:45:25.491" v="713" actId="20577"/>
          <ac:spMkLst>
            <pc:docMk/>
            <pc:sldMk cId="3344100135" sldId="509"/>
            <ac:spMk id="3" creationId="{8A11A2D9-A02F-4A81-8FCC-E2B881E48B41}"/>
          </ac:spMkLst>
        </pc:spChg>
        <pc:spChg chg="mod">
          <ac:chgData name="金宝 陈" userId="1f6f57c11e81be68" providerId="LiveId" clId="{B0D23BBA-9FDC-4914-B3B9-01DC17E4CC8D}" dt="2023-12-26T02:26:42.175" v="485"/>
          <ac:spMkLst>
            <pc:docMk/>
            <pc:sldMk cId="3344100135" sldId="509"/>
            <ac:spMk id="4" creationId="{18208F60-23DF-428D-BB39-40AFC33E5F4D}"/>
          </ac:spMkLst>
        </pc:spChg>
      </pc:sldChg>
      <pc:sldChg chg="del">
        <pc:chgData name="金宝 陈" userId="1f6f57c11e81be68" providerId="LiveId" clId="{B0D23BBA-9FDC-4914-B3B9-01DC17E4CC8D}" dt="2023-12-26T01:34:15.580" v="69" actId="47"/>
        <pc:sldMkLst>
          <pc:docMk/>
          <pc:sldMk cId="1757447065" sldId="510"/>
        </pc:sldMkLst>
      </pc:sldChg>
      <pc:sldChg chg="addSp modSp new mod">
        <pc:chgData name="金宝 陈" userId="1f6f57c11e81be68" providerId="LiveId" clId="{B0D23BBA-9FDC-4914-B3B9-01DC17E4CC8D}" dt="2023-12-26T03:02:13.128" v="868" actId="20577"/>
        <pc:sldMkLst>
          <pc:docMk/>
          <pc:sldMk cId="2787238631" sldId="510"/>
        </pc:sldMkLst>
        <pc:spChg chg="mod">
          <ac:chgData name="金宝 陈" userId="1f6f57c11e81be68" providerId="LiveId" clId="{B0D23BBA-9FDC-4914-B3B9-01DC17E4CC8D}" dt="2023-12-26T03:02:13.128" v="868" actId="20577"/>
          <ac:spMkLst>
            <pc:docMk/>
            <pc:sldMk cId="2787238631" sldId="510"/>
            <ac:spMk id="3" creationId="{8E5D34B7-494A-483E-99A9-656B6C7EA96F}"/>
          </ac:spMkLst>
        </pc:spChg>
        <pc:spChg chg="mod">
          <ac:chgData name="金宝 陈" userId="1f6f57c11e81be68" providerId="LiveId" clId="{B0D23BBA-9FDC-4914-B3B9-01DC17E4CC8D}" dt="2023-12-26T02:45:55.883" v="715"/>
          <ac:spMkLst>
            <pc:docMk/>
            <pc:sldMk cId="2787238631" sldId="510"/>
            <ac:spMk id="4" creationId="{3D5EAC42-2247-4D04-B95C-292CD199A776}"/>
          </ac:spMkLst>
        </pc:spChg>
        <pc:picChg chg="add mod">
          <ac:chgData name="金宝 陈" userId="1f6f57c11e81be68" providerId="LiveId" clId="{B0D23BBA-9FDC-4914-B3B9-01DC17E4CC8D}" dt="2023-12-26T03:02:01.167" v="862" actId="1076"/>
          <ac:picMkLst>
            <pc:docMk/>
            <pc:sldMk cId="2787238631" sldId="510"/>
            <ac:picMk id="6" creationId="{53200838-E11F-4F52-913B-A6AD597663C0}"/>
          </ac:picMkLst>
        </pc:picChg>
      </pc:sldChg>
      <pc:sldChg chg="del">
        <pc:chgData name="金宝 陈" userId="1f6f57c11e81be68" providerId="LiveId" clId="{B0D23BBA-9FDC-4914-B3B9-01DC17E4CC8D}" dt="2023-12-26T01:34:15.847" v="70" actId="47"/>
        <pc:sldMkLst>
          <pc:docMk/>
          <pc:sldMk cId="3357518021" sldId="511"/>
        </pc:sldMkLst>
      </pc:sldChg>
      <pc:sldChg chg="del">
        <pc:chgData name="金宝 陈" userId="1f6f57c11e81be68" providerId="LiveId" clId="{B0D23BBA-9FDC-4914-B3B9-01DC17E4CC8D}" dt="2023-12-26T01:34:16.543" v="71" actId="47"/>
        <pc:sldMkLst>
          <pc:docMk/>
          <pc:sldMk cId="1881850381" sldId="51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9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83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ieeexplore.ieee.org/xpl/conhome/9342897/proceedi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73" y="2023611"/>
            <a:ext cx="8739549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</a:lstStyle>
          <a:p>
            <a:r>
              <a:rPr lang="en-US" altLang="zh-CN" b="1" dirty="0"/>
              <a:t>Less is More? An Empirical Study on Configuration Issues in Python </a:t>
            </a:r>
            <a:r>
              <a:rPr lang="en-US" altLang="zh-CN" b="1" dirty="0" err="1"/>
              <a:t>PyPI</a:t>
            </a:r>
            <a:r>
              <a:rPr lang="en-US" altLang="zh-CN" b="1" dirty="0"/>
              <a:t> Ecosystem</a:t>
            </a:r>
            <a:endParaRPr lang="zh-CN" altLang="en-US" b="1" dirty="0"/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4193530" y="2980722"/>
            <a:ext cx="3459632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4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ICSE 2024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FD56EFA-5AD7-4BEA-A985-3ACD28C7CD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8" t="5907" r="1211"/>
          <a:stretch/>
        </p:blipFill>
        <p:spPr>
          <a:xfrm>
            <a:off x="2252881" y="3636065"/>
            <a:ext cx="7340929" cy="1596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Wingdings" panose="05000000000000000000" pitchFamily="2" charset="2"/>
              </a:rPr>
              <a:t>Python </a:t>
            </a:r>
            <a:r>
              <a:rPr lang="en-US" altLang="zh-CN" dirty="0" err="1">
                <a:sym typeface="Wingdings" panose="05000000000000000000" pitchFamily="2" charset="2"/>
              </a:rPr>
              <a:t>PyPI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Python</a:t>
            </a:r>
            <a:r>
              <a:rPr lang="zh-CN" altLang="en-US" dirty="0">
                <a:sym typeface="Wingdings" panose="05000000000000000000" pitchFamily="2" charset="2"/>
              </a:rPr>
              <a:t>的第三方软件包的软件存储库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开发者可使用</a:t>
            </a:r>
            <a:r>
              <a:rPr lang="en-US" altLang="zh-CN" dirty="0">
                <a:sym typeface="Wingdings" panose="05000000000000000000" pitchFamily="2" charset="2"/>
              </a:rPr>
              <a:t>pip</a:t>
            </a:r>
            <a:r>
              <a:rPr lang="zh-CN" altLang="en-US" dirty="0">
                <a:sym typeface="Wingdings" panose="05000000000000000000" pitchFamily="2" charset="2"/>
              </a:rPr>
              <a:t>安装指定版本的第三方库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 Dependency Conflicts</a:t>
            </a: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现有工作：结合依赖图和</a:t>
            </a:r>
            <a:r>
              <a:rPr lang="en-US" altLang="zh-CN" dirty="0">
                <a:sym typeface="Wingdings" panose="05000000000000000000" pitchFamily="2" charset="2"/>
              </a:rPr>
              <a:t>SMT Solver</a:t>
            </a:r>
            <a:r>
              <a:rPr lang="zh-CN" altLang="en-US" dirty="0">
                <a:sym typeface="Wingdings" panose="05000000000000000000" pitchFamily="2" charset="2"/>
              </a:rPr>
              <a:t>找到合适的版本</a:t>
            </a:r>
            <a:endParaRPr lang="en-US" altLang="zh-CN" dirty="0"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假定每个第三方库的依赖描述都是正确的（</a:t>
            </a:r>
            <a:r>
              <a:rPr lang="en-US" altLang="zh-CN" dirty="0">
                <a:sym typeface="Wingdings" panose="05000000000000000000" pitchFamily="2" charset="2"/>
              </a:rPr>
              <a:t>requirements.txt</a:t>
            </a:r>
            <a:r>
              <a:rPr lang="zh-CN" altLang="en-US" dirty="0">
                <a:sym typeface="Wingdings" panose="05000000000000000000" pitchFamily="2" charset="2"/>
              </a:rPr>
              <a:t>是正确的）</a:t>
            </a:r>
            <a:endParaRPr lang="en-US" altLang="zh-CN" dirty="0"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但有时该假设会失效</a:t>
            </a:r>
            <a:endParaRPr lang="en-US" altLang="zh-CN" dirty="0"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原因：只是</a:t>
            </a:r>
            <a:r>
              <a:rPr lang="en-US" altLang="zh-CN" dirty="0">
                <a:sym typeface="Wingdings" panose="05000000000000000000" pitchFamily="2" charset="2"/>
              </a:rPr>
              <a:t>Version – check</a:t>
            </a:r>
            <a:r>
              <a:rPr lang="zh-CN" altLang="en-US" dirty="0">
                <a:sym typeface="Wingdings" panose="05000000000000000000" pitchFamily="2" charset="2"/>
              </a:rPr>
              <a:t>，</a:t>
            </a:r>
            <a:endParaRPr lang="en-US" altLang="zh-CN" dirty="0">
              <a:sym typeface="Wingdings" panose="05000000000000000000" pitchFamily="2" charset="2"/>
            </a:endParaRPr>
          </a:p>
          <a:p>
            <a:pPr marL="713105" lvl="2" indent="0">
              <a:buNone/>
            </a:pPr>
            <a:r>
              <a:rPr lang="zh-CN" altLang="en-US" dirty="0">
                <a:sym typeface="Wingdings" panose="05000000000000000000" pitchFamily="2" charset="2"/>
              </a:rPr>
              <a:t>并不检查代码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BB8732-9B72-4A26-AD46-1FA2BE90B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796" y="4111358"/>
            <a:ext cx="6771633" cy="216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Wingdings" panose="05000000000000000000" pitchFamily="2" charset="2"/>
              </a:rPr>
              <a:t>RQ</a:t>
            </a: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RQ1 - potential configuration issues in </a:t>
            </a:r>
            <a:r>
              <a:rPr lang="en-US" altLang="zh-CN" dirty="0" err="1">
                <a:sym typeface="Wingdings" panose="05000000000000000000" pitchFamily="2" charset="2"/>
              </a:rPr>
              <a:t>thePyPI</a:t>
            </a:r>
            <a:r>
              <a:rPr lang="en-US" altLang="zh-CN" dirty="0">
                <a:sym typeface="Wingdings" panose="05000000000000000000" pitchFamily="2" charset="2"/>
              </a:rPr>
              <a:t> ecosystem</a:t>
            </a: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提出了工具</a:t>
            </a:r>
            <a:r>
              <a:rPr lang="en-US" altLang="zh-CN" dirty="0" err="1">
                <a:sym typeface="Wingdings" panose="05000000000000000000" pitchFamily="2" charset="2"/>
              </a:rPr>
              <a:t>PyConf</a:t>
            </a:r>
            <a:r>
              <a:rPr lang="zh-CN" altLang="en-US" dirty="0">
                <a:sym typeface="Wingdings" panose="05000000000000000000" pitchFamily="2" charset="2"/>
              </a:rPr>
              <a:t>，可以识别</a:t>
            </a:r>
            <a:r>
              <a:rPr lang="en-US" altLang="zh-CN" dirty="0">
                <a:sym typeface="Wingdings" panose="05000000000000000000" pitchFamily="2" charset="2"/>
              </a:rPr>
              <a:t>version-level and source-level </a:t>
            </a:r>
            <a:r>
              <a:rPr lang="zh-CN" altLang="en-US" dirty="0">
                <a:sym typeface="Wingdings" panose="05000000000000000000" pitchFamily="2" charset="2"/>
              </a:rPr>
              <a:t>的错误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RQ2 - source-level compatible dataset to facilitate the evaluation of existing automatic dependency inference approaches</a:t>
            </a: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构建了一个</a:t>
            </a:r>
            <a:r>
              <a:rPr lang="en-US" altLang="zh-CN" dirty="0">
                <a:sym typeface="Wingdings" panose="05000000000000000000" pitchFamily="2" charset="2"/>
              </a:rPr>
              <a:t>Benchmark</a:t>
            </a:r>
            <a:r>
              <a:rPr lang="zh-CN" altLang="en-US" dirty="0">
                <a:sym typeface="Wingdings" panose="05000000000000000000" pitchFamily="2" charset="2"/>
              </a:rPr>
              <a:t>，名叫</a:t>
            </a:r>
            <a:r>
              <a:rPr lang="en-US" altLang="zh-CN" dirty="0" err="1">
                <a:sym typeface="Wingdings" panose="05000000000000000000" pitchFamily="2" charset="2"/>
              </a:rPr>
              <a:t>VLibs</a:t>
            </a:r>
            <a:r>
              <a:rPr lang="en-US" altLang="zh-CN" dirty="0">
                <a:sym typeface="Wingdings" panose="05000000000000000000" pitchFamily="2" charset="2"/>
              </a:rPr>
              <a:t>,</a:t>
            </a:r>
            <a:r>
              <a:rPr lang="zh-CN" altLang="en-US" dirty="0">
                <a:sym typeface="Wingdings" panose="05000000000000000000" pitchFamily="2" charset="2"/>
              </a:rPr>
              <a:t>包含</a:t>
            </a:r>
            <a:r>
              <a:rPr lang="en-US" altLang="zh-CN" dirty="0">
                <a:sym typeface="Wingdings" panose="05000000000000000000" pitchFamily="2" charset="2"/>
              </a:rPr>
              <a:t>131,720</a:t>
            </a:r>
            <a:r>
              <a:rPr lang="zh-CN" altLang="en-US" dirty="0">
                <a:sym typeface="Wingdings" panose="05000000000000000000" pitchFamily="2" charset="2"/>
              </a:rPr>
              <a:t>个通过</a:t>
            </a:r>
            <a:r>
              <a:rPr lang="en-US" altLang="zh-CN" dirty="0" err="1">
                <a:sym typeface="Wingdings" panose="05000000000000000000" pitchFamily="2" charset="2"/>
              </a:rPr>
              <a:t>PyConf</a:t>
            </a:r>
            <a:r>
              <a:rPr lang="zh-CN" altLang="en-US" dirty="0">
                <a:sym typeface="Wingdings" panose="05000000000000000000" pitchFamily="2" charset="2"/>
              </a:rPr>
              <a:t>检查的库</a:t>
            </a:r>
            <a:endParaRPr lang="en-US" altLang="zh-CN" dirty="0"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ym typeface="Wingdings" panose="05000000000000000000" pitchFamily="2" charset="2"/>
              </a:rPr>
              <a:t>使用</a:t>
            </a:r>
            <a:r>
              <a:rPr lang="en-US" altLang="zh-CN" dirty="0">
                <a:sym typeface="Wingdings" panose="05000000000000000000" pitchFamily="2" charset="2"/>
              </a:rPr>
              <a:t>3</a:t>
            </a:r>
            <a:r>
              <a:rPr lang="zh-CN" altLang="en-US" dirty="0">
                <a:sym typeface="Wingdings" panose="05000000000000000000" pitchFamily="2" charset="2"/>
              </a:rPr>
              <a:t>个目前</a:t>
            </a:r>
            <a:r>
              <a:rPr lang="en-US" altLang="zh-CN" dirty="0">
                <a:sym typeface="Wingdings" panose="05000000000000000000" pitchFamily="2" charset="2"/>
              </a:rPr>
              <a:t>state-of-the-art</a:t>
            </a:r>
            <a:r>
              <a:rPr lang="zh-CN" altLang="en-US" dirty="0">
                <a:sym typeface="Wingdings" panose="05000000000000000000" pitchFamily="2" charset="2"/>
              </a:rPr>
              <a:t>工具来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评估推断出的运行时环境的正确性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959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5B6C2C2-E365-4387-8859-BED4A7521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BDDE938-34F5-4738-B50D-57F726C70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3" y="1870818"/>
            <a:ext cx="11720513" cy="3410631"/>
          </a:xfr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38552358-B0F1-4AB3-B6BE-7F7126CBB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RUN-TIME ENVIRONMENT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550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555DE4-34B9-4969-8097-0F08C3C53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CBC516-A1DC-424A-A24C-F23D346B5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 Preparation</a:t>
            </a:r>
          </a:p>
          <a:p>
            <a:pPr lvl="1"/>
            <a:r>
              <a:rPr lang="zh-CN" altLang="en-US" dirty="0"/>
              <a:t>库选择</a:t>
            </a:r>
            <a:endParaRPr lang="en-US" altLang="zh-CN" dirty="0"/>
          </a:p>
          <a:p>
            <a:pPr lvl="2"/>
            <a:r>
              <a:rPr lang="en-US" altLang="zh-CN" dirty="0"/>
              <a:t>top 10,000 most popular libraries</a:t>
            </a:r>
            <a:r>
              <a:rPr lang="zh-CN" altLang="en-US" dirty="0"/>
              <a:t>，排除那些只有一两个</a:t>
            </a:r>
            <a:r>
              <a:rPr lang="en-US" altLang="zh-CN" dirty="0"/>
              <a:t>release</a:t>
            </a:r>
            <a:r>
              <a:rPr lang="zh-CN" altLang="en-US" dirty="0"/>
              <a:t>版本的库</a:t>
            </a:r>
            <a:endParaRPr lang="en-US" altLang="zh-CN" dirty="0"/>
          </a:p>
          <a:p>
            <a:pPr lvl="2"/>
            <a:r>
              <a:rPr lang="en-US" altLang="zh-CN" dirty="0"/>
              <a:t>8,282 libraries and 338,069 releases</a:t>
            </a:r>
          </a:p>
          <a:p>
            <a:pPr lvl="1"/>
            <a:r>
              <a:rPr lang="en-US" altLang="zh-CN" dirty="0"/>
              <a:t>Initial Python Version Assignment</a:t>
            </a:r>
          </a:p>
          <a:p>
            <a:pPr lvl="2"/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为数据集中的每个库版本分配一个初始</a:t>
            </a:r>
            <a:r>
              <a:rPr lang="en-US" altLang="zh-CN" dirty="0"/>
              <a:t>Python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版本</a:t>
            </a:r>
            <a:endParaRPr lang="en-US" altLang="zh-CN" b="0" i="0" dirty="0">
              <a:solidFill>
                <a:srgbClr val="182026"/>
              </a:solidFill>
              <a:effectLst/>
              <a:latin typeface="-apple-system"/>
            </a:endParaRPr>
          </a:p>
          <a:p>
            <a:pPr marL="713105" lvl="2" indent="0">
              <a:buNone/>
            </a:pP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即</a:t>
            </a:r>
            <a:r>
              <a:rPr lang="zh-CN" altLang="en-US" dirty="0"/>
              <a:t>该库兼容的第一个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zh-CN" altLang="en-US" dirty="0"/>
              <a:t>方法</a:t>
            </a:r>
            <a:endParaRPr lang="en-US" altLang="zh-CN" dirty="0"/>
          </a:p>
          <a:p>
            <a:pPr lvl="3"/>
            <a:r>
              <a:rPr lang="zh-CN" altLang="en-US" dirty="0"/>
              <a:t>通过</a:t>
            </a:r>
            <a:r>
              <a:rPr lang="en-US" altLang="zh-CN" dirty="0" err="1"/>
              <a:t>PyPI</a:t>
            </a:r>
            <a:r>
              <a:rPr lang="zh-CN" altLang="en-US" dirty="0"/>
              <a:t>系统中的分类器</a:t>
            </a:r>
            <a:endParaRPr lang="en-US" altLang="zh-CN" dirty="0"/>
          </a:p>
          <a:p>
            <a:pPr lvl="3"/>
            <a:r>
              <a:rPr lang="zh-CN" altLang="en-US" dirty="0"/>
              <a:t>对于那些没有设置分类器的包，选择离发布日期</a:t>
            </a:r>
            <a:r>
              <a:rPr lang="en-US" altLang="zh-CN" dirty="0"/>
              <a:t>180</a:t>
            </a:r>
            <a:r>
              <a:rPr lang="zh-CN" altLang="en-US" dirty="0"/>
              <a:t>前的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marL="1033780" lvl="3" indent="0">
              <a:buNone/>
            </a:pP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A497099-E567-4B7D-83B1-752AEFAB8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56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555DE4-34B9-4969-8097-0F08C3C53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CBC516-A1DC-424A-A24C-F23D346B5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 Preparation</a:t>
            </a:r>
          </a:p>
          <a:p>
            <a:pPr lvl="1"/>
            <a:r>
              <a:rPr lang="en-US" altLang="zh-CN"/>
              <a:t>Avg/Max/Min</a:t>
            </a:r>
            <a:endParaRPr lang="en-US" altLang="zh-CN" dirty="0"/>
          </a:p>
          <a:p>
            <a:pPr marL="1033780" lvl="3" indent="0">
              <a:buNone/>
            </a:pP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A497099-E567-4B7D-83B1-752AEFAB8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CC4C82FE-804E-431A-BBAC-7AA8B37B0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094" y="2378859"/>
            <a:ext cx="6477812" cy="32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30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C0075C-FBE4-4CE4-92C6-E52B4AC07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2" b="3074"/>
          <a:stretch/>
        </p:blipFill>
        <p:spPr>
          <a:xfrm>
            <a:off x="757003" y="1702418"/>
            <a:ext cx="10677994" cy="434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Installation Check</a:t>
            </a:r>
            <a:r>
              <a:rPr lang="zh-CN" altLang="en-US" dirty="0"/>
              <a:t>、</a:t>
            </a:r>
            <a:endParaRPr lang="en-US" altLang="zh-CN" dirty="0"/>
          </a:p>
          <a:p>
            <a:pPr lvl="2"/>
            <a:r>
              <a:rPr lang="zh-CN" altLang="en-US" dirty="0"/>
              <a:t>初始化一个空的</a:t>
            </a:r>
            <a:r>
              <a:rPr lang="en-US" altLang="zh-CN" dirty="0"/>
              <a:t>docker</a:t>
            </a:r>
            <a:r>
              <a:rPr lang="zh-CN" altLang="en-US" dirty="0"/>
              <a:t>容器</a:t>
            </a:r>
            <a:endParaRPr lang="en-US" altLang="zh-CN" dirty="0"/>
          </a:p>
          <a:p>
            <a:pPr lvl="2"/>
            <a:r>
              <a:rPr lang="zh-CN" altLang="en-US" dirty="0"/>
              <a:t>使用上文提到的“</a:t>
            </a:r>
            <a:r>
              <a:rPr lang="en-US" altLang="zh-CN" dirty="0"/>
              <a:t>Initial Python Version </a:t>
            </a:r>
            <a:r>
              <a:rPr lang="zh-CN" altLang="en-US" dirty="0"/>
              <a:t>”</a:t>
            </a:r>
            <a:endParaRPr lang="en-US" altLang="zh-CN" dirty="0"/>
          </a:p>
          <a:p>
            <a:pPr lvl="2"/>
            <a:r>
              <a:rPr lang="zh-CN" altLang="en-US" dirty="0"/>
              <a:t>对于安装失败的包采用启发式搜索</a:t>
            </a:r>
            <a:endParaRPr lang="en-US" altLang="zh-CN" dirty="0"/>
          </a:p>
          <a:p>
            <a:pPr lvl="3"/>
            <a:r>
              <a:rPr lang="zh-CN" altLang="en-US" dirty="0"/>
              <a:t>首先尝试该包其他版本所需的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3"/>
            <a:r>
              <a:rPr lang="zh-CN" altLang="en-US" dirty="0"/>
              <a:t>再尝试常用</a:t>
            </a:r>
            <a:r>
              <a:rPr lang="en-US" altLang="zh-CN" dirty="0"/>
              <a:t>python</a:t>
            </a:r>
            <a:r>
              <a:rPr lang="zh-CN" altLang="en-US" dirty="0"/>
              <a:t>版本，比如</a:t>
            </a:r>
            <a:r>
              <a:rPr lang="en-US" altLang="zh-CN" dirty="0"/>
              <a:t>2.7</a:t>
            </a:r>
            <a:r>
              <a:rPr lang="zh-CN" altLang="en-US" dirty="0"/>
              <a:t>、</a:t>
            </a:r>
            <a:r>
              <a:rPr lang="en-US" altLang="zh-CN" dirty="0"/>
              <a:t>3.7</a:t>
            </a:r>
            <a:r>
              <a:rPr lang="zh-CN" altLang="en-US" dirty="0"/>
              <a:t>、</a:t>
            </a:r>
            <a:r>
              <a:rPr lang="en-US" altLang="zh-CN" dirty="0"/>
              <a:t>3.10</a:t>
            </a:r>
            <a:r>
              <a:rPr lang="zh-CN" altLang="en-US" dirty="0"/>
              <a:t>等</a:t>
            </a:r>
            <a:endParaRPr lang="en-US" altLang="zh-CN" dirty="0"/>
          </a:p>
          <a:p>
            <a:pPr lvl="3"/>
            <a:r>
              <a:rPr lang="zh-CN" altLang="en-US" dirty="0"/>
              <a:t>还不行就遍历所有的版本</a:t>
            </a:r>
            <a:endParaRPr lang="en-US" altLang="zh-CN" dirty="0"/>
          </a:p>
          <a:p>
            <a:pPr lvl="2"/>
            <a:r>
              <a:rPr lang="zh-CN" altLang="en-US" dirty="0"/>
              <a:t>启发式搜索失败的包则有问题</a:t>
            </a:r>
            <a:endParaRPr lang="en-US" altLang="zh-CN" dirty="0"/>
          </a:p>
          <a:p>
            <a:pPr lvl="3"/>
            <a:r>
              <a:rPr lang="zh-CN" altLang="en-US" dirty="0"/>
              <a:t>在任何版本下都不能成功安装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417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Dependency Check</a:t>
            </a:r>
          </a:p>
          <a:p>
            <a:pPr lvl="2"/>
            <a:r>
              <a:rPr lang="zh-CN" altLang="en-US" dirty="0"/>
              <a:t>在通过</a:t>
            </a:r>
            <a:r>
              <a:rPr lang="en-US" altLang="zh-CN" dirty="0"/>
              <a:t>pip</a:t>
            </a:r>
            <a:r>
              <a:rPr lang="zh-CN" altLang="en-US" dirty="0"/>
              <a:t>安装时，会收集以下数据</a:t>
            </a:r>
            <a:endParaRPr lang="en-US" altLang="zh-CN" dirty="0"/>
          </a:p>
          <a:p>
            <a:pPr lvl="3"/>
            <a:r>
              <a:rPr lang="en-US" altLang="zh-CN" dirty="0"/>
              <a:t>Metadata.</a:t>
            </a:r>
            <a:r>
              <a:rPr lang="zh-CN" altLang="en-US" dirty="0"/>
              <a:t>元数据以 </a:t>
            </a:r>
            <a:r>
              <a:rPr lang="en-US" altLang="zh-CN" dirty="0"/>
              <a:t>&lt;package&gt;-&lt;version&gt;.</a:t>
            </a:r>
            <a:r>
              <a:rPr lang="en-US" altLang="zh-CN" dirty="0" err="1"/>
              <a:t>dist</a:t>
            </a:r>
            <a:r>
              <a:rPr lang="en-US" altLang="zh-CN" dirty="0"/>
              <a:t>-info </a:t>
            </a:r>
            <a:r>
              <a:rPr lang="zh-CN" altLang="en-US" dirty="0"/>
              <a:t>的文件夹格式存储。</a:t>
            </a:r>
            <a:r>
              <a:rPr lang="en-US" altLang="zh-CN" dirty="0" err="1"/>
              <a:t>PyConf</a:t>
            </a:r>
            <a:r>
              <a:rPr lang="en-US" altLang="zh-CN" dirty="0"/>
              <a:t> </a:t>
            </a:r>
            <a:r>
              <a:rPr lang="zh-CN" altLang="en-US" dirty="0"/>
              <a:t>主要关注 </a:t>
            </a:r>
            <a:r>
              <a:rPr lang="en-US" altLang="zh-CN" dirty="0"/>
              <a:t>top_level.txt </a:t>
            </a:r>
            <a:r>
              <a:rPr lang="zh-CN" altLang="en-US" dirty="0"/>
              <a:t>文件，该文件列举了可以从库中导入的所有模块</a:t>
            </a:r>
            <a:endParaRPr lang="en-US" altLang="zh-CN" dirty="0"/>
          </a:p>
          <a:p>
            <a:pPr lvl="3"/>
            <a:endParaRPr lang="en-US" altLang="zh-CN" dirty="0"/>
          </a:p>
          <a:p>
            <a:pPr lvl="3"/>
            <a:r>
              <a:rPr lang="en-US" altLang="zh-CN" dirty="0"/>
              <a:t>Run-time environment.</a:t>
            </a:r>
            <a:r>
              <a:rPr lang="zh-CN" altLang="en-US" dirty="0"/>
              <a:t>包括第三方库的版本、限制等。使用</a:t>
            </a:r>
            <a:r>
              <a:rPr lang="en-US" altLang="zh-CN" dirty="0" err="1"/>
              <a:t>pipdeptree</a:t>
            </a:r>
            <a:r>
              <a:rPr lang="zh-CN" altLang="en-US" dirty="0"/>
              <a:t>工具收集。</a:t>
            </a:r>
            <a:r>
              <a:rPr lang="en-US" altLang="zh-CN" dirty="0" err="1"/>
              <a:t>PyConf</a:t>
            </a:r>
            <a:r>
              <a:rPr lang="en-US" altLang="zh-CN" dirty="0"/>
              <a:t> </a:t>
            </a:r>
            <a:r>
              <a:rPr lang="zh-CN" altLang="en-US" dirty="0"/>
              <a:t>会继续解析所需第三方库的版本限制，并将它们与已安装的版本进行交叉检查，以检测潜在的不一致</a:t>
            </a:r>
            <a:endParaRPr lang="en-US" altLang="zh-CN" dirty="0"/>
          </a:p>
          <a:p>
            <a:pPr lvl="3"/>
            <a:endParaRPr lang="en-US" altLang="zh-CN" dirty="0"/>
          </a:p>
          <a:p>
            <a:pPr lvl="3"/>
            <a:r>
              <a:rPr lang="en-US" altLang="zh-CN" dirty="0"/>
              <a:t>Source files</a:t>
            </a:r>
            <a:r>
              <a:rPr lang="zh-CN" altLang="en-US" dirty="0"/>
              <a:t>根据</a:t>
            </a:r>
            <a:r>
              <a:rPr lang="en-US" altLang="zh-CN" dirty="0"/>
              <a:t>Metadata</a:t>
            </a:r>
            <a:r>
              <a:rPr lang="zh-CN" altLang="en-US" dirty="0"/>
              <a:t>中收集的信息定位源代码文件，并使用</a:t>
            </a:r>
            <a:r>
              <a:rPr lang="en-US" altLang="zh-CN" dirty="0" err="1"/>
              <a:t>ast</a:t>
            </a:r>
            <a:r>
              <a:rPr lang="zh-CN" altLang="en-US" dirty="0"/>
              <a:t>模块进行检查，检测语法错误。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606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Import Validation</a:t>
            </a:r>
          </a:p>
          <a:p>
            <a:pPr lvl="2"/>
            <a:r>
              <a:rPr lang="zh-CN" altLang="en-US" dirty="0"/>
              <a:t>采用有限状态机的形式来进行验证</a:t>
            </a:r>
            <a:endParaRPr lang="en-US" altLang="zh-CN" dirty="0"/>
          </a:p>
          <a:p>
            <a:pPr lvl="2"/>
            <a:r>
              <a:rPr lang="en-US" altLang="zh-CN" dirty="0"/>
              <a:t>STATUS 0 - Collect Imports and Local Modules</a:t>
            </a:r>
          </a:p>
          <a:p>
            <a:pPr lvl="3"/>
            <a:r>
              <a:rPr lang="zh-CN" altLang="en-US" dirty="0"/>
              <a:t>所有可以定位源代码的包会进入该状态</a:t>
            </a:r>
            <a:endParaRPr lang="en-US" altLang="zh-CN" dirty="0"/>
          </a:p>
          <a:p>
            <a:pPr lvl="3"/>
            <a:r>
              <a:rPr lang="zh-CN" altLang="en-US" dirty="0"/>
              <a:t>针对</a:t>
            </a:r>
            <a:r>
              <a:rPr lang="en-US" altLang="zh-CN" dirty="0"/>
              <a:t>Import</a:t>
            </a:r>
            <a:r>
              <a:rPr lang="zh-CN" altLang="en-US" dirty="0"/>
              <a:t>，区分是</a:t>
            </a:r>
            <a:r>
              <a:rPr lang="en-US" altLang="zh-CN" dirty="0"/>
              <a:t>local</a:t>
            </a:r>
            <a:r>
              <a:rPr lang="zh-CN" altLang="en-US" dirty="0"/>
              <a:t>还是外部包。将</a:t>
            </a:r>
            <a:r>
              <a:rPr lang="en-US" altLang="zh-CN" dirty="0"/>
              <a:t>local</a:t>
            </a:r>
            <a:r>
              <a:rPr lang="zh-CN" altLang="en-US" dirty="0"/>
              <a:t>的排除（与运行时环境无关）</a:t>
            </a:r>
            <a:endParaRPr lang="en-US" altLang="zh-CN" dirty="0"/>
          </a:p>
          <a:p>
            <a:pPr lvl="3"/>
            <a:r>
              <a:rPr lang="zh-CN" altLang="en-US" dirty="0"/>
              <a:t>上述过程成功后（在</a:t>
            </a:r>
            <a:r>
              <a:rPr lang="en-US" altLang="zh-CN" dirty="0"/>
              <a:t>python3</a:t>
            </a:r>
            <a:r>
              <a:rPr lang="zh-CN" altLang="en-US" dirty="0"/>
              <a:t>下）进入</a:t>
            </a:r>
            <a:r>
              <a:rPr lang="en-US" altLang="zh-CN" dirty="0"/>
              <a:t>STATUS 1</a:t>
            </a:r>
          </a:p>
          <a:p>
            <a:pPr lvl="3"/>
            <a:r>
              <a:rPr lang="zh-CN" altLang="en-US" dirty="0"/>
              <a:t>否则（在</a:t>
            </a:r>
            <a:r>
              <a:rPr lang="en-US" altLang="zh-CN" dirty="0"/>
              <a:t>python2</a:t>
            </a:r>
            <a:r>
              <a:rPr lang="zh-CN" altLang="en-US" dirty="0"/>
              <a:t>下成功 ）进入</a:t>
            </a:r>
            <a:r>
              <a:rPr lang="en-US" altLang="zh-CN" dirty="0"/>
              <a:t>STATUS 2.</a:t>
            </a:r>
          </a:p>
        </p:txBody>
      </p:sp>
    </p:spTree>
    <p:extLst>
      <p:ext uri="{BB962C8B-B14F-4D97-AF65-F5344CB8AC3E}">
        <p14:creationId xmlns:p14="http://schemas.microsoft.com/office/powerpoint/2010/main" val="428113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Import Validation</a:t>
            </a:r>
          </a:p>
          <a:p>
            <a:pPr lvl="2"/>
            <a:r>
              <a:rPr lang="zh-CN" altLang="en-US" dirty="0"/>
              <a:t>采用有限状态机的形式来进行验证</a:t>
            </a:r>
            <a:endParaRPr lang="en-US" altLang="zh-CN" dirty="0"/>
          </a:p>
          <a:p>
            <a:pPr lvl="2"/>
            <a:r>
              <a:rPr lang="en-US" altLang="zh-CN" dirty="0"/>
              <a:t>STATUS 1/2 - Analyze Import Blocks</a:t>
            </a:r>
          </a:p>
          <a:p>
            <a:pPr lvl="3"/>
            <a:r>
              <a:rPr lang="en-US" altLang="zh-CN" dirty="0"/>
              <a:t> </a:t>
            </a:r>
            <a:r>
              <a:rPr lang="zh-CN" altLang="en-US" dirty="0"/>
              <a:t>有的代码会用</a:t>
            </a:r>
            <a:r>
              <a:rPr lang="en-US" altLang="zh-CN" dirty="0"/>
              <a:t>if – else </a:t>
            </a:r>
            <a:r>
              <a:rPr lang="zh-CN" altLang="en-US" dirty="0"/>
              <a:t>或者 </a:t>
            </a:r>
            <a:r>
              <a:rPr lang="en-US" altLang="zh-CN" dirty="0"/>
              <a:t>try – except</a:t>
            </a:r>
            <a:r>
              <a:rPr lang="zh-CN" altLang="en-US" dirty="0"/>
              <a:t>结构来控制</a:t>
            </a:r>
            <a:r>
              <a:rPr lang="en-US" altLang="zh-CN" dirty="0"/>
              <a:t>import</a:t>
            </a:r>
            <a:r>
              <a:rPr lang="zh-CN" altLang="en-US" dirty="0"/>
              <a:t>，不是所有</a:t>
            </a:r>
            <a:r>
              <a:rPr lang="en-US" altLang="zh-CN" dirty="0"/>
              <a:t>import</a:t>
            </a:r>
            <a:r>
              <a:rPr lang="zh-CN" altLang="en-US" dirty="0"/>
              <a:t>最后都被执行</a:t>
            </a:r>
            <a:endParaRPr lang="en-US" altLang="zh-CN" dirty="0"/>
          </a:p>
          <a:p>
            <a:pPr lvl="3"/>
            <a:r>
              <a:rPr lang="zh-CN" altLang="en-US" dirty="0"/>
              <a:t>解决算法</a:t>
            </a:r>
            <a:endParaRPr lang="en-US" altLang="zh-CN" dirty="0"/>
          </a:p>
          <a:p>
            <a:pPr lvl="4"/>
            <a:r>
              <a:rPr lang="zh-CN" altLang="en-US" dirty="0"/>
              <a:t>输入：</a:t>
            </a:r>
            <a:r>
              <a:rPr lang="en-US" altLang="zh-CN" dirty="0"/>
              <a:t>AST</a:t>
            </a:r>
          </a:p>
          <a:p>
            <a:pPr lvl="4"/>
            <a:r>
              <a:rPr lang="zh-CN" altLang="en-US" dirty="0"/>
              <a:t>输出：</a:t>
            </a:r>
            <a:r>
              <a:rPr lang="en-US" altLang="zh-CN" dirty="0"/>
              <a:t> import blocks </a:t>
            </a:r>
            <a:r>
              <a:rPr lang="zh-CN" altLang="en-US" dirty="0"/>
              <a:t>𝐵 （受</a:t>
            </a:r>
            <a:r>
              <a:rPr lang="en-US" altLang="zh-CN" dirty="0"/>
              <a:t>if-else, try- except</a:t>
            </a:r>
            <a:r>
              <a:rPr lang="zh-CN" altLang="en-US" dirty="0"/>
              <a:t>影响的）</a:t>
            </a:r>
            <a:endParaRPr lang="en-US" altLang="zh-CN" dirty="0"/>
          </a:p>
          <a:p>
            <a:pPr marL="1295400" lvl="4" indent="0">
              <a:buNone/>
            </a:pPr>
            <a:r>
              <a:rPr lang="zh-CN" altLang="en-US" dirty="0"/>
              <a:t>以及</a:t>
            </a:r>
            <a:r>
              <a:rPr lang="en-US" altLang="zh-CN" dirty="0"/>
              <a:t>block-free imports </a:t>
            </a:r>
            <a:r>
              <a:rPr lang="zh-CN" altLang="en-US" dirty="0"/>
              <a:t>𝐷（不受任何</a:t>
            </a:r>
            <a:r>
              <a:rPr lang="en-US" altLang="zh-CN" dirty="0"/>
              <a:t>if , try</a:t>
            </a:r>
            <a:r>
              <a:rPr lang="zh-CN" altLang="en-US" dirty="0"/>
              <a:t>影响的）</a:t>
            </a:r>
            <a:endParaRPr lang="en-US" altLang="zh-CN" dirty="0"/>
          </a:p>
          <a:p>
            <a:pPr lvl="4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8459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Import Validation</a:t>
            </a:r>
          </a:p>
          <a:p>
            <a:pPr lvl="3"/>
            <a:r>
              <a:rPr lang="zh-CN" altLang="en-US" dirty="0"/>
              <a:t>解决算法</a:t>
            </a:r>
            <a:endParaRPr lang="en-US" altLang="zh-CN" dirty="0"/>
          </a:p>
          <a:p>
            <a:pPr lvl="4"/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1B9B76-CA65-4BA7-8BEC-B65528EE8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116"/>
          <a:stretch/>
        </p:blipFill>
        <p:spPr>
          <a:xfrm>
            <a:off x="775958" y="2036562"/>
            <a:ext cx="4596372" cy="42374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8FB22A4-9524-48AD-908B-8B7B66D000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855"/>
          <a:stretch/>
        </p:blipFill>
        <p:spPr>
          <a:xfrm>
            <a:off x="6145479" y="1576039"/>
            <a:ext cx="4596372" cy="22952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6BD677-AA90-4964-973D-F9DD663E3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691" y="4155294"/>
            <a:ext cx="5687219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8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051F8D-8537-435C-B4D3-53717E4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94C248-8B87-4F3B-A310-1AC91825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METHODOLOGY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D9EA6EC0-5D85-416E-9D43-8307C8B14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PyConf</a:t>
            </a:r>
            <a:r>
              <a:rPr lang="en-US" altLang="zh-CN" dirty="0"/>
              <a:t>: Detecting Configuration Issues</a:t>
            </a:r>
          </a:p>
          <a:p>
            <a:pPr lvl="1"/>
            <a:r>
              <a:rPr lang="en-US" altLang="zh-CN" dirty="0"/>
              <a:t>Import Validation</a:t>
            </a:r>
          </a:p>
          <a:p>
            <a:pPr lvl="2"/>
            <a:r>
              <a:rPr lang="zh-CN" altLang="en-US" dirty="0"/>
              <a:t>执行完上步后，</a:t>
            </a:r>
            <a:r>
              <a:rPr lang="en-US" altLang="zh-CN" dirty="0"/>
              <a:t>Import block</a:t>
            </a:r>
            <a:r>
              <a:rPr lang="zh-CN" altLang="en-US" dirty="0"/>
              <a:t>之间会以“</a:t>
            </a:r>
            <a:r>
              <a:rPr lang="en-US" altLang="zh-CN" dirty="0"/>
              <a:t>AND … OR </a:t>
            </a:r>
            <a:r>
              <a:rPr lang="zh-CN" altLang="en-US" dirty="0"/>
              <a:t>”的形式相连</a:t>
            </a:r>
            <a:endParaRPr lang="en-US" altLang="zh-CN" dirty="0"/>
          </a:p>
          <a:p>
            <a:pPr lvl="3"/>
            <a:r>
              <a:rPr lang="zh-CN" altLang="en-US" dirty="0"/>
              <a:t>之后验证布尔表达式的有效性</a:t>
            </a:r>
            <a:endParaRPr lang="en-US" altLang="zh-CN" dirty="0"/>
          </a:p>
          <a:p>
            <a:pPr lvl="3"/>
            <a:r>
              <a:rPr lang="zh-CN" altLang="en-US" dirty="0"/>
              <a:t>进入</a:t>
            </a:r>
            <a:r>
              <a:rPr lang="en-US" altLang="zh-CN" dirty="0"/>
              <a:t>STATUS 3</a:t>
            </a:r>
          </a:p>
          <a:p>
            <a:pPr lvl="2"/>
            <a:r>
              <a:rPr lang="en-US" altLang="zh-CN" dirty="0"/>
              <a:t>Execute Imports (STATUS 3 → STATUS 4).</a:t>
            </a:r>
          </a:p>
          <a:p>
            <a:pPr lvl="3"/>
            <a:r>
              <a:rPr lang="zh-CN" altLang="en-US" dirty="0"/>
              <a:t>基于上面得到的布尔表达式，</a:t>
            </a:r>
            <a:r>
              <a:rPr lang="en-US" altLang="zh-CN" dirty="0" err="1"/>
              <a:t>PyConf</a:t>
            </a:r>
            <a:r>
              <a:rPr lang="zh-CN" altLang="en-US" dirty="0"/>
              <a:t>会逐一执行</a:t>
            </a:r>
            <a:r>
              <a:rPr lang="en-US" altLang="zh-CN" dirty="0"/>
              <a:t>import</a:t>
            </a:r>
            <a:r>
              <a:rPr lang="zh-CN" altLang="en-US" dirty="0"/>
              <a:t>语句</a:t>
            </a:r>
            <a:endParaRPr lang="en-US" altLang="zh-CN" dirty="0"/>
          </a:p>
          <a:p>
            <a:pPr lvl="3"/>
            <a:r>
              <a:rPr lang="zh-CN" altLang="en-US" dirty="0"/>
              <a:t>成功（块内都成功）即为</a:t>
            </a:r>
            <a:r>
              <a:rPr lang="en-US" altLang="zh-CN" dirty="0"/>
              <a:t>True</a:t>
            </a:r>
            <a:r>
              <a:rPr lang="zh-CN" altLang="en-US" dirty="0"/>
              <a:t>，失败记为</a:t>
            </a:r>
            <a:r>
              <a:rPr lang="en-US" altLang="zh-CN" dirty="0"/>
              <a:t>False</a:t>
            </a:r>
          </a:p>
          <a:p>
            <a:pPr lvl="3"/>
            <a:r>
              <a:rPr lang="zh-CN" altLang="en-US" dirty="0"/>
              <a:t>每次只执行一个导入，防止多个错误信息相互覆盖</a:t>
            </a:r>
            <a:endParaRPr lang="en-US" altLang="zh-CN" dirty="0"/>
          </a:p>
          <a:p>
            <a:pPr lvl="3"/>
            <a:r>
              <a:rPr lang="zh-CN" altLang="en-US" dirty="0"/>
              <a:t>最后布尔表达式为</a:t>
            </a:r>
            <a:r>
              <a:rPr lang="en-US" altLang="zh-CN" dirty="0"/>
              <a:t>True</a:t>
            </a:r>
            <a:r>
              <a:rPr lang="zh-CN" altLang="en-US" dirty="0"/>
              <a:t>，则进入</a:t>
            </a:r>
            <a:r>
              <a:rPr lang="en-US" altLang="zh-CN" dirty="0"/>
              <a:t>STATUS 4</a:t>
            </a:r>
            <a:r>
              <a:rPr lang="zh-CN" altLang="en-US" dirty="0"/>
              <a:t>，代表通过了</a:t>
            </a:r>
            <a:r>
              <a:rPr lang="en-US" altLang="zh-CN" dirty="0"/>
              <a:t>Import Validation</a:t>
            </a:r>
          </a:p>
        </p:txBody>
      </p:sp>
    </p:spTree>
    <p:extLst>
      <p:ext uri="{BB962C8B-B14F-4D97-AF65-F5344CB8AC3E}">
        <p14:creationId xmlns:p14="http://schemas.microsoft.com/office/powerpoint/2010/main" val="1560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3E300C2-F140-48BD-A65E-45207CFC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E5B9E0-FC45-4B6D-BA58-A2724EBF7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Benchmark - </a:t>
            </a:r>
            <a:r>
              <a:rPr lang="en-US" altLang="zh-CN" dirty="0" err="1"/>
              <a:t>VLibs</a:t>
            </a:r>
            <a:endParaRPr lang="en-US" altLang="zh-CN" dirty="0"/>
          </a:p>
          <a:p>
            <a:pPr lvl="1"/>
            <a:r>
              <a:rPr lang="zh-CN" altLang="en-US" dirty="0"/>
              <a:t>将通过 </a:t>
            </a:r>
            <a:r>
              <a:rPr lang="en-US" altLang="zh-CN" dirty="0" err="1"/>
              <a:t>PyConf</a:t>
            </a:r>
            <a:r>
              <a:rPr lang="en-US" altLang="zh-CN" dirty="0"/>
              <a:t> </a:t>
            </a:r>
            <a:r>
              <a:rPr lang="zh-CN" altLang="en-US" dirty="0"/>
              <a:t>三项检查的 </a:t>
            </a:r>
            <a:r>
              <a:rPr lang="en-US" altLang="zh-CN" dirty="0"/>
              <a:t>5371 </a:t>
            </a:r>
            <a:r>
              <a:rPr lang="zh-CN" altLang="en-US" dirty="0"/>
              <a:t>个库及其 </a:t>
            </a:r>
            <a:r>
              <a:rPr lang="en-US" altLang="zh-CN" dirty="0"/>
              <a:t>131720 </a:t>
            </a:r>
            <a:r>
              <a:rPr lang="zh-CN" altLang="en-US" dirty="0"/>
              <a:t>个发布版本纳入</a:t>
            </a:r>
            <a:r>
              <a:rPr lang="en-US" altLang="zh-CN" dirty="0" err="1"/>
              <a:t>VLibs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Baselines - three state-of-the-art approaches</a:t>
            </a:r>
          </a:p>
          <a:p>
            <a:pPr lvl="1"/>
            <a:r>
              <a:rPr lang="en-US" altLang="zh-CN" dirty="0" err="1"/>
              <a:t>Pipreqs</a:t>
            </a:r>
            <a:r>
              <a:rPr lang="en-US" altLang="zh-CN" dirty="0"/>
              <a:t> -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根据代码中的导入语句为 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Python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项目生成 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requirements.txt</a:t>
            </a:r>
          </a:p>
          <a:p>
            <a:pPr lvl="1"/>
            <a:r>
              <a:rPr lang="en-US" altLang="zh-CN" dirty="0" err="1"/>
              <a:t>Dockerizeme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 – 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根据项目源码生成</a:t>
            </a:r>
            <a:r>
              <a:rPr lang="en-US" altLang="zh-CN" dirty="0" err="1">
                <a:solidFill>
                  <a:srgbClr val="182026"/>
                </a:solidFill>
                <a:latin typeface="-apple-system"/>
              </a:rPr>
              <a:t>Dockerfile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，包含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python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版本和依赖</a:t>
            </a:r>
            <a:endParaRPr lang="en-US" altLang="zh-CN" dirty="0">
              <a:solidFill>
                <a:srgbClr val="182026"/>
              </a:solidFill>
              <a:latin typeface="-apple-system"/>
            </a:endParaRPr>
          </a:p>
          <a:p>
            <a:pPr lvl="1"/>
            <a:r>
              <a:rPr lang="en-US" altLang="zh-CN" dirty="0" err="1"/>
              <a:t>PyEGo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 – 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生成设置运行时环境的所有信息，利用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KG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存储</a:t>
            </a:r>
            <a:r>
              <a:rPr lang="en-US" altLang="zh-CN" dirty="0" err="1">
                <a:solidFill>
                  <a:srgbClr val="182026"/>
                </a:solidFill>
                <a:latin typeface="-apple-system"/>
              </a:rPr>
              <a:t>PyPI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库信息，调用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SMT Solver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求解最合适的库版本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7102D05-00EF-4BDE-9AC7-BDB3896F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 SETUP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646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4BB2FB6-CDB2-43F9-9EC0-04F904039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9DCB38-A1B6-4D23-A344-A27B5C91D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Metric</a:t>
            </a:r>
          </a:p>
          <a:p>
            <a:pPr lvl="1"/>
            <a:r>
              <a:rPr lang="zh-CN" altLang="en-US" dirty="0"/>
              <a:t>使用通过率（</a:t>
            </a:r>
            <a:r>
              <a:rPr lang="en-US" altLang="zh-CN" dirty="0"/>
              <a:t>Pass Rate</a:t>
            </a:r>
            <a:r>
              <a:rPr lang="zh-CN" altLang="en-US" dirty="0"/>
              <a:t>）来评估</a:t>
            </a:r>
            <a:endParaRPr lang="en-US" altLang="zh-CN" dirty="0"/>
          </a:p>
          <a:p>
            <a:pPr lvl="2"/>
            <a:r>
              <a:rPr lang="zh-CN" altLang="en-US" dirty="0"/>
              <a:t>通过率被定义为通过 </a:t>
            </a:r>
            <a:r>
              <a:rPr lang="en-US" altLang="zh-CN" dirty="0" err="1"/>
              <a:t>PyConf</a:t>
            </a:r>
            <a:r>
              <a:rPr lang="zh-CN" altLang="en-US" dirty="0"/>
              <a:t>检查的比例</a:t>
            </a:r>
            <a:endParaRPr lang="en-US" altLang="zh-CN" dirty="0"/>
          </a:p>
          <a:p>
            <a:pPr lvl="2"/>
            <a:endParaRPr lang="en-US" altLang="zh-CN" dirty="0"/>
          </a:p>
          <a:p>
            <a:r>
              <a:rPr lang="en-US" altLang="zh-CN" dirty="0"/>
              <a:t>Environment</a:t>
            </a:r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Docker</a:t>
            </a:r>
            <a:r>
              <a:rPr lang="zh-CN" altLang="en-US" dirty="0"/>
              <a:t>提供，防止对主机环境的破坏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7C8189C-CE1F-4CEC-86E4-70CF21D74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 SETUP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31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zh-CN" altLang="en-US" dirty="0"/>
              <a:t>在上文提到的</a:t>
            </a:r>
            <a:r>
              <a:rPr lang="en-US" altLang="zh-CN" dirty="0"/>
              <a:t>8,282</a:t>
            </a:r>
            <a:r>
              <a:rPr lang="zh-CN" altLang="en-US" dirty="0"/>
              <a:t>个库的</a:t>
            </a:r>
            <a:r>
              <a:rPr lang="en-US" altLang="zh-CN" dirty="0"/>
              <a:t>338,069</a:t>
            </a:r>
            <a:r>
              <a:rPr lang="zh-CN" altLang="en-US" dirty="0"/>
              <a:t>个</a:t>
            </a:r>
            <a:r>
              <a:rPr lang="en-US" altLang="zh-CN" dirty="0"/>
              <a:t>releases</a:t>
            </a:r>
            <a:r>
              <a:rPr lang="zh-CN" altLang="en-US" dirty="0"/>
              <a:t>中运行</a:t>
            </a:r>
            <a:r>
              <a:rPr lang="en-US" altLang="zh-CN" dirty="0" err="1"/>
              <a:t>PyConf</a:t>
            </a:r>
            <a:endParaRPr lang="en-US" altLang="zh-CN" dirty="0"/>
          </a:p>
          <a:p>
            <a:pPr lvl="2"/>
            <a:r>
              <a:rPr lang="en-US" altLang="zh-CN" dirty="0"/>
              <a:t> 7,830 (95%) installed libraries with 303,377(90%) releases</a:t>
            </a:r>
          </a:p>
          <a:p>
            <a:pPr lvl="2"/>
            <a:r>
              <a:rPr lang="en-US" altLang="zh-CN" dirty="0"/>
              <a:t>5,371 (65%) </a:t>
            </a:r>
            <a:r>
              <a:rPr lang="en-US" altLang="zh-CN" dirty="0" err="1"/>
              <a:t>libraries,comprising</a:t>
            </a:r>
            <a:r>
              <a:rPr lang="en-US" altLang="zh-CN" dirty="0"/>
              <a:t> 131,720 (39%) releases</a:t>
            </a:r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AE83B3-C8B9-4F37-B412-0E6695EDD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320" y="2963485"/>
            <a:ext cx="7109360" cy="367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zh-CN" altLang="en-US" dirty="0"/>
              <a:t>问题总结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C19520-0FFC-4369-BA2B-D271EA9BE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947" y="1924064"/>
            <a:ext cx="6336951" cy="493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9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Incomplete Configuration</a:t>
            </a:r>
          </a:p>
          <a:p>
            <a:pPr lvl="2"/>
            <a:r>
              <a:rPr lang="en-US" altLang="zh-CN" dirty="0"/>
              <a:t>Missing configuration files - 251 library releases </a:t>
            </a:r>
          </a:p>
          <a:p>
            <a:pPr lvl="3"/>
            <a:r>
              <a:rPr lang="zh-CN" altLang="en-US" dirty="0"/>
              <a:t>比如缺少</a:t>
            </a:r>
            <a:r>
              <a:rPr lang="en-US" altLang="zh-CN" dirty="0"/>
              <a:t>requirements.txt</a:t>
            </a:r>
            <a:r>
              <a:rPr lang="zh-CN" altLang="en-US" dirty="0"/>
              <a:t>等文件</a:t>
            </a:r>
            <a:endParaRPr lang="en-US" altLang="zh-CN" dirty="0"/>
          </a:p>
          <a:p>
            <a:pPr lvl="2"/>
            <a:r>
              <a:rPr lang="en-US" altLang="zh-CN" dirty="0"/>
              <a:t>Missing required libraries for setup - 3,318 library releases</a:t>
            </a:r>
          </a:p>
          <a:p>
            <a:pPr lvl="3"/>
            <a:r>
              <a:rPr lang="zh-CN" altLang="en-US" dirty="0"/>
              <a:t>在配置文件中缺乏依赖库，无法运行</a:t>
            </a:r>
            <a:r>
              <a:rPr lang="en-US" altLang="zh-CN" dirty="0"/>
              <a:t>setup.py</a:t>
            </a:r>
          </a:p>
          <a:p>
            <a:pPr lvl="2"/>
            <a:r>
              <a:rPr lang="en-US" altLang="zh-CN" dirty="0"/>
              <a:t>Missing Python versions. - 55,138 library re-leases</a:t>
            </a:r>
          </a:p>
          <a:p>
            <a:pPr lvl="3"/>
            <a:r>
              <a:rPr lang="zh-CN" altLang="en-US" dirty="0"/>
              <a:t>没有指定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en-US" altLang="zh-CN" dirty="0"/>
              <a:t>Missing required libraries for direct imports - 142,521library releases</a:t>
            </a:r>
          </a:p>
          <a:p>
            <a:pPr lvl="3"/>
            <a:r>
              <a:rPr lang="zh-CN" altLang="en-US" dirty="0"/>
              <a:t>在</a:t>
            </a:r>
            <a:r>
              <a:rPr lang="en-US" altLang="zh-CN" dirty="0"/>
              <a:t>Import Validation</a:t>
            </a:r>
            <a:r>
              <a:rPr lang="zh-CN" altLang="en-US" dirty="0"/>
              <a:t>阶段发现源代码中</a:t>
            </a:r>
            <a:r>
              <a:rPr lang="en-US" altLang="zh-CN" dirty="0"/>
              <a:t>import</a:t>
            </a:r>
            <a:r>
              <a:rPr lang="zh-CN" altLang="en-US" dirty="0"/>
              <a:t>的包没有安装</a:t>
            </a:r>
            <a:endParaRPr lang="en-US" altLang="zh-CN" dirty="0"/>
          </a:p>
          <a:p>
            <a:pPr lvl="2"/>
            <a:r>
              <a:rPr lang="en-US" altLang="zh-CN" b="1" dirty="0"/>
              <a:t>Finding1</a:t>
            </a:r>
          </a:p>
          <a:p>
            <a:pPr lvl="3"/>
            <a:r>
              <a:rPr lang="zh-CN" altLang="en-US" dirty="0"/>
              <a:t>开发人员倾向于为库的使用提供不充足的配置，尤其是 </a:t>
            </a:r>
            <a:r>
              <a:rPr lang="en-US" altLang="zh-CN" dirty="0"/>
              <a:t>Python </a:t>
            </a:r>
            <a:r>
              <a:rPr lang="zh-CN" altLang="en-US" dirty="0"/>
              <a:t>版本和源代码中的直接</a:t>
            </a:r>
            <a:r>
              <a:rPr lang="en-US" altLang="zh-CN" dirty="0"/>
              <a:t>import</a:t>
            </a:r>
          </a:p>
          <a:p>
            <a:pPr lvl="2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331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Incorrect Configuration</a:t>
            </a:r>
          </a:p>
          <a:p>
            <a:pPr lvl="2"/>
            <a:r>
              <a:rPr lang="en-US" altLang="zh-CN" dirty="0"/>
              <a:t>Dependency conflicts in setup. -  6,318 library releases </a:t>
            </a:r>
          </a:p>
          <a:p>
            <a:pPr lvl="3"/>
            <a:r>
              <a:rPr lang="en-US" altLang="zh-CN" dirty="0"/>
              <a:t>Setup</a:t>
            </a:r>
            <a:r>
              <a:rPr lang="zh-CN" altLang="en-US" dirty="0"/>
              <a:t>阶段无法成功找到合适的依赖版本。比如要求</a:t>
            </a:r>
            <a:r>
              <a:rPr lang="en-US" altLang="zh-CN" dirty="0"/>
              <a:t>1.0</a:t>
            </a:r>
            <a:r>
              <a:rPr lang="zh-CN" altLang="en-US" dirty="0"/>
              <a:t>版本，但只找到了</a:t>
            </a:r>
            <a:r>
              <a:rPr lang="en-US" altLang="zh-CN" dirty="0"/>
              <a:t>0.9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en-US" altLang="zh-CN" dirty="0"/>
              <a:t>Incorrect Python versions. - 4,155 library releases</a:t>
            </a:r>
          </a:p>
          <a:p>
            <a:pPr lvl="3"/>
            <a:r>
              <a:rPr lang="zh-CN" altLang="en-US" dirty="0"/>
              <a:t>指定的</a:t>
            </a:r>
            <a:r>
              <a:rPr lang="en-US" altLang="zh-CN" dirty="0"/>
              <a:t>Python</a:t>
            </a:r>
            <a:r>
              <a:rPr lang="zh-CN" altLang="en-US" dirty="0"/>
              <a:t>版本不对，无法通过</a:t>
            </a:r>
            <a:r>
              <a:rPr lang="en-US" altLang="zh-CN" dirty="0" err="1"/>
              <a:t>PyConf</a:t>
            </a:r>
            <a:r>
              <a:rPr lang="zh-CN" altLang="en-US" dirty="0"/>
              <a:t>的</a:t>
            </a:r>
            <a:r>
              <a:rPr lang="en-US" altLang="zh-CN" dirty="0"/>
              <a:t>Installation Check</a:t>
            </a:r>
          </a:p>
          <a:p>
            <a:pPr lvl="2"/>
            <a:r>
              <a:rPr lang="en-US" altLang="zh-CN" dirty="0"/>
              <a:t>Other run-time errors in setup.</a:t>
            </a:r>
          </a:p>
          <a:p>
            <a:pPr lvl="3"/>
            <a:r>
              <a:rPr lang="en-US" altLang="zh-CN" dirty="0" err="1"/>
              <a:t>AttributeError</a:t>
            </a:r>
            <a:r>
              <a:rPr lang="en-US" altLang="zh-CN" dirty="0"/>
              <a:t> -  incorrect setup dependencies - 966 library releases</a:t>
            </a:r>
          </a:p>
          <a:p>
            <a:pPr lvl="3"/>
            <a:r>
              <a:rPr lang="en-US" altLang="zh-CN" dirty="0" err="1"/>
              <a:t>FileNotFoundError</a:t>
            </a:r>
            <a:r>
              <a:rPr lang="en-US" altLang="zh-CN" dirty="0"/>
              <a:t> - non-configuration files being absent - 2,498 library releases</a:t>
            </a:r>
          </a:p>
          <a:p>
            <a:pPr lvl="2"/>
            <a:r>
              <a:rPr lang="en-US" altLang="zh-CN" dirty="0"/>
              <a:t>Inconsistent configurations with metadata - 592 library releases </a:t>
            </a:r>
          </a:p>
          <a:p>
            <a:pPr lvl="3"/>
            <a:r>
              <a:rPr lang="zh-CN" altLang="en-US" dirty="0"/>
              <a:t>文件（夹）命名出错等问题</a:t>
            </a:r>
            <a:endParaRPr lang="en-US" altLang="zh-CN" dirty="0"/>
          </a:p>
          <a:p>
            <a:pPr lvl="3"/>
            <a:endParaRPr lang="en-US" altLang="zh-CN" dirty="0"/>
          </a:p>
          <a:p>
            <a:pPr lvl="4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51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Incorrect Configuration</a:t>
            </a:r>
          </a:p>
          <a:p>
            <a:pPr lvl="2"/>
            <a:r>
              <a:rPr lang="en-US" altLang="zh-CN" dirty="0"/>
              <a:t>Inconsistent version numbers with release dates - 12,018 library releases</a:t>
            </a:r>
          </a:p>
          <a:p>
            <a:pPr lvl="3"/>
            <a:r>
              <a:rPr lang="en-US" altLang="zh-CN" dirty="0"/>
              <a:t>Pip</a:t>
            </a:r>
            <a:r>
              <a:rPr lang="zh-CN" altLang="en-US" dirty="0"/>
              <a:t>在安装时会寻找满足要求的最新的库</a:t>
            </a:r>
            <a:endParaRPr lang="en-US" altLang="zh-CN" dirty="0"/>
          </a:p>
          <a:p>
            <a:pPr lvl="3"/>
            <a:r>
              <a:rPr lang="zh-CN" altLang="en-US" dirty="0"/>
              <a:t>有些库的版本号没有随着时间推移变大，比如</a:t>
            </a:r>
            <a:r>
              <a:rPr lang="en-US" altLang="zh-CN" dirty="0"/>
              <a:t>multipart 2019</a:t>
            </a:r>
            <a:r>
              <a:rPr lang="zh-CN" altLang="en-US" dirty="0"/>
              <a:t>年发布</a:t>
            </a:r>
            <a:r>
              <a:rPr lang="en-US" altLang="zh-CN" dirty="0"/>
              <a:t>2.0</a:t>
            </a:r>
            <a:r>
              <a:rPr lang="zh-CN" altLang="en-US" dirty="0"/>
              <a:t>，</a:t>
            </a:r>
            <a:r>
              <a:rPr lang="en-US" altLang="zh-CN" dirty="0"/>
              <a:t>2020</a:t>
            </a:r>
            <a:r>
              <a:rPr lang="zh-CN" altLang="en-US" dirty="0"/>
              <a:t>年发布</a:t>
            </a:r>
            <a:r>
              <a:rPr lang="en-US" altLang="zh-CN" dirty="0"/>
              <a:t>0.1.1</a:t>
            </a:r>
          </a:p>
          <a:p>
            <a:pPr lvl="3"/>
            <a:r>
              <a:rPr lang="zh-CN" altLang="en-US" dirty="0"/>
              <a:t>导致</a:t>
            </a:r>
            <a:r>
              <a:rPr lang="en-US" altLang="zh-CN" dirty="0"/>
              <a:t>pip</a:t>
            </a:r>
            <a:r>
              <a:rPr lang="zh-CN" altLang="en-US" dirty="0"/>
              <a:t>安装时选择了错误的版本</a:t>
            </a:r>
            <a:endParaRPr lang="en-US" altLang="zh-CN" dirty="0"/>
          </a:p>
          <a:p>
            <a:pPr lvl="3"/>
            <a:endParaRPr lang="en-US" altLang="zh-CN" dirty="0"/>
          </a:p>
          <a:p>
            <a:pPr lvl="2"/>
            <a:r>
              <a:rPr lang="en-US" altLang="zh-CN" b="1" dirty="0"/>
              <a:t>Finding 2</a:t>
            </a:r>
          </a:p>
          <a:p>
            <a:pPr lvl="3"/>
            <a:r>
              <a:rPr lang="zh-CN" altLang="en-US" dirty="0"/>
              <a:t>在 </a:t>
            </a:r>
            <a:r>
              <a:rPr lang="en-US" altLang="zh-CN" dirty="0" err="1"/>
              <a:t>PyPI</a:t>
            </a:r>
            <a:r>
              <a:rPr lang="en-US" altLang="zh-CN" dirty="0"/>
              <a:t> </a:t>
            </a:r>
            <a:r>
              <a:rPr lang="zh-CN" altLang="en-US" dirty="0"/>
              <a:t>生态系统中，版本号顺序和发布日期顺序不一致的情况非常普遍，削弱了开发者依赖性约束的有效性。</a:t>
            </a:r>
            <a:endParaRPr lang="en-US" altLang="zh-CN" dirty="0"/>
          </a:p>
          <a:p>
            <a:pPr lvl="4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63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Incorrect Configuration</a:t>
            </a:r>
          </a:p>
          <a:p>
            <a:pPr lvl="2"/>
            <a:r>
              <a:rPr lang="en-US" altLang="zh-CN" dirty="0"/>
              <a:t>Missing required modules for indirect imports</a:t>
            </a:r>
          </a:p>
          <a:p>
            <a:pPr lvl="3"/>
            <a:r>
              <a:rPr lang="zh-CN" altLang="en-US" dirty="0"/>
              <a:t>缺少间接导入的包</a:t>
            </a:r>
            <a:endParaRPr lang="en-US" altLang="zh-CN" dirty="0"/>
          </a:p>
          <a:p>
            <a:pPr lvl="3"/>
            <a:r>
              <a:rPr lang="zh-CN" altLang="en-US" dirty="0"/>
              <a:t>可能是依赖的三分的库的问题，没有写好配置文件等</a:t>
            </a:r>
            <a:endParaRPr lang="en-US" altLang="zh-CN" dirty="0"/>
          </a:p>
          <a:p>
            <a:pPr lvl="3"/>
            <a:r>
              <a:rPr lang="zh-CN" altLang="en-US" dirty="0"/>
              <a:t>也有可能是代码问题，比如一个模块在最新版本已经被移除，但是</a:t>
            </a:r>
            <a:r>
              <a:rPr lang="en-US" altLang="zh-CN" dirty="0"/>
              <a:t>pip</a:t>
            </a:r>
            <a:r>
              <a:rPr lang="zh-CN" altLang="en-US" dirty="0"/>
              <a:t>无法发现这个问题</a:t>
            </a:r>
            <a:endParaRPr lang="en-US" altLang="zh-CN" dirty="0"/>
          </a:p>
          <a:p>
            <a:pPr lvl="3"/>
            <a:endParaRPr lang="en-US" altLang="zh-CN" dirty="0"/>
          </a:p>
          <a:p>
            <a:pPr lvl="2"/>
            <a:r>
              <a:rPr lang="en-US" altLang="zh-CN" b="1" dirty="0"/>
              <a:t>Finding 3</a:t>
            </a:r>
          </a:p>
          <a:p>
            <a:pPr lvl="3"/>
            <a:r>
              <a:rPr lang="zh-CN" altLang="en-US" dirty="0"/>
              <a:t>忽略间接依赖关系是主要的（∼ </a:t>
            </a:r>
            <a:r>
              <a:rPr lang="en-US" altLang="zh-CN" dirty="0"/>
              <a:t>18%</a:t>
            </a:r>
            <a:r>
              <a:rPr lang="zh-CN" altLang="en-US" dirty="0"/>
              <a:t>）错误配置问题之一，这表明开发人员经常忽略间接依赖关系，而只关注源代码中直接使用的模块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53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Incorrect Configuration</a:t>
            </a:r>
          </a:p>
          <a:p>
            <a:pPr lvl="2"/>
            <a:r>
              <a:rPr lang="zh-CN" altLang="en-US" dirty="0"/>
              <a:t>直接导入的模块与已安装的依赖模块不一致 </a:t>
            </a:r>
            <a:r>
              <a:rPr lang="en-US" altLang="zh-CN" dirty="0"/>
              <a:t>- 6,678 library releases</a:t>
            </a:r>
          </a:p>
          <a:p>
            <a:pPr lvl="3"/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pip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会自动获取所需库的最新可用版本</a:t>
            </a:r>
            <a:endParaRPr lang="en-US" altLang="zh-CN" b="0" i="0" dirty="0">
              <a:solidFill>
                <a:srgbClr val="182026"/>
              </a:solidFill>
              <a:effectLst/>
              <a:latin typeface="-apple-system"/>
            </a:endParaRPr>
          </a:p>
          <a:p>
            <a:pPr lvl="3"/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但是该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Module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可能在最新版本已经更改或弃用，导致</a:t>
            </a:r>
            <a:r>
              <a:rPr lang="en-US" altLang="zh-CN" dirty="0">
                <a:solidFill>
                  <a:srgbClr val="182026"/>
                </a:solidFill>
                <a:latin typeface="-apple-system"/>
              </a:rPr>
              <a:t>import</a:t>
            </a:r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失败</a:t>
            </a:r>
            <a:endParaRPr lang="en-US" altLang="zh-CN" b="0" i="0" dirty="0">
              <a:solidFill>
                <a:srgbClr val="182026"/>
              </a:solidFill>
              <a:effectLst/>
              <a:latin typeface="-apple-system"/>
            </a:endParaRPr>
          </a:p>
          <a:p>
            <a:pPr lvl="2"/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Other run-time errors in imports - 8,178 library releases</a:t>
            </a:r>
            <a:endParaRPr lang="en-US" altLang="zh-CN" dirty="0">
              <a:solidFill>
                <a:srgbClr val="182026"/>
              </a:solidFill>
              <a:latin typeface="-apple-system"/>
            </a:endParaRPr>
          </a:p>
          <a:p>
            <a:pPr lvl="3"/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 </a:t>
            </a:r>
            <a:r>
              <a:rPr lang="en-US" altLang="zh-CN" b="0" i="0" dirty="0" err="1">
                <a:solidFill>
                  <a:srgbClr val="182026"/>
                </a:solidFill>
                <a:effectLst/>
                <a:latin typeface="-apple-system"/>
              </a:rPr>
              <a:t>TypeError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、</a:t>
            </a:r>
            <a:r>
              <a:rPr lang="en-US" altLang="zh-CN" b="0" i="0" dirty="0" err="1">
                <a:solidFill>
                  <a:srgbClr val="182026"/>
                </a:solidFill>
                <a:effectLst/>
                <a:latin typeface="-apple-system"/>
              </a:rPr>
              <a:t>ValueError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等，在模块的全局语句中报错，导致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import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失败</a:t>
            </a:r>
            <a:endParaRPr lang="en-US" altLang="zh-CN" b="0" i="0" dirty="0">
              <a:solidFill>
                <a:srgbClr val="182026"/>
              </a:solidFill>
              <a:effectLst/>
              <a:latin typeface="-apple-system"/>
            </a:endParaRPr>
          </a:p>
          <a:p>
            <a:pPr lvl="3"/>
            <a:r>
              <a:rPr lang="zh-CN" altLang="en-US" dirty="0">
                <a:solidFill>
                  <a:srgbClr val="182026"/>
                </a:solidFill>
                <a:latin typeface="-apple-system"/>
              </a:rPr>
              <a:t>可能是代码本身质量问题</a:t>
            </a:r>
            <a:endParaRPr lang="en-US" altLang="zh-CN" dirty="0">
              <a:solidFill>
                <a:srgbClr val="182026"/>
              </a:solidFill>
              <a:latin typeface="-apple-system"/>
            </a:endParaRPr>
          </a:p>
          <a:p>
            <a:pPr lvl="2"/>
            <a:endParaRPr lang="en-US" altLang="zh-CN" b="0" i="0" dirty="0">
              <a:solidFill>
                <a:srgbClr val="182026"/>
              </a:solidFill>
              <a:effectLst/>
              <a:latin typeface="-apple-system"/>
            </a:endParaRPr>
          </a:p>
          <a:p>
            <a:pPr lvl="2"/>
            <a:r>
              <a:rPr lang="en-US" altLang="zh-CN" b="1" i="0" dirty="0">
                <a:solidFill>
                  <a:srgbClr val="182026"/>
                </a:solidFill>
                <a:effectLst/>
                <a:latin typeface="-apple-system"/>
              </a:rPr>
              <a:t>Finding 4</a:t>
            </a:r>
          </a:p>
          <a:p>
            <a:pPr lvl="3"/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19%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的配置问题都是配置不正确造成的。更重要的是，约 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50%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的错误配置问题只能通过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import Validation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来发现，这表明源代码级验证的重要性。</a:t>
            </a:r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688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Research Questions - RQ1: Configuration Issues</a:t>
            </a:r>
          </a:p>
          <a:p>
            <a:pPr lvl="1"/>
            <a:r>
              <a:rPr lang="en-US" altLang="zh-CN" dirty="0"/>
              <a:t>Incorrect Code</a:t>
            </a:r>
          </a:p>
          <a:p>
            <a:pPr lvl="2"/>
            <a:r>
              <a:rPr lang="en-US" altLang="zh-CN" dirty="0"/>
              <a:t>Missing source code.  - 2,588 library releases</a:t>
            </a:r>
          </a:p>
          <a:p>
            <a:pPr lvl="3"/>
            <a:r>
              <a:rPr lang="en-US" altLang="zh-CN" dirty="0"/>
              <a:t>Dependency Check.</a:t>
            </a:r>
            <a:r>
              <a:rPr lang="zh-CN" altLang="en-US" dirty="0"/>
              <a:t>阶段无法找到源代码</a:t>
            </a:r>
            <a:endParaRPr lang="en-US" altLang="zh-CN" dirty="0"/>
          </a:p>
          <a:p>
            <a:pPr lvl="3"/>
            <a:r>
              <a:rPr lang="zh-CN" altLang="en-US" dirty="0"/>
              <a:t>只是在</a:t>
            </a:r>
            <a:r>
              <a:rPr lang="en-US" altLang="zh-CN" dirty="0" err="1"/>
              <a:t>PyPI</a:t>
            </a:r>
            <a:r>
              <a:rPr lang="zh-CN" altLang="en-US" dirty="0"/>
              <a:t>上占位用的</a:t>
            </a:r>
            <a:endParaRPr lang="en-US" altLang="zh-CN" dirty="0"/>
          </a:p>
          <a:p>
            <a:pPr lvl="2"/>
            <a:r>
              <a:rPr lang="en-US" altLang="zh-CN" dirty="0"/>
              <a:t>Parsing error - 431 library releases</a:t>
            </a:r>
          </a:p>
          <a:p>
            <a:pPr lvl="3"/>
            <a:r>
              <a:rPr lang="zh-CN" altLang="en-US" dirty="0"/>
              <a:t>代码中有语法错误</a:t>
            </a:r>
            <a:endParaRPr lang="en-US" altLang="zh-CN" dirty="0"/>
          </a:p>
          <a:p>
            <a:pPr lvl="2"/>
            <a:r>
              <a:rPr lang="en-US" altLang="zh-CN" dirty="0"/>
              <a:t>Multiple version control failure.  - 15,507 library releases </a:t>
            </a:r>
          </a:p>
          <a:p>
            <a:pPr lvl="3"/>
            <a:r>
              <a:rPr lang="zh-CN" altLang="en-US" dirty="0"/>
              <a:t>无法通过上文提到的布尔表达式验证</a:t>
            </a:r>
            <a:endParaRPr lang="en-US" altLang="zh-CN" dirty="0"/>
          </a:p>
          <a:p>
            <a:pPr lvl="3"/>
            <a:r>
              <a:rPr lang="zh-CN" altLang="en-US" dirty="0"/>
              <a:t>表明在任何分支下都无法成功</a:t>
            </a:r>
            <a:r>
              <a:rPr lang="en-US" altLang="zh-CN" dirty="0"/>
              <a:t>Import</a:t>
            </a:r>
          </a:p>
          <a:p>
            <a:pPr lvl="2"/>
            <a:r>
              <a:rPr lang="en-US" altLang="zh-CN" b="1" dirty="0"/>
              <a:t>Finding 5</a:t>
            </a:r>
          </a:p>
          <a:p>
            <a:pPr lvl="3"/>
            <a:r>
              <a:rPr lang="zh-CN" altLang="en-US" dirty="0"/>
              <a:t>源代码中的多版本控制逻辑很难处理不正确的配置，</a:t>
            </a:r>
            <a:r>
              <a:rPr lang="en-US" altLang="zh-CN" dirty="0"/>
              <a:t>5%</a:t>
            </a:r>
            <a:r>
              <a:rPr lang="zh-CN" altLang="en-US" dirty="0"/>
              <a:t>的都存在多版本控制失败的问题</a:t>
            </a:r>
            <a:endParaRPr lang="en-US" altLang="zh-CN" dirty="0"/>
          </a:p>
          <a:p>
            <a:pPr lvl="3"/>
            <a:endParaRPr lang="en-US" altLang="zh-CN" dirty="0"/>
          </a:p>
          <a:p>
            <a:pPr lvl="3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830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Research Questions – RQ2: Effectiveness of Automatic Dependency Inference Approaches</a:t>
            </a:r>
          </a:p>
          <a:p>
            <a:pPr lvl="1"/>
            <a:r>
              <a:rPr lang="en-US" altLang="zh-CN" dirty="0" err="1"/>
              <a:t>Pipreqs</a:t>
            </a:r>
            <a:r>
              <a:rPr lang="zh-CN" altLang="en-US" dirty="0"/>
              <a:t>不输出</a:t>
            </a:r>
            <a:r>
              <a:rPr lang="en-US" altLang="zh-CN" dirty="0"/>
              <a:t>python</a:t>
            </a:r>
            <a:r>
              <a:rPr lang="zh-CN" altLang="en-US" dirty="0"/>
              <a:t>版本，因此做了两组实验</a:t>
            </a:r>
            <a:endParaRPr lang="en-US" altLang="zh-CN" dirty="0"/>
          </a:p>
          <a:p>
            <a:pPr lvl="2"/>
            <a:r>
              <a:rPr lang="zh-CN" altLang="en-US" dirty="0"/>
              <a:t>第一组使用</a:t>
            </a:r>
            <a:r>
              <a:rPr lang="en-US" altLang="zh-CN" dirty="0"/>
              <a:t>RQ1</a:t>
            </a:r>
            <a:r>
              <a:rPr lang="zh-CN" altLang="en-US" dirty="0"/>
              <a:t>中经过验证的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zh-CN" altLang="en-US" dirty="0"/>
              <a:t>第二组则不提供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3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BE905B-8064-4EFA-8D29-E05A42C2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912" y="3568534"/>
            <a:ext cx="6955133" cy="265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Research Questions – RQ2</a:t>
            </a:r>
          </a:p>
          <a:p>
            <a:pPr lvl="1"/>
            <a:r>
              <a:rPr lang="en-US" altLang="zh-CN" b="1" dirty="0"/>
              <a:t>Finding 6</a:t>
            </a:r>
          </a:p>
          <a:p>
            <a:pPr lvl="2"/>
            <a:r>
              <a:rPr lang="zh-CN" altLang="en-US" dirty="0"/>
              <a:t>目前的自动依赖关系推断方法无法推断出约 </a:t>
            </a:r>
            <a:r>
              <a:rPr lang="en-US" altLang="zh-CN" dirty="0"/>
              <a:t>35% </a:t>
            </a:r>
            <a:r>
              <a:rPr lang="zh-CN" altLang="en-US" dirty="0"/>
              <a:t>的 </a:t>
            </a:r>
            <a:r>
              <a:rPr lang="en-US" altLang="zh-CN" dirty="0"/>
              <a:t>Python </a:t>
            </a:r>
            <a:r>
              <a:rPr lang="zh-CN" altLang="en-US" dirty="0"/>
              <a:t>项目</a:t>
            </a:r>
            <a:endParaRPr lang="en-US" altLang="zh-CN" dirty="0"/>
          </a:p>
          <a:p>
            <a:pPr lvl="2"/>
            <a:r>
              <a:rPr lang="zh-CN" altLang="en-US" dirty="0"/>
              <a:t>大多数失败来自依赖冲突和生成的配置中缺少所需的库。</a:t>
            </a:r>
            <a:endParaRPr lang="en-US" altLang="zh-CN" dirty="0"/>
          </a:p>
          <a:p>
            <a:pPr lvl="1"/>
            <a:endParaRPr lang="en-US" altLang="zh-CN" dirty="0"/>
          </a:p>
          <a:p>
            <a:pPr lvl="3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ANALYSIS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8C0CB9F-4706-41B9-BC1B-822B3B711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484" y="2806817"/>
            <a:ext cx="5295588" cy="38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5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87662C0-F9D2-40D0-9FC6-A9186740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F547AC-8A72-4659-BE24-E35D6097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IMPLICATIONS</a:t>
            </a:r>
          </a:p>
          <a:p>
            <a:pPr lvl="1"/>
            <a:r>
              <a:rPr lang="en-US" altLang="zh-CN" dirty="0"/>
              <a:t>Fewer dependency constraints lead to more configuration issues.</a:t>
            </a:r>
          </a:p>
          <a:p>
            <a:pPr lvl="2"/>
            <a:r>
              <a:rPr lang="en-US" altLang="zh-CN" dirty="0"/>
              <a:t>“Less is More</a:t>
            </a:r>
            <a:r>
              <a:rPr lang="zh-CN" altLang="en-US" dirty="0"/>
              <a:t>”这种策略在</a:t>
            </a:r>
            <a:r>
              <a:rPr lang="en-US" altLang="zh-CN" dirty="0"/>
              <a:t>python </a:t>
            </a:r>
            <a:r>
              <a:rPr lang="zh-CN" altLang="en-US" dirty="0"/>
              <a:t>依赖管理上不起效</a:t>
            </a:r>
            <a:endParaRPr lang="en-US" altLang="zh-CN" dirty="0"/>
          </a:p>
          <a:p>
            <a:pPr lvl="2"/>
            <a:r>
              <a:rPr lang="en-US" altLang="zh-CN" dirty="0"/>
              <a:t>74% </a:t>
            </a:r>
            <a:r>
              <a:rPr lang="zh-CN" altLang="en-US" dirty="0"/>
              <a:t>的配置问题是由于依赖约束不足而引起的。</a:t>
            </a:r>
            <a:endParaRPr lang="en-US" altLang="zh-CN" dirty="0"/>
          </a:p>
          <a:p>
            <a:pPr lvl="2"/>
            <a:r>
              <a:rPr lang="zh-CN" altLang="en-US" dirty="0"/>
              <a:t>建议第三方库开发者避免设置版本</a:t>
            </a:r>
            <a:r>
              <a:rPr lang="en-US" altLang="zh-CN" dirty="0"/>
              <a:t>&gt;1.0 </a:t>
            </a:r>
            <a:r>
              <a:rPr lang="zh-CN" altLang="en-US" dirty="0"/>
              <a:t>这样的开放约束</a:t>
            </a:r>
            <a:endParaRPr lang="en-US" altLang="zh-CN" dirty="0"/>
          </a:p>
          <a:p>
            <a:pPr lvl="3"/>
            <a:r>
              <a:rPr lang="zh-CN" altLang="en-US" dirty="0"/>
              <a:t>随着时间推移，这样的约束可能失效，比如最新的版本移除了某些模块等</a:t>
            </a:r>
            <a:endParaRPr lang="en-US" altLang="zh-CN" dirty="0"/>
          </a:p>
          <a:p>
            <a:pPr lvl="3"/>
            <a:r>
              <a:rPr lang="zh-CN" altLang="en-US" dirty="0"/>
              <a:t>应该选择完整而严格的依赖关系约束，将 </a:t>
            </a:r>
            <a:r>
              <a:rPr lang="en-US" altLang="zh-CN" dirty="0"/>
              <a:t>Python </a:t>
            </a:r>
            <a:r>
              <a:rPr lang="zh-CN" altLang="en-US" dirty="0"/>
              <a:t>版本和库依赖关系限制在发布时已验证的版本</a:t>
            </a:r>
            <a:endParaRPr lang="en-US" altLang="zh-CN" dirty="0"/>
          </a:p>
          <a:p>
            <a:pPr lvl="1"/>
            <a:r>
              <a:rPr lang="en-US" altLang="zh-CN" dirty="0"/>
              <a:t>Fewer conflict checks result in more dependency inference failures</a:t>
            </a:r>
          </a:p>
          <a:p>
            <a:pPr lvl="2"/>
            <a:r>
              <a:rPr lang="zh-CN" altLang="en-US" dirty="0"/>
              <a:t>目前</a:t>
            </a:r>
            <a:r>
              <a:rPr lang="en-US" altLang="zh-CN" dirty="0"/>
              <a:t>Baseline</a:t>
            </a:r>
            <a:r>
              <a:rPr lang="zh-CN" altLang="en-US" dirty="0"/>
              <a:t>的两个问题：</a:t>
            </a:r>
            <a:r>
              <a:rPr lang="en-US" altLang="zh-CN" dirty="0"/>
              <a:t>Conflict</a:t>
            </a:r>
            <a:r>
              <a:rPr lang="zh-CN" altLang="en-US" dirty="0"/>
              <a:t>，比如本地和</a:t>
            </a:r>
            <a:r>
              <a:rPr lang="en-US" altLang="zh-CN" dirty="0" err="1"/>
              <a:t>PyPI</a:t>
            </a:r>
            <a:r>
              <a:rPr lang="zh-CN" altLang="en-US" dirty="0"/>
              <a:t>系统的冲突，以及依赖库缺失</a:t>
            </a:r>
            <a:endParaRPr lang="en-US" altLang="zh-CN" dirty="0"/>
          </a:p>
          <a:p>
            <a:pPr lvl="2"/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建议未来的自动依赖关系推断工具应在本地项目和 </a:t>
            </a:r>
            <a:r>
              <a:rPr lang="en-US" altLang="zh-CN" b="0" i="0" dirty="0" err="1">
                <a:solidFill>
                  <a:srgbClr val="182026"/>
                </a:solidFill>
                <a:effectLst/>
                <a:latin typeface="-apple-system"/>
              </a:rPr>
              <a:t>PyPI</a:t>
            </a:r>
            <a:r>
              <a:rPr lang="en-US" altLang="zh-CN" b="0" i="0" dirty="0">
                <a:solidFill>
                  <a:srgbClr val="182026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182026"/>
                </a:solidFill>
                <a:effectLst/>
                <a:latin typeface="-apple-system"/>
              </a:rPr>
              <a:t>上的库间纳入更广泛的冲突检查</a:t>
            </a:r>
            <a:endParaRPr lang="en-US" altLang="zh-CN" dirty="0"/>
          </a:p>
          <a:p>
            <a:pPr lvl="3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B6061A-3B4C-467F-AE7F-D3EF838D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IMPLICATIONS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180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D25901F-05DF-4810-A09C-74800DC6B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F964F0-BC0A-4BD6-92BE-F85986439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行文的启发</a:t>
            </a:r>
            <a:endParaRPr lang="en-US" altLang="zh-CN" dirty="0"/>
          </a:p>
          <a:p>
            <a:pPr lvl="1"/>
            <a:r>
              <a:rPr lang="zh-CN" altLang="en-US" dirty="0"/>
              <a:t>开门见山</a:t>
            </a:r>
            <a:endParaRPr lang="en-US" altLang="zh-CN" dirty="0"/>
          </a:p>
          <a:p>
            <a:pPr lvl="2"/>
            <a:r>
              <a:rPr lang="zh-CN" altLang="en-US" dirty="0"/>
              <a:t>在</a:t>
            </a:r>
            <a:r>
              <a:rPr lang="en-US" altLang="zh-CN" dirty="0"/>
              <a:t>intro</a:t>
            </a:r>
            <a:r>
              <a:rPr lang="zh-CN" altLang="en-US" dirty="0"/>
              <a:t>部分就介绍清楚了工作的背景与意义，整个</a:t>
            </a:r>
            <a:r>
              <a:rPr lang="en-US" altLang="zh-CN" dirty="0"/>
              <a:t>story</a:t>
            </a:r>
            <a:r>
              <a:rPr lang="zh-CN" altLang="en-US" dirty="0"/>
              <a:t>讲的很好</a:t>
            </a:r>
            <a:endParaRPr lang="en-US" altLang="zh-CN" dirty="0"/>
          </a:p>
          <a:p>
            <a:pPr lvl="2"/>
            <a:r>
              <a:rPr lang="zh-CN" altLang="en-US" dirty="0"/>
              <a:t>可以让读者在一开始就了解到该工作的贡献和整体结构</a:t>
            </a:r>
            <a:endParaRPr lang="en-US" altLang="zh-CN" dirty="0"/>
          </a:p>
          <a:p>
            <a:pPr lvl="1"/>
            <a:r>
              <a:rPr lang="zh-CN" altLang="en-US" dirty="0"/>
              <a:t>结构清晰</a:t>
            </a:r>
            <a:endParaRPr lang="en-US" altLang="zh-CN" dirty="0"/>
          </a:p>
          <a:p>
            <a:pPr lvl="2"/>
            <a:r>
              <a:rPr lang="zh-CN" altLang="en-US" dirty="0"/>
              <a:t>将工具的设计、</a:t>
            </a:r>
            <a:r>
              <a:rPr lang="en-US" altLang="zh-CN" dirty="0"/>
              <a:t>RQ</a:t>
            </a:r>
            <a:r>
              <a:rPr lang="zh-CN" altLang="en-US" dirty="0"/>
              <a:t>的设计、对</a:t>
            </a:r>
            <a:r>
              <a:rPr lang="en-US" altLang="zh-CN" dirty="0"/>
              <a:t>RQ</a:t>
            </a:r>
            <a:r>
              <a:rPr lang="zh-CN" altLang="en-US" dirty="0"/>
              <a:t>的回答、</a:t>
            </a:r>
            <a:r>
              <a:rPr lang="en-US" altLang="zh-CN" dirty="0"/>
              <a:t>Finding</a:t>
            </a:r>
            <a:r>
              <a:rPr lang="zh-CN" altLang="en-US" dirty="0"/>
              <a:t>等很好的融合在一起</a:t>
            </a:r>
            <a:endParaRPr lang="en-US" altLang="zh-CN" dirty="0"/>
          </a:p>
          <a:p>
            <a:pPr lvl="2"/>
            <a:r>
              <a:rPr lang="zh-CN" altLang="en-US" dirty="0"/>
              <a:t>层层递进，引出最后的</a:t>
            </a:r>
            <a:r>
              <a:rPr lang="en-US" altLang="zh-CN" dirty="0"/>
              <a:t>IMPLICATION</a:t>
            </a:r>
          </a:p>
          <a:p>
            <a:r>
              <a:rPr lang="zh-CN" altLang="en-US" dirty="0"/>
              <a:t>工作的启发</a:t>
            </a:r>
            <a:endParaRPr lang="en-US" altLang="zh-CN" dirty="0"/>
          </a:p>
          <a:p>
            <a:pPr lvl="1"/>
            <a:r>
              <a:rPr lang="zh-CN" altLang="en-US" dirty="0"/>
              <a:t>从看起来很小的点出发：</a:t>
            </a:r>
            <a:r>
              <a:rPr lang="en-US" altLang="zh-CN" dirty="0"/>
              <a:t>python</a:t>
            </a:r>
            <a:r>
              <a:rPr lang="zh-CN" altLang="en-US" dirty="0"/>
              <a:t>中的依赖冲突问题</a:t>
            </a:r>
            <a:endParaRPr lang="en-US" altLang="zh-CN" dirty="0"/>
          </a:p>
          <a:p>
            <a:pPr lvl="1"/>
            <a:r>
              <a:rPr lang="zh-CN" altLang="en-US" dirty="0"/>
              <a:t>充分调研，敏锐发现现有工作的不足 </a:t>
            </a:r>
            <a:r>
              <a:rPr lang="en-US" altLang="zh-CN" dirty="0"/>
              <a:t>- </a:t>
            </a:r>
            <a:r>
              <a:rPr lang="zh-CN" altLang="en-US" dirty="0"/>
              <a:t>缺少</a:t>
            </a:r>
            <a:r>
              <a:rPr lang="en-US" altLang="zh-CN" dirty="0"/>
              <a:t>source-level</a:t>
            </a:r>
            <a:r>
              <a:rPr lang="zh-CN" altLang="en-US" dirty="0"/>
              <a:t>的检查</a:t>
            </a:r>
            <a:endParaRPr lang="en-US" altLang="zh-CN" dirty="0"/>
          </a:p>
          <a:p>
            <a:pPr lvl="1"/>
            <a:r>
              <a:rPr lang="zh-CN" altLang="en-US" dirty="0"/>
              <a:t>充分且系统的实验 </a:t>
            </a:r>
            <a:r>
              <a:rPr lang="en-US" altLang="zh-CN" dirty="0"/>
              <a:t>– </a:t>
            </a:r>
            <a:r>
              <a:rPr lang="zh-CN" altLang="en-US"/>
              <a:t>社区现状的发现， 现有工具的评测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RQ</a:t>
            </a:r>
            <a:r>
              <a:rPr lang="zh-CN" altLang="en-US" dirty="0"/>
              <a:t>得到一些有用的</a:t>
            </a:r>
            <a:r>
              <a:rPr lang="en-US" altLang="zh-CN" dirty="0"/>
              <a:t>IMPLICATION</a:t>
            </a:r>
            <a:r>
              <a:rPr lang="zh-CN" altLang="en-US" dirty="0"/>
              <a:t>，有助于开源社区发展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5406283-EE96-4C72-9F70-157C59AC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启发</a:t>
            </a:r>
          </a:p>
        </p:txBody>
      </p:sp>
    </p:spTree>
    <p:extLst>
      <p:ext uri="{BB962C8B-B14F-4D97-AF65-F5344CB8AC3E}">
        <p14:creationId xmlns:p14="http://schemas.microsoft.com/office/powerpoint/2010/main" val="34366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3775</TotalTime>
  <Words>1903</Words>
  <Application>Microsoft Office PowerPoint</Application>
  <PresentationFormat>宽屏</PresentationFormat>
  <Paragraphs>248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-apple-system</vt:lpstr>
      <vt:lpstr>等线</vt:lpstr>
      <vt:lpstr>微软雅黑</vt:lpstr>
      <vt:lpstr>Arial</vt:lpstr>
      <vt:lpstr>Wingdings</vt:lpstr>
      <vt:lpstr>1_Office 主题​​</vt:lpstr>
      <vt:lpstr>自定义设计方案</vt:lpstr>
      <vt:lpstr>PowerPoint 演示文稿</vt:lpstr>
      <vt:lpstr>Introduction</vt:lpstr>
      <vt:lpstr>Introduction</vt:lpstr>
      <vt:lpstr>PYTHON RUN-TIME ENVIRONMENT</vt:lpstr>
      <vt:lpstr>METHODOLOGY</vt:lpstr>
      <vt:lpstr>METHODOLOGY</vt:lpstr>
      <vt:lpstr>METHODOLOGY</vt:lpstr>
      <vt:lpstr>METHODOLOGY</vt:lpstr>
      <vt:lpstr>METHODOLOGY</vt:lpstr>
      <vt:lpstr>METHODOLOGY</vt:lpstr>
      <vt:lpstr>METHODOLOGY</vt:lpstr>
      <vt:lpstr>METHODOLOGY</vt:lpstr>
      <vt:lpstr>METHODOLOGY</vt:lpstr>
      <vt:lpstr>EXPERIMENT SETUP</vt:lpstr>
      <vt:lpstr>EXPERIMENT SETUP</vt:lpstr>
      <vt:lpstr>RESULT ANALYSIS</vt:lpstr>
      <vt:lpstr>RESULT ANALYSIS</vt:lpstr>
      <vt:lpstr>RESULT ANALYSIS</vt:lpstr>
      <vt:lpstr>RESULT ANALYSIS</vt:lpstr>
      <vt:lpstr>RESULT ANALYSIS</vt:lpstr>
      <vt:lpstr>RESULT ANALYSIS</vt:lpstr>
      <vt:lpstr>RESULT ANALYSIS</vt:lpstr>
      <vt:lpstr>RESULT ANALYSIS</vt:lpstr>
      <vt:lpstr>RESULT ANALYSIS</vt:lpstr>
      <vt:lpstr>RESULT ANALYSIS</vt:lpstr>
      <vt:lpstr>IMPLICATIONS</vt:lpstr>
      <vt:lpstr>启发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金宝 陈</cp:lastModifiedBy>
  <cp:revision>310</cp:revision>
  <dcterms:created xsi:type="dcterms:W3CDTF">2022-06-09T05:25:26Z</dcterms:created>
  <dcterms:modified xsi:type="dcterms:W3CDTF">2024-03-05T03:15:59Z</dcterms:modified>
</cp:coreProperties>
</file>