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1974" r:id="rId5"/>
    <p:sldId id="1979" r:id="rId6"/>
    <p:sldId id="1980" r:id="rId7"/>
    <p:sldId id="1981" r:id="rId8"/>
    <p:sldId id="1983" r:id="rId9"/>
    <p:sldId id="2001" r:id="rId10"/>
    <p:sldId id="2004" r:id="rId11"/>
    <p:sldId id="2005" r:id="rId12"/>
    <p:sldId id="2006" r:id="rId13"/>
    <p:sldId id="2007" r:id="rId14"/>
    <p:sldId id="2008" r:id="rId15"/>
    <p:sldId id="2009" r:id="rId16"/>
    <p:sldId id="2010" r:id="rId17"/>
    <p:sldId id="2011" r:id="rId18"/>
    <p:sldId id="2012" r:id="rId19"/>
    <p:sldId id="2013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金宝 陈" initials="金宝" lastIdx="2" clrIdx="0">
    <p:extLst>
      <p:ext uri="{19B8F6BF-5375-455C-9EA6-DF929625EA0E}">
        <p15:presenceInfo xmlns:p15="http://schemas.microsoft.com/office/powerpoint/2012/main" userId="1f6f57c11e81be68" providerId="Windows Live"/>
      </p:ext>
    </p:extLst>
  </p:cmAuthor>
  <p:cmAuthor id="2" name="伯尧" initials="伯尧" lastIdx="1" clrIdx="1">
    <p:extLst>
      <p:ext uri="{19B8F6BF-5375-455C-9EA6-DF929625EA0E}">
        <p15:presenceInfo xmlns:p15="http://schemas.microsoft.com/office/powerpoint/2012/main" userId="伯尧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D2"/>
    <a:srgbClr val="4472C4"/>
    <a:srgbClr val="FFCF01"/>
    <a:srgbClr val="EDF1F9"/>
    <a:srgbClr val="FFFAE5"/>
    <a:srgbClr val="CCFFFF"/>
    <a:srgbClr val="94B155"/>
    <a:srgbClr val="E74C3C"/>
    <a:srgbClr val="FEB834"/>
    <a:srgbClr val="7F8C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37" autoAdjust="0"/>
    <p:restoredTop sz="90022" autoAdjust="0"/>
  </p:normalViewPr>
  <p:slideViewPr>
    <p:cSldViewPr snapToGrid="0">
      <p:cViewPr varScale="1">
        <p:scale>
          <a:sx n="81" d="100"/>
          <a:sy n="81" d="100"/>
        </p:scale>
        <p:origin x="484" y="1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丁伯尧" userId="86706a6a-cdaa-42d0-b31c-255ab0f7d779" providerId="ADAL" clId="{BF8D72AC-0E7A-4B4E-BF7C-D7DE1B070E7B}"/>
    <pc:docChg chg="undo custSel addSld delSld modSld modSection">
      <pc:chgData name="丁伯尧" userId="86706a6a-cdaa-42d0-b31c-255ab0f7d779" providerId="ADAL" clId="{BF8D72AC-0E7A-4B4E-BF7C-D7DE1B070E7B}" dt="2024-04-16T07:56:06.505" v="843" actId="47"/>
      <pc:docMkLst>
        <pc:docMk/>
      </pc:docMkLst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0" sldId="256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2941898095" sldId="257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3538178018" sldId="259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3891578576" sldId="260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1018716077" sldId="261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3105202295" sldId="409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249243377" sldId="410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4078160744" sldId="412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988470538" sldId="413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2652787554" sldId="414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827961795" sldId="415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646391074" sldId="416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2937243669" sldId="417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0" sldId="504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0" sldId="505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0" sldId="509"/>
        </pc:sldMkLst>
      </pc:sldChg>
      <pc:sldChg chg="del">
        <pc:chgData name="丁伯尧" userId="86706a6a-cdaa-42d0-b31c-255ab0f7d779" providerId="ADAL" clId="{BF8D72AC-0E7A-4B4E-BF7C-D7DE1B070E7B}" dt="2024-04-16T07:56:06.505" v="843" actId="47"/>
        <pc:sldMkLst>
          <pc:docMk/>
          <pc:sldMk cId="2020010915" sldId="2015"/>
        </pc:sldMkLst>
      </pc:sldChg>
      <pc:sldChg chg="add del">
        <pc:chgData name="丁伯尧" userId="86706a6a-cdaa-42d0-b31c-255ab0f7d779" providerId="ADAL" clId="{BF8D72AC-0E7A-4B4E-BF7C-D7DE1B070E7B}" dt="2024-04-16T07:56:05.196" v="842" actId="47"/>
        <pc:sldMkLst>
          <pc:docMk/>
          <pc:sldMk cId="3834269755" sldId="2018"/>
        </pc:sldMkLst>
      </pc:sldChg>
      <pc:sldChg chg="add del">
        <pc:chgData name="丁伯尧" userId="86706a6a-cdaa-42d0-b31c-255ab0f7d779" providerId="ADAL" clId="{BF8D72AC-0E7A-4B4E-BF7C-D7DE1B070E7B}" dt="2024-04-16T07:56:05.196" v="842" actId="47"/>
        <pc:sldMkLst>
          <pc:docMk/>
          <pc:sldMk cId="1264201303" sldId="2021"/>
        </pc:sldMkLst>
      </pc:sldChg>
      <pc:sldChg chg="addSp delSp modSp new mod">
        <pc:chgData name="丁伯尧" userId="86706a6a-cdaa-42d0-b31c-255ab0f7d779" providerId="ADAL" clId="{BF8D72AC-0E7A-4B4E-BF7C-D7DE1B070E7B}" dt="2024-04-16T07:51:37.572" v="341" actId="20577"/>
        <pc:sldMkLst>
          <pc:docMk/>
          <pc:sldMk cId="546142232" sldId="2022"/>
        </pc:sldMkLst>
        <pc:spChg chg="mod">
          <ac:chgData name="丁伯尧" userId="86706a6a-cdaa-42d0-b31c-255ab0f7d779" providerId="ADAL" clId="{BF8D72AC-0E7A-4B4E-BF7C-D7DE1B070E7B}" dt="2024-04-16T07:51:37.572" v="341" actId="20577"/>
          <ac:spMkLst>
            <pc:docMk/>
            <pc:sldMk cId="546142232" sldId="2022"/>
            <ac:spMk id="2" creationId="{AFA2AF10-2748-C342-86FE-AED3E066C9BE}"/>
          </ac:spMkLst>
        </pc:spChg>
        <pc:spChg chg="mod">
          <ac:chgData name="丁伯尧" userId="86706a6a-cdaa-42d0-b31c-255ab0f7d779" providerId="ADAL" clId="{BF8D72AC-0E7A-4B4E-BF7C-D7DE1B070E7B}" dt="2024-04-16T07:24:02.289" v="305" actId="1076"/>
          <ac:spMkLst>
            <pc:docMk/>
            <pc:sldMk cId="546142232" sldId="2022"/>
            <ac:spMk id="3" creationId="{A461CFB5-93F7-CAB2-775E-7AD74E7E44F3}"/>
          </ac:spMkLst>
        </pc:spChg>
        <pc:spChg chg="add del mod">
          <ac:chgData name="丁伯尧" userId="86706a6a-cdaa-42d0-b31c-255ab0f7d779" providerId="ADAL" clId="{BF8D72AC-0E7A-4B4E-BF7C-D7DE1B070E7B}" dt="2024-04-16T07:21:16.875" v="207" actId="478"/>
          <ac:spMkLst>
            <pc:docMk/>
            <pc:sldMk cId="546142232" sldId="2022"/>
            <ac:spMk id="6" creationId="{AAE2ADE8-C65F-47C2-9B13-2CDAF0492E32}"/>
          </ac:spMkLst>
        </pc:spChg>
        <pc:spChg chg="add del mod">
          <ac:chgData name="丁伯尧" userId="86706a6a-cdaa-42d0-b31c-255ab0f7d779" providerId="ADAL" clId="{BF8D72AC-0E7A-4B4E-BF7C-D7DE1B070E7B}" dt="2024-04-16T07:21:16.875" v="207" actId="478"/>
          <ac:spMkLst>
            <pc:docMk/>
            <pc:sldMk cId="546142232" sldId="2022"/>
            <ac:spMk id="7" creationId="{D1E87981-804B-87B7-686B-BAEAF9FBF2BF}"/>
          </ac:spMkLst>
        </pc:spChg>
        <pc:spChg chg="add del mod">
          <ac:chgData name="丁伯尧" userId="86706a6a-cdaa-42d0-b31c-255ab0f7d779" providerId="ADAL" clId="{BF8D72AC-0E7A-4B4E-BF7C-D7DE1B070E7B}" dt="2024-04-16T07:21:16.875" v="207" actId="478"/>
          <ac:spMkLst>
            <pc:docMk/>
            <pc:sldMk cId="546142232" sldId="2022"/>
            <ac:spMk id="8" creationId="{CF533B01-5279-4866-C6DC-D1A6B99E5B32}"/>
          </ac:spMkLst>
        </pc:spChg>
        <pc:spChg chg="add del mod">
          <ac:chgData name="丁伯尧" userId="86706a6a-cdaa-42d0-b31c-255ab0f7d779" providerId="ADAL" clId="{BF8D72AC-0E7A-4B4E-BF7C-D7DE1B070E7B}" dt="2024-04-16T07:21:16.875" v="207" actId="478"/>
          <ac:spMkLst>
            <pc:docMk/>
            <pc:sldMk cId="546142232" sldId="2022"/>
            <ac:spMk id="10" creationId="{78BA6B53-A8CD-9335-E82B-D0132717533B}"/>
          </ac:spMkLst>
        </pc:spChg>
        <pc:spChg chg="add del mod">
          <ac:chgData name="丁伯尧" userId="86706a6a-cdaa-42d0-b31c-255ab0f7d779" providerId="ADAL" clId="{BF8D72AC-0E7A-4B4E-BF7C-D7DE1B070E7B}" dt="2024-04-16T07:21:16.875" v="207" actId="478"/>
          <ac:spMkLst>
            <pc:docMk/>
            <pc:sldMk cId="546142232" sldId="2022"/>
            <ac:spMk id="12" creationId="{3100ED94-EC23-00D7-6605-20AA42805DC2}"/>
          </ac:spMkLst>
        </pc:spChg>
        <pc:spChg chg="add del mod">
          <ac:chgData name="丁伯尧" userId="86706a6a-cdaa-42d0-b31c-255ab0f7d779" providerId="ADAL" clId="{BF8D72AC-0E7A-4B4E-BF7C-D7DE1B070E7B}" dt="2024-04-16T07:21:16.875" v="207" actId="478"/>
          <ac:spMkLst>
            <pc:docMk/>
            <pc:sldMk cId="546142232" sldId="2022"/>
            <ac:spMk id="13" creationId="{7A5D69E1-98E1-5B63-A676-4360B0397AA1}"/>
          </ac:spMkLst>
        </pc:spChg>
        <pc:spChg chg="add del mod">
          <ac:chgData name="丁伯尧" userId="86706a6a-cdaa-42d0-b31c-255ab0f7d779" providerId="ADAL" clId="{BF8D72AC-0E7A-4B4E-BF7C-D7DE1B070E7B}" dt="2024-04-16T07:21:16.875" v="207" actId="478"/>
          <ac:spMkLst>
            <pc:docMk/>
            <pc:sldMk cId="546142232" sldId="2022"/>
            <ac:spMk id="14" creationId="{76E94C34-3624-733D-E593-CDAE3376A987}"/>
          </ac:spMkLst>
        </pc:spChg>
        <pc:spChg chg="add del mod">
          <ac:chgData name="丁伯尧" userId="86706a6a-cdaa-42d0-b31c-255ab0f7d779" providerId="ADAL" clId="{BF8D72AC-0E7A-4B4E-BF7C-D7DE1B070E7B}" dt="2024-04-16T07:21:16.875" v="207" actId="478"/>
          <ac:spMkLst>
            <pc:docMk/>
            <pc:sldMk cId="546142232" sldId="2022"/>
            <ac:spMk id="15" creationId="{B7A547DE-22C8-9DB6-6E67-890496747943}"/>
          </ac:spMkLst>
        </pc:spChg>
        <pc:spChg chg="add del mod">
          <ac:chgData name="丁伯尧" userId="86706a6a-cdaa-42d0-b31c-255ab0f7d779" providerId="ADAL" clId="{BF8D72AC-0E7A-4B4E-BF7C-D7DE1B070E7B}" dt="2024-04-16T07:21:16.875" v="207" actId="478"/>
          <ac:spMkLst>
            <pc:docMk/>
            <pc:sldMk cId="546142232" sldId="2022"/>
            <ac:spMk id="17" creationId="{D75B0D44-30CF-E27F-E7C5-96DA9017D6D2}"/>
          </ac:spMkLst>
        </pc:spChg>
        <pc:spChg chg="add del mod">
          <ac:chgData name="丁伯尧" userId="86706a6a-cdaa-42d0-b31c-255ab0f7d779" providerId="ADAL" clId="{BF8D72AC-0E7A-4B4E-BF7C-D7DE1B070E7B}" dt="2024-04-16T07:22:41.937" v="269" actId="1036"/>
          <ac:spMkLst>
            <pc:docMk/>
            <pc:sldMk cId="546142232" sldId="2022"/>
            <ac:spMk id="18" creationId="{076717B3-555A-4B00-5E7D-81FA5F392067}"/>
          </ac:spMkLst>
        </pc:spChg>
        <pc:spChg chg="add mod">
          <ac:chgData name="丁伯尧" userId="86706a6a-cdaa-42d0-b31c-255ab0f7d779" providerId="ADAL" clId="{BF8D72AC-0E7A-4B4E-BF7C-D7DE1B070E7B}" dt="2024-04-16T07:22:31.052" v="251" actId="1036"/>
          <ac:spMkLst>
            <pc:docMk/>
            <pc:sldMk cId="546142232" sldId="2022"/>
            <ac:spMk id="19" creationId="{2F712612-8751-9D6A-833A-D13AF64A5581}"/>
          </ac:spMkLst>
        </pc:spChg>
        <pc:spChg chg="add del mod">
          <ac:chgData name="丁伯尧" userId="86706a6a-cdaa-42d0-b31c-255ab0f7d779" providerId="ADAL" clId="{BF8D72AC-0E7A-4B4E-BF7C-D7DE1B070E7B}" dt="2024-04-16T07:21:16.875" v="207" actId="478"/>
          <ac:spMkLst>
            <pc:docMk/>
            <pc:sldMk cId="546142232" sldId="2022"/>
            <ac:spMk id="21" creationId="{9721245C-A1E3-A69C-A972-82C49606B55D}"/>
          </ac:spMkLst>
        </pc:spChg>
        <pc:spChg chg="add del mod">
          <ac:chgData name="丁伯尧" userId="86706a6a-cdaa-42d0-b31c-255ab0f7d779" providerId="ADAL" clId="{BF8D72AC-0E7A-4B4E-BF7C-D7DE1B070E7B}" dt="2024-04-16T07:22:31.052" v="251" actId="1036"/>
          <ac:spMkLst>
            <pc:docMk/>
            <pc:sldMk cId="546142232" sldId="2022"/>
            <ac:spMk id="23" creationId="{F1834BA4-CDCC-B061-0E00-22D720027F84}"/>
          </ac:spMkLst>
        </pc:spChg>
        <pc:spChg chg="add del mod">
          <ac:chgData name="丁伯尧" userId="86706a6a-cdaa-42d0-b31c-255ab0f7d779" providerId="ADAL" clId="{BF8D72AC-0E7A-4B4E-BF7C-D7DE1B070E7B}" dt="2024-04-16T07:21:16.875" v="207" actId="478"/>
          <ac:spMkLst>
            <pc:docMk/>
            <pc:sldMk cId="546142232" sldId="2022"/>
            <ac:spMk id="25" creationId="{2B538DDA-559F-0539-49F3-629DE7C9FE87}"/>
          </ac:spMkLst>
        </pc:spChg>
        <pc:spChg chg="add del mod">
          <ac:chgData name="丁伯尧" userId="86706a6a-cdaa-42d0-b31c-255ab0f7d779" providerId="ADAL" clId="{BF8D72AC-0E7A-4B4E-BF7C-D7DE1B070E7B}" dt="2024-04-16T07:21:16.875" v="207" actId="478"/>
          <ac:spMkLst>
            <pc:docMk/>
            <pc:sldMk cId="546142232" sldId="2022"/>
            <ac:spMk id="27" creationId="{90A4312B-B3C9-9440-8722-EB3F90B1D135}"/>
          </ac:spMkLst>
        </pc:spChg>
        <pc:spChg chg="add mod">
          <ac:chgData name="丁伯尧" userId="86706a6a-cdaa-42d0-b31c-255ab0f7d779" providerId="ADAL" clId="{BF8D72AC-0E7A-4B4E-BF7C-D7DE1B070E7B}" dt="2024-04-16T07:24:10.815" v="321" actId="1035"/>
          <ac:spMkLst>
            <pc:docMk/>
            <pc:sldMk cId="546142232" sldId="2022"/>
            <ac:spMk id="28" creationId="{7FA999CE-3E8F-C916-CD0D-86ECACF2A0C8}"/>
          </ac:spMkLst>
        </pc:spChg>
        <pc:spChg chg="add mod">
          <ac:chgData name="丁伯尧" userId="86706a6a-cdaa-42d0-b31c-255ab0f7d779" providerId="ADAL" clId="{BF8D72AC-0E7A-4B4E-BF7C-D7DE1B070E7B}" dt="2024-04-16T07:22:31.052" v="251" actId="1036"/>
          <ac:spMkLst>
            <pc:docMk/>
            <pc:sldMk cId="546142232" sldId="2022"/>
            <ac:spMk id="29" creationId="{F45A12A4-9285-1B8E-CAAC-B21D9408D24A}"/>
          </ac:spMkLst>
        </pc:spChg>
        <pc:spChg chg="add mod">
          <ac:chgData name="丁伯尧" userId="86706a6a-cdaa-42d0-b31c-255ab0f7d779" providerId="ADAL" clId="{BF8D72AC-0E7A-4B4E-BF7C-D7DE1B070E7B}" dt="2024-04-16T07:23:21.529" v="293" actId="1076"/>
          <ac:spMkLst>
            <pc:docMk/>
            <pc:sldMk cId="546142232" sldId="2022"/>
            <ac:spMk id="39" creationId="{3C3AF00E-AA36-1E34-13EF-A0CE3BC5E814}"/>
          </ac:spMkLst>
        </pc:spChg>
        <pc:spChg chg="add mod">
          <ac:chgData name="丁伯尧" userId="86706a6a-cdaa-42d0-b31c-255ab0f7d779" providerId="ADAL" clId="{BF8D72AC-0E7A-4B4E-BF7C-D7DE1B070E7B}" dt="2024-04-16T07:24:13.766" v="327" actId="1035"/>
          <ac:spMkLst>
            <pc:docMk/>
            <pc:sldMk cId="546142232" sldId="2022"/>
            <ac:spMk id="43" creationId="{853DCCBA-D516-FE0B-44B6-62D40C8A6052}"/>
          </ac:spMkLst>
        </pc:spChg>
        <pc:spChg chg="add mod">
          <ac:chgData name="丁伯尧" userId="86706a6a-cdaa-42d0-b31c-255ab0f7d779" providerId="ADAL" clId="{BF8D72AC-0E7A-4B4E-BF7C-D7DE1B070E7B}" dt="2024-04-16T07:23:02.323" v="288" actId="14100"/>
          <ac:spMkLst>
            <pc:docMk/>
            <pc:sldMk cId="546142232" sldId="2022"/>
            <ac:spMk id="44" creationId="{E8554BDB-01FE-0276-4488-F849C22A3B5D}"/>
          </ac:spMkLst>
        </pc:spChg>
        <pc:spChg chg="add mod">
          <ac:chgData name="丁伯尧" userId="86706a6a-cdaa-42d0-b31c-255ab0f7d779" providerId="ADAL" clId="{BF8D72AC-0E7A-4B4E-BF7C-D7DE1B070E7B}" dt="2024-04-16T07:23:56.608" v="303" actId="14100"/>
          <ac:spMkLst>
            <pc:docMk/>
            <pc:sldMk cId="546142232" sldId="2022"/>
            <ac:spMk id="51" creationId="{10E358D1-086F-EEB6-0418-60EA69181DC9}"/>
          </ac:spMkLst>
        </pc:spChg>
        <pc:cxnChg chg="add del mod">
          <ac:chgData name="丁伯尧" userId="86706a6a-cdaa-42d0-b31c-255ab0f7d779" providerId="ADAL" clId="{BF8D72AC-0E7A-4B4E-BF7C-D7DE1B070E7B}" dt="2024-04-16T07:21:16.875" v="207" actId="478"/>
          <ac:cxnSpMkLst>
            <pc:docMk/>
            <pc:sldMk cId="546142232" sldId="2022"/>
            <ac:cxnSpMk id="9" creationId="{C9E210FF-E65F-4647-1C8F-FEB9005B9DA9}"/>
          </ac:cxnSpMkLst>
        </pc:cxnChg>
        <pc:cxnChg chg="add del mod">
          <ac:chgData name="丁伯尧" userId="86706a6a-cdaa-42d0-b31c-255ab0f7d779" providerId="ADAL" clId="{BF8D72AC-0E7A-4B4E-BF7C-D7DE1B070E7B}" dt="2024-04-16T07:21:16.875" v="207" actId="478"/>
          <ac:cxnSpMkLst>
            <pc:docMk/>
            <pc:sldMk cId="546142232" sldId="2022"/>
            <ac:cxnSpMk id="11" creationId="{508FE2F4-8277-2569-A439-EBE9A9E5DD85}"/>
          </ac:cxnSpMkLst>
        </pc:cxnChg>
        <pc:cxnChg chg="add del mod">
          <ac:chgData name="丁伯尧" userId="86706a6a-cdaa-42d0-b31c-255ab0f7d779" providerId="ADAL" clId="{BF8D72AC-0E7A-4B4E-BF7C-D7DE1B070E7B}" dt="2024-04-16T07:21:16.875" v="207" actId="478"/>
          <ac:cxnSpMkLst>
            <pc:docMk/>
            <pc:sldMk cId="546142232" sldId="2022"/>
            <ac:cxnSpMk id="16" creationId="{865A4ABE-F10B-EE36-D5A9-31A9F10059AC}"/>
          </ac:cxnSpMkLst>
        </pc:cxnChg>
        <pc:cxnChg chg="add del mod">
          <ac:chgData name="丁伯尧" userId="86706a6a-cdaa-42d0-b31c-255ab0f7d779" providerId="ADAL" clId="{BF8D72AC-0E7A-4B4E-BF7C-D7DE1B070E7B}" dt="2024-04-16T07:22:31.052" v="251" actId="1036"/>
          <ac:cxnSpMkLst>
            <pc:docMk/>
            <pc:sldMk cId="546142232" sldId="2022"/>
            <ac:cxnSpMk id="20" creationId="{FC3C8D57-0881-7BC8-7548-044A6278DF06}"/>
          </ac:cxnSpMkLst>
        </pc:cxnChg>
        <pc:cxnChg chg="add del mod">
          <ac:chgData name="丁伯尧" userId="86706a6a-cdaa-42d0-b31c-255ab0f7d779" providerId="ADAL" clId="{BF8D72AC-0E7A-4B4E-BF7C-D7DE1B070E7B}" dt="2024-04-16T07:21:16.875" v="207" actId="478"/>
          <ac:cxnSpMkLst>
            <pc:docMk/>
            <pc:sldMk cId="546142232" sldId="2022"/>
            <ac:cxnSpMk id="22" creationId="{9D790B48-8E8A-2858-82A6-89FB77E6BCF3}"/>
          </ac:cxnSpMkLst>
        </pc:cxnChg>
        <pc:cxnChg chg="add del mod">
          <ac:chgData name="丁伯尧" userId="86706a6a-cdaa-42d0-b31c-255ab0f7d779" providerId="ADAL" clId="{BF8D72AC-0E7A-4B4E-BF7C-D7DE1B070E7B}" dt="2024-04-16T07:21:16.875" v="207" actId="478"/>
          <ac:cxnSpMkLst>
            <pc:docMk/>
            <pc:sldMk cId="546142232" sldId="2022"/>
            <ac:cxnSpMk id="24" creationId="{FFE2791A-A84E-F34E-7D7C-2E9922CFECE0}"/>
          </ac:cxnSpMkLst>
        </pc:cxnChg>
        <pc:cxnChg chg="add del mod">
          <ac:chgData name="丁伯尧" userId="86706a6a-cdaa-42d0-b31c-255ab0f7d779" providerId="ADAL" clId="{BF8D72AC-0E7A-4B4E-BF7C-D7DE1B070E7B}" dt="2024-04-16T07:21:16.875" v="207" actId="478"/>
          <ac:cxnSpMkLst>
            <pc:docMk/>
            <pc:sldMk cId="546142232" sldId="2022"/>
            <ac:cxnSpMk id="26" creationId="{52E184CA-EDA9-BCF2-3754-91DE42E5BE68}"/>
          </ac:cxnSpMkLst>
        </pc:cxnChg>
        <pc:cxnChg chg="add mod">
          <ac:chgData name="丁伯尧" userId="86706a6a-cdaa-42d0-b31c-255ab0f7d779" providerId="ADAL" clId="{BF8D72AC-0E7A-4B4E-BF7C-D7DE1B070E7B}" dt="2024-04-16T07:23:39.570" v="296" actId="693"/>
          <ac:cxnSpMkLst>
            <pc:docMk/>
            <pc:sldMk cId="546142232" sldId="2022"/>
            <ac:cxnSpMk id="35" creationId="{0EA0B32E-6D28-6D9A-B05B-2753EC73EEF9}"/>
          </ac:cxnSpMkLst>
        </pc:cxnChg>
        <pc:cxnChg chg="add mod">
          <ac:chgData name="丁伯尧" userId="86706a6a-cdaa-42d0-b31c-255ab0f7d779" providerId="ADAL" clId="{BF8D72AC-0E7A-4B4E-BF7C-D7DE1B070E7B}" dt="2024-04-16T07:24:10.815" v="321" actId="1035"/>
          <ac:cxnSpMkLst>
            <pc:docMk/>
            <pc:sldMk cId="546142232" sldId="2022"/>
            <ac:cxnSpMk id="40" creationId="{9A37A321-4FAA-8112-4855-77D96794359F}"/>
          </ac:cxnSpMkLst>
        </pc:cxnChg>
        <pc:cxnChg chg="add mod">
          <ac:chgData name="丁伯尧" userId="86706a6a-cdaa-42d0-b31c-255ab0f7d779" providerId="ADAL" clId="{BF8D72AC-0E7A-4B4E-BF7C-D7DE1B070E7B}" dt="2024-04-16T07:23:10.332" v="291" actId="14100"/>
          <ac:cxnSpMkLst>
            <pc:docMk/>
            <pc:sldMk cId="546142232" sldId="2022"/>
            <ac:cxnSpMk id="46" creationId="{A4F1139A-8553-F11B-9713-8F2F53D07AF0}"/>
          </ac:cxnSpMkLst>
        </pc:cxnChg>
      </pc:sldChg>
      <pc:sldChg chg="modSp new mod">
        <pc:chgData name="丁伯尧" userId="86706a6a-cdaa-42d0-b31c-255ab0f7d779" providerId="ADAL" clId="{BF8D72AC-0E7A-4B4E-BF7C-D7DE1B070E7B}" dt="2024-04-16T07:55:09.032" v="839" actId="20577"/>
        <pc:sldMkLst>
          <pc:docMk/>
          <pc:sldMk cId="2288312160" sldId="2023"/>
        </pc:sldMkLst>
        <pc:spChg chg="mod">
          <ac:chgData name="丁伯尧" userId="86706a6a-cdaa-42d0-b31c-255ab0f7d779" providerId="ADAL" clId="{BF8D72AC-0E7A-4B4E-BF7C-D7DE1B070E7B}" dt="2024-04-16T07:51:57.321" v="350" actId="20577"/>
          <ac:spMkLst>
            <pc:docMk/>
            <pc:sldMk cId="2288312160" sldId="2023"/>
            <ac:spMk id="2" creationId="{C680B7FB-A616-AE79-6434-92C0C637C401}"/>
          </ac:spMkLst>
        </pc:spChg>
        <pc:spChg chg="mod">
          <ac:chgData name="丁伯尧" userId="86706a6a-cdaa-42d0-b31c-255ab0f7d779" providerId="ADAL" clId="{BF8D72AC-0E7A-4B4E-BF7C-D7DE1B070E7B}" dt="2024-04-16T07:55:09.032" v="839" actId="20577"/>
          <ac:spMkLst>
            <pc:docMk/>
            <pc:sldMk cId="2288312160" sldId="2023"/>
            <ac:spMk id="3" creationId="{D7851E9B-1173-65D0-3D44-8E5C8B4831F9}"/>
          </ac:spMkLst>
        </pc:spChg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3539432171" sldId="2070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3555524217" sldId="2071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0" sldId="2081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0" sldId="2082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0" sldId="2083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3912629846" sldId="2084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2160701431" sldId="2085"/>
        </pc:sldMkLst>
      </pc:sldChg>
      <pc:sldMasterChg chg="delSldLayout">
        <pc:chgData name="丁伯尧" userId="86706a6a-cdaa-42d0-b31c-255ab0f7d779" providerId="ADAL" clId="{BF8D72AC-0E7A-4B4E-BF7C-D7DE1B070E7B}" dt="2024-04-16T07:14:22.396" v="0" actId="47"/>
        <pc:sldMasterMkLst>
          <pc:docMk/>
          <pc:sldMasterMk cId="3933749213" sldId="2147483660"/>
        </pc:sldMasterMkLst>
        <pc:sldLayoutChg chg="del">
          <pc:chgData name="丁伯尧" userId="86706a6a-cdaa-42d0-b31c-255ab0f7d779" providerId="ADAL" clId="{BF8D72AC-0E7A-4B4E-BF7C-D7DE1B070E7B}" dt="2024-04-16T07:14:22.396" v="0" actId="47"/>
          <pc:sldLayoutMkLst>
            <pc:docMk/>
            <pc:sldMasterMk cId="3933749213" sldId="2147483660"/>
            <pc:sldLayoutMk cId="3890584117" sldId="2147483670"/>
          </pc:sldLayoutMkLst>
        </pc:sldLayoutChg>
        <pc:sldLayoutChg chg="del">
          <pc:chgData name="丁伯尧" userId="86706a6a-cdaa-42d0-b31c-255ab0f7d779" providerId="ADAL" clId="{BF8D72AC-0E7A-4B4E-BF7C-D7DE1B070E7B}" dt="2024-04-16T07:14:22.396" v="0" actId="47"/>
          <pc:sldLayoutMkLst>
            <pc:docMk/>
            <pc:sldMasterMk cId="3933749213" sldId="2147483660"/>
            <pc:sldLayoutMk cId="1403028380" sldId="2147483671"/>
          </pc:sldLayoutMkLst>
        </pc:sldLayoutChg>
        <pc:sldLayoutChg chg="del">
          <pc:chgData name="丁伯尧" userId="86706a6a-cdaa-42d0-b31c-255ab0f7d779" providerId="ADAL" clId="{BF8D72AC-0E7A-4B4E-BF7C-D7DE1B070E7B}" dt="2024-04-16T07:14:22.396" v="0" actId="47"/>
          <pc:sldLayoutMkLst>
            <pc:docMk/>
            <pc:sldMasterMk cId="3933749213" sldId="2147483660"/>
            <pc:sldLayoutMk cId="3729902774" sldId="2147483672"/>
          </pc:sldLayoutMkLst>
        </pc:sldLayoutChg>
        <pc:sldLayoutChg chg="del">
          <pc:chgData name="丁伯尧" userId="86706a6a-cdaa-42d0-b31c-255ab0f7d779" providerId="ADAL" clId="{BF8D72AC-0E7A-4B4E-BF7C-D7DE1B070E7B}" dt="2024-04-16T07:14:22.396" v="0" actId="47"/>
          <pc:sldLayoutMkLst>
            <pc:docMk/>
            <pc:sldMasterMk cId="3933749213" sldId="2147483660"/>
            <pc:sldLayoutMk cId="436835096" sldId="2147483673"/>
          </pc:sldLayoutMkLst>
        </pc:sldLayoutChg>
      </pc:sldMasterChg>
    </pc:docChg>
  </pc:docChgLst>
  <pc:docChgLst>
    <pc:chgData name="伯尧" userId="86706a6a-cdaa-42d0-b31c-255ab0f7d779" providerId="ADAL" clId="{13F277D8-C5F5-4D0E-988B-26501CA75610}"/>
    <pc:docChg chg="undo custSel modSld">
      <pc:chgData name="伯尧" userId="86706a6a-cdaa-42d0-b31c-255ab0f7d779" providerId="ADAL" clId="{13F277D8-C5F5-4D0E-988B-26501CA75610}" dt="2024-09-08T08:40:23.421" v="143" actId="1076"/>
      <pc:docMkLst>
        <pc:docMk/>
      </pc:docMkLst>
      <pc:sldChg chg="modSp mod">
        <pc:chgData name="伯尧" userId="86706a6a-cdaa-42d0-b31c-255ab0f7d779" providerId="ADAL" clId="{13F277D8-C5F5-4D0E-988B-26501CA75610}" dt="2024-09-06T10:45:22.531" v="5" actId="20577"/>
        <pc:sldMkLst>
          <pc:docMk/>
          <pc:sldMk cId="2420540588" sldId="1974"/>
        </pc:sldMkLst>
        <pc:spChg chg="mod">
          <ac:chgData name="伯尧" userId="86706a6a-cdaa-42d0-b31c-255ab0f7d779" providerId="ADAL" clId="{13F277D8-C5F5-4D0E-988B-26501CA75610}" dt="2024-09-06T10:45:22.531" v="5" actId="20577"/>
          <ac:spMkLst>
            <pc:docMk/>
            <pc:sldMk cId="2420540588" sldId="1974"/>
            <ac:spMk id="2" creationId="{9C762051-9D1F-02BB-0703-97F86C65285A}"/>
          </ac:spMkLst>
        </pc:spChg>
      </pc:sldChg>
      <pc:sldChg chg="modSp mod">
        <pc:chgData name="伯尧" userId="86706a6a-cdaa-42d0-b31c-255ab0f7d779" providerId="ADAL" clId="{13F277D8-C5F5-4D0E-988B-26501CA75610}" dt="2024-09-08T08:30:24.167" v="10" actId="1076"/>
        <pc:sldMkLst>
          <pc:docMk/>
          <pc:sldMk cId="341696407" sldId="1975"/>
        </pc:sldMkLst>
        <pc:spChg chg="mod">
          <ac:chgData name="伯尧" userId="86706a6a-cdaa-42d0-b31c-255ab0f7d779" providerId="ADAL" clId="{13F277D8-C5F5-4D0E-988B-26501CA75610}" dt="2024-09-08T08:30:16.195" v="7" actId="404"/>
          <ac:spMkLst>
            <pc:docMk/>
            <pc:sldMk cId="341696407" sldId="1975"/>
            <ac:spMk id="3" creationId="{060BEA7F-DF65-D02E-345A-2554567EFC92}"/>
          </ac:spMkLst>
        </pc:spChg>
        <pc:picChg chg="mod">
          <ac:chgData name="伯尧" userId="86706a6a-cdaa-42d0-b31c-255ab0f7d779" providerId="ADAL" clId="{13F277D8-C5F5-4D0E-988B-26501CA75610}" dt="2024-09-08T08:30:24.167" v="10" actId="1076"/>
          <ac:picMkLst>
            <pc:docMk/>
            <pc:sldMk cId="341696407" sldId="1975"/>
            <ac:picMk id="5" creationId="{7480EAEC-F6BE-5682-CDDE-C9F1FE3138A5}"/>
          </ac:picMkLst>
        </pc:picChg>
      </pc:sldChg>
      <pc:sldChg chg="addSp delSp modSp mod">
        <pc:chgData name="伯尧" userId="86706a6a-cdaa-42d0-b31c-255ab0f7d779" providerId="ADAL" clId="{13F277D8-C5F5-4D0E-988B-26501CA75610}" dt="2024-09-08T08:40:23.421" v="143" actId="1076"/>
        <pc:sldMkLst>
          <pc:docMk/>
          <pc:sldMk cId="1913639457" sldId="1976"/>
        </pc:sldMkLst>
        <pc:spChg chg="mod">
          <ac:chgData name="伯尧" userId="86706a6a-cdaa-42d0-b31c-255ab0f7d779" providerId="ADAL" clId="{13F277D8-C5F5-4D0E-988B-26501CA75610}" dt="2024-09-08T08:38:37.959" v="99" actId="20577"/>
          <ac:spMkLst>
            <pc:docMk/>
            <pc:sldMk cId="1913639457" sldId="1976"/>
            <ac:spMk id="3" creationId="{1615A28C-7B10-9C5E-F1B6-18802E1D3BBE}"/>
          </ac:spMkLst>
        </pc:spChg>
        <pc:spChg chg="add mod">
          <ac:chgData name="伯尧" userId="86706a6a-cdaa-42d0-b31c-255ab0f7d779" providerId="ADAL" clId="{13F277D8-C5F5-4D0E-988B-26501CA75610}" dt="2024-09-08T08:37:26.073" v="77" actId="14100"/>
          <ac:spMkLst>
            <pc:docMk/>
            <pc:sldMk cId="1913639457" sldId="1976"/>
            <ac:spMk id="5" creationId="{8A15C2EC-DAC9-4FC6-BED6-636B09C01846}"/>
          </ac:spMkLst>
        </pc:spChg>
        <pc:spChg chg="add mod">
          <ac:chgData name="伯尧" userId="86706a6a-cdaa-42d0-b31c-255ab0f7d779" providerId="ADAL" clId="{13F277D8-C5F5-4D0E-988B-26501CA75610}" dt="2024-09-08T08:37:20.622" v="75" actId="1035"/>
          <ac:spMkLst>
            <pc:docMk/>
            <pc:sldMk cId="1913639457" sldId="1976"/>
            <ac:spMk id="8" creationId="{3E039F89-52A9-4982-B656-110CBB5B5271}"/>
          </ac:spMkLst>
        </pc:spChg>
        <pc:spChg chg="add del mod">
          <ac:chgData name="伯尧" userId="86706a6a-cdaa-42d0-b31c-255ab0f7d779" providerId="ADAL" clId="{13F277D8-C5F5-4D0E-988B-26501CA75610}" dt="2024-09-08T08:37:51.273" v="79" actId="767"/>
          <ac:spMkLst>
            <pc:docMk/>
            <pc:sldMk cId="1913639457" sldId="1976"/>
            <ac:spMk id="9" creationId="{2981C3E6-8FE0-4FF4-8977-5666DCB51236}"/>
          </ac:spMkLst>
        </pc:spChg>
        <pc:spChg chg="add mod">
          <ac:chgData name="伯尧" userId="86706a6a-cdaa-42d0-b31c-255ab0f7d779" providerId="ADAL" clId="{13F277D8-C5F5-4D0E-988B-26501CA75610}" dt="2024-09-08T08:38:05.406" v="85" actId="20577"/>
          <ac:spMkLst>
            <pc:docMk/>
            <pc:sldMk cId="1913639457" sldId="1976"/>
            <ac:spMk id="10" creationId="{EF323C2F-BF7B-4F6F-852C-BE57A88DC784}"/>
          </ac:spMkLst>
        </pc:spChg>
        <pc:spChg chg="add mod">
          <ac:chgData name="伯尧" userId="86706a6a-cdaa-42d0-b31c-255ab0f7d779" providerId="ADAL" clId="{13F277D8-C5F5-4D0E-988B-26501CA75610}" dt="2024-09-08T08:40:23.421" v="143" actId="1076"/>
          <ac:spMkLst>
            <pc:docMk/>
            <pc:sldMk cId="1913639457" sldId="1976"/>
            <ac:spMk id="11" creationId="{AEBDF42E-EAE5-4F08-A137-E7643CCBF2C7}"/>
          </ac:spMkLst>
        </pc:spChg>
        <pc:picChg chg="mod">
          <ac:chgData name="伯尧" userId="86706a6a-cdaa-42d0-b31c-255ab0f7d779" providerId="ADAL" clId="{13F277D8-C5F5-4D0E-988B-26501CA75610}" dt="2024-09-08T08:37:20.622" v="75" actId="1035"/>
          <ac:picMkLst>
            <pc:docMk/>
            <pc:sldMk cId="1913639457" sldId="1976"/>
            <ac:picMk id="6" creationId="{CCDF0075-C7BE-D11F-50FC-EF4389CAB8B9}"/>
          </ac:picMkLst>
        </pc:picChg>
      </pc:sldChg>
    </pc:docChg>
  </pc:docChgLst>
  <pc:docChgLst>
    <pc:chgData name="丁伯尧" userId="86706a6a-cdaa-42d0-b31c-255ab0f7d779" providerId="ADAL" clId="{CF4E69BA-E60B-4CBB-8C38-76F4A0D26056}"/>
    <pc:docChg chg="custSel addSld delSld modSld modSection">
      <pc:chgData name="丁伯尧" userId="86706a6a-cdaa-42d0-b31c-255ab0f7d779" providerId="ADAL" clId="{CF4E69BA-E60B-4CBB-8C38-76F4A0D26056}" dt="2024-03-05T08:15:50.719" v="9" actId="27636"/>
      <pc:docMkLst>
        <pc:docMk/>
      </pc:docMkLst>
      <pc:sldChg chg="modSp mod">
        <pc:chgData name="丁伯尧" userId="86706a6a-cdaa-42d0-b31c-255ab0f7d779" providerId="ADAL" clId="{CF4E69BA-E60B-4CBB-8C38-76F4A0D26056}" dt="2024-03-05T08:15:47.415" v="7" actId="14100"/>
        <pc:sldMkLst>
          <pc:docMk/>
          <pc:sldMk cId="3105202295" sldId="409"/>
        </pc:sldMkLst>
        <pc:spChg chg="mod">
          <ac:chgData name="丁伯尧" userId="86706a6a-cdaa-42d0-b31c-255ab0f7d779" providerId="ADAL" clId="{CF4E69BA-E60B-4CBB-8C38-76F4A0D26056}" dt="2024-03-05T08:15:47.415" v="7" actId="14100"/>
          <ac:spMkLst>
            <pc:docMk/>
            <pc:sldMk cId="3105202295" sldId="409"/>
            <ac:spMk id="3" creationId="{89BC9F07-2D6B-3005-F300-E58CCFF10245}"/>
          </ac:spMkLst>
        </pc:spChg>
      </pc:sldChg>
      <pc:sldChg chg="add">
        <pc:chgData name="丁伯尧" userId="86706a6a-cdaa-42d0-b31c-255ab0f7d779" providerId="ADAL" clId="{CF4E69BA-E60B-4CBB-8C38-76F4A0D26056}" dt="2024-03-05T08:15:50.631" v="8"/>
        <pc:sldMkLst>
          <pc:docMk/>
          <pc:sldMk cId="0" sldId="504"/>
        </pc:sldMkLst>
      </pc:sldChg>
      <pc:sldChg chg="add">
        <pc:chgData name="丁伯尧" userId="86706a6a-cdaa-42d0-b31c-255ab0f7d779" providerId="ADAL" clId="{CF4E69BA-E60B-4CBB-8C38-76F4A0D26056}" dt="2024-03-05T08:15:50.631" v="8"/>
        <pc:sldMkLst>
          <pc:docMk/>
          <pc:sldMk cId="3912629846" sldId="505"/>
        </pc:sldMkLst>
      </pc:sldChg>
      <pc:sldChg chg="modSp add mod">
        <pc:chgData name="丁伯尧" userId="86706a6a-cdaa-42d0-b31c-255ab0f7d779" providerId="ADAL" clId="{CF4E69BA-E60B-4CBB-8C38-76F4A0D26056}" dt="2024-03-05T08:15:50.719" v="9" actId="27636"/>
        <pc:sldMkLst>
          <pc:docMk/>
          <pc:sldMk cId="2160701431" sldId="509"/>
        </pc:sldMkLst>
        <pc:spChg chg="mod">
          <ac:chgData name="丁伯尧" userId="86706a6a-cdaa-42d0-b31c-255ab0f7d779" providerId="ADAL" clId="{CF4E69BA-E60B-4CBB-8C38-76F4A0D26056}" dt="2024-03-05T08:15:50.719" v="9" actId="27636"/>
          <ac:spMkLst>
            <pc:docMk/>
            <pc:sldMk cId="2160701431" sldId="509"/>
            <ac:spMk id="3" creationId="{DDFBAB30-A828-5059-439F-406859521DBB}"/>
          </ac:spMkLst>
        </pc:spChg>
      </pc:sldChg>
      <pc:sldChg chg="del">
        <pc:chgData name="丁伯尧" userId="86706a6a-cdaa-42d0-b31c-255ab0f7d779" providerId="ADAL" clId="{CF4E69BA-E60B-4CBB-8C38-76F4A0D26056}" dt="2024-03-05T08:15:21.925" v="0" actId="47"/>
        <pc:sldMkLst>
          <pc:docMk/>
          <pc:sldMk cId="0" sldId="2020"/>
        </pc:sldMkLst>
      </pc:sldChg>
      <pc:sldChg chg="del">
        <pc:chgData name="丁伯尧" userId="86706a6a-cdaa-42d0-b31c-255ab0f7d779" providerId="ADAL" clId="{CF4E69BA-E60B-4CBB-8C38-76F4A0D26056}" dt="2024-03-05T08:15:21.925" v="0" actId="47"/>
        <pc:sldMkLst>
          <pc:docMk/>
          <pc:sldMk cId="3894451924" sldId="2021"/>
        </pc:sldMkLst>
      </pc:sldChg>
      <pc:sldChg chg="del">
        <pc:chgData name="丁伯尧" userId="86706a6a-cdaa-42d0-b31c-255ab0f7d779" providerId="ADAL" clId="{CF4E69BA-E60B-4CBB-8C38-76F4A0D26056}" dt="2024-03-05T08:15:21.925" v="0" actId="47"/>
        <pc:sldMkLst>
          <pc:docMk/>
          <pc:sldMk cId="579839034" sldId="2022"/>
        </pc:sldMkLst>
      </pc:sldChg>
    </pc:docChg>
  </pc:docChgLst>
  <pc:docChgLst>
    <pc:chgData name="伯尧" userId="86706a6a-cdaa-42d0-b31c-255ab0f7d779" providerId="ADAL" clId="{0CB65AF5-DD51-4415-B17E-A58ECE27F7EF}"/>
    <pc:docChg chg="undo custSel modSld">
      <pc:chgData name="伯尧" userId="86706a6a-cdaa-42d0-b31c-255ab0f7d779" providerId="ADAL" clId="{0CB65AF5-DD51-4415-B17E-A58ECE27F7EF}" dt="2024-01-31T08:51:15.226" v="28" actId="1076"/>
      <pc:docMkLst>
        <pc:docMk/>
      </pc:docMkLst>
      <pc:sldChg chg="modSp mod modNotesTx">
        <pc:chgData name="伯尧" userId="86706a6a-cdaa-42d0-b31c-255ab0f7d779" providerId="ADAL" clId="{0CB65AF5-DD51-4415-B17E-A58ECE27F7EF}" dt="2024-01-31T08:51:15.226" v="28" actId="1076"/>
        <pc:sldMkLst>
          <pc:docMk/>
          <pc:sldMk cId="2420540588" sldId="1974"/>
        </pc:sldMkLst>
        <pc:spChg chg="mod">
          <ac:chgData name="伯尧" userId="86706a6a-cdaa-42d0-b31c-255ab0f7d779" providerId="ADAL" clId="{0CB65AF5-DD51-4415-B17E-A58ECE27F7EF}" dt="2024-01-31T08:51:09.791" v="26"/>
          <ac:spMkLst>
            <pc:docMk/>
            <pc:sldMk cId="2420540588" sldId="1974"/>
            <ac:spMk id="14" creationId="{32D7C69F-2430-2989-53EF-D4A3CD448447}"/>
          </ac:spMkLst>
        </pc:spChg>
        <pc:grpChg chg="mod">
          <ac:chgData name="伯尧" userId="86706a6a-cdaa-42d0-b31c-255ab0f7d779" providerId="ADAL" clId="{0CB65AF5-DD51-4415-B17E-A58ECE27F7EF}" dt="2024-01-31T08:51:15.226" v="28" actId="1076"/>
          <ac:grpSpMkLst>
            <pc:docMk/>
            <pc:sldMk cId="2420540588" sldId="1974"/>
            <ac:grpSpMk id="12" creationId="{5F382F42-608A-EAA6-9F4C-4774583C76D1}"/>
          </ac:grpSpMkLst>
        </pc:grpChg>
      </pc:sldChg>
    </pc:docChg>
  </pc:docChgLst>
  <pc:docChgLst>
    <pc:chgData name="丁伯尧" userId="86706a6a-cdaa-42d0-b31c-255ab0f7d779" providerId="ADAL" clId="{D0FEB5D6-0E1F-4D00-A67A-30006E27419A}"/>
    <pc:docChg chg="undo custSel addSld delSld modSld">
      <pc:chgData name="丁伯尧" userId="86706a6a-cdaa-42d0-b31c-255ab0f7d779" providerId="ADAL" clId="{D0FEB5D6-0E1F-4D00-A67A-30006E27419A}" dt="2024-09-06T08:52:32.124" v="692"/>
      <pc:docMkLst>
        <pc:docMk/>
      </pc:docMkLst>
      <pc:sldChg chg="addSp modSp mod">
        <pc:chgData name="丁伯尧" userId="86706a6a-cdaa-42d0-b31c-255ab0f7d779" providerId="ADAL" clId="{D0FEB5D6-0E1F-4D00-A67A-30006E27419A}" dt="2024-09-06T07:46:23.998" v="43" actId="1076"/>
        <pc:sldMkLst>
          <pc:docMk/>
          <pc:sldMk cId="2420540588" sldId="1974"/>
        </pc:sldMkLst>
        <pc:spChg chg="add mod">
          <ac:chgData name="丁伯尧" userId="86706a6a-cdaa-42d0-b31c-255ab0f7d779" providerId="ADAL" clId="{D0FEB5D6-0E1F-4D00-A67A-30006E27419A}" dt="2024-09-06T07:46:23.998" v="43" actId="1076"/>
          <ac:spMkLst>
            <pc:docMk/>
            <pc:sldMk cId="2420540588" sldId="1974"/>
            <ac:spMk id="2" creationId="{9C762051-9D1F-02BB-0703-97F86C65285A}"/>
          </ac:spMkLst>
        </pc:spChg>
        <pc:spChg chg="mod">
          <ac:chgData name="丁伯尧" userId="86706a6a-cdaa-42d0-b31c-255ab0f7d779" providerId="ADAL" clId="{D0FEB5D6-0E1F-4D00-A67A-30006E27419A}" dt="2024-09-06T07:45:10.643" v="5" actId="1036"/>
          <ac:spMkLst>
            <pc:docMk/>
            <pc:sldMk cId="2420540588" sldId="1974"/>
            <ac:spMk id="4" creationId="{26A1ED65-DF51-0766-92F7-E769C2F7DD30}"/>
          </ac:spMkLst>
        </pc:spChg>
        <pc:spChg chg="mod">
          <ac:chgData name="丁伯尧" userId="86706a6a-cdaa-42d0-b31c-255ab0f7d779" providerId="ADAL" clId="{D0FEB5D6-0E1F-4D00-A67A-30006E27419A}" dt="2024-09-06T07:45:16.208" v="8" actId="20577"/>
          <ac:spMkLst>
            <pc:docMk/>
            <pc:sldMk cId="2420540588" sldId="1974"/>
            <ac:spMk id="16" creationId="{9E58C681-14F4-A6DF-046D-74921F40107B}"/>
          </ac:spMkLst>
        </pc:spChg>
      </pc:sldChg>
      <pc:sldChg chg="addSp delSp modSp new mod modClrScheme chgLayout">
        <pc:chgData name="丁伯尧" userId="86706a6a-cdaa-42d0-b31c-255ab0f7d779" providerId="ADAL" clId="{D0FEB5D6-0E1F-4D00-A67A-30006E27419A}" dt="2024-09-06T08:39:51.993" v="222" actId="1076"/>
        <pc:sldMkLst>
          <pc:docMk/>
          <pc:sldMk cId="341696407" sldId="1975"/>
        </pc:sldMkLst>
        <pc:spChg chg="add mod">
          <ac:chgData name="丁伯尧" userId="86706a6a-cdaa-42d0-b31c-255ab0f7d779" providerId="ADAL" clId="{D0FEB5D6-0E1F-4D00-A67A-30006E27419A}" dt="2024-09-06T07:46:41.361" v="60"/>
          <ac:spMkLst>
            <pc:docMk/>
            <pc:sldMk cId="341696407" sldId="1975"/>
            <ac:spMk id="2" creationId="{A5F569DE-C587-095D-A60B-57A807C6F616}"/>
          </ac:spMkLst>
        </pc:spChg>
        <pc:spChg chg="add mod">
          <ac:chgData name="丁伯尧" userId="86706a6a-cdaa-42d0-b31c-255ab0f7d779" providerId="ADAL" clId="{D0FEB5D6-0E1F-4D00-A67A-30006E27419A}" dt="2024-09-06T08:39:20.089" v="220"/>
          <ac:spMkLst>
            <pc:docMk/>
            <pc:sldMk cId="341696407" sldId="1975"/>
            <ac:spMk id="3" creationId="{060BEA7F-DF65-D02E-345A-2554567EFC92}"/>
          </ac:spMkLst>
        </pc:spChg>
        <pc:picChg chg="add mod">
          <ac:chgData name="丁伯尧" userId="86706a6a-cdaa-42d0-b31c-255ab0f7d779" providerId="ADAL" clId="{D0FEB5D6-0E1F-4D00-A67A-30006E27419A}" dt="2024-09-06T08:39:51.993" v="222" actId="1076"/>
          <ac:picMkLst>
            <pc:docMk/>
            <pc:sldMk cId="341696407" sldId="1975"/>
            <ac:picMk id="5" creationId="{7480EAEC-F6BE-5682-CDDE-C9F1FE3138A5}"/>
          </ac:picMkLst>
        </pc:picChg>
        <pc:picChg chg="add del mod">
          <ac:chgData name="丁伯尧" userId="86706a6a-cdaa-42d0-b31c-255ab0f7d779" providerId="ADAL" clId="{D0FEB5D6-0E1F-4D00-A67A-30006E27419A}" dt="2024-09-06T08:39:49.522" v="221" actId="21"/>
          <ac:picMkLst>
            <pc:docMk/>
            <pc:sldMk cId="341696407" sldId="1975"/>
            <ac:picMk id="7" creationId="{0F9DCE84-6938-18B1-8A23-C046DCA088D1}"/>
          </ac:picMkLst>
        </pc:picChg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1353708591" sldId="1975"/>
        </pc:sldMkLst>
      </pc:sldChg>
      <pc:sldChg chg="addSp modSp new mod">
        <pc:chgData name="丁伯尧" userId="86706a6a-cdaa-42d0-b31c-255ab0f7d779" providerId="ADAL" clId="{D0FEB5D6-0E1F-4D00-A67A-30006E27419A}" dt="2024-09-06T08:44:21.553" v="460" actId="27636"/>
        <pc:sldMkLst>
          <pc:docMk/>
          <pc:sldMk cId="1913639457" sldId="1976"/>
        </pc:sldMkLst>
        <pc:spChg chg="mod">
          <ac:chgData name="丁伯尧" userId="86706a6a-cdaa-42d0-b31c-255ab0f7d779" providerId="ADAL" clId="{D0FEB5D6-0E1F-4D00-A67A-30006E27419A}" dt="2024-09-06T08:41:54.141" v="334"/>
          <ac:spMkLst>
            <pc:docMk/>
            <pc:sldMk cId="1913639457" sldId="1976"/>
            <ac:spMk id="2" creationId="{A12BA32A-8382-3A57-A75C-4DBA5F9BF951}"/>
          </ac:spMkLst>
        </pc:spChg>
        <pc:spChg chg="mod">
          <ac:chgData name="丁伯尧" userId="86706a6a-cdaa-42d0-b31c-255ab0f7d779" providerId="ADAL" clId="{D0FEB5D6-0E1F-4D00-A67A-30006E27419A}" dt="2024-09-06T08:44:21.553" v="460" actId="27636"/>
          <ac:spMkLst>
            <pc:docMk/>
            <pc:sldMk cId="1913639457" sldId="1976"/>
            <ac:spMk id="3" creationId="{1615A28C-7B10-9C5E-F1B6-18802E1D3BBE}"/>
          </ac:spMkLst>
        </pc:spChg>
        <pc:picChg chg="add mod">
          <ac:chgData name="丁伯尧" userId="86706a6a-cdaa-42d0-b31c-255ab0f7d779" providerId="ADAL" clId="{D0FEB5D6-0E1F-4D00-A67A-30006E27419A}" dt="2024-09-06T08:43:50.928" v="434" actId="1035"/>
          <ac:picMkLst>
            <pc:docMk/>
            <pc:sldMk cId="1913639457" sldId="1976"/>
            <ac:picMk id="6" creationId="{CCDF0075-C7BE-D11F-50FC-EF4389CAB8B9}"/>
          </ac:picMkLst>
        </pc:picChg>
        <pc:picChg chg="add mod modCrop">
          <ac:chgData name="丁伯尧" userId="86706a6a-cdaa-42d0-b31c-255ab0f7d779" providerId="ADAL" clId="{D0FEB5D6-0E1F-4D00-A67A-30006E27419A}" dt="2024-09-06T08:43:50.928" v="434" actId="1035"/>
          <ac:picMkLst>
            <pc:docMk/>
            <pc:sldMk cId="1913639457" sldId="1976"/>
            <ac:picMk id="7" creationId="{0F9DCE84-6938-18B1-8A23-C046DCA088D1}"/>
          </ac:picMkLst>
        </pc:picChg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3423798203" sldId="1976"/>
        </pc:sldMkLst>
      </pc:sldChg>
      <pc:sldChg chg="addSp delSp modSp new mod">
        <pc:chgData name="丁伯尧" userId="86706a6a-cdaa-42d0-b31c-255ab0f7d779" providerId="ADAL" clId="{D0FEB5D6-0E1F-4D00-A67A-30006E27419A}" dt="2024-09-06T08:48:23.331" v="575"/>
        <pc:sldMkLst>
          <pc:docMk/>
          <pc:sldMk cId="32905031" sldId="1977"/>
        </pc:sldMkLst>
        <pc:spChg chg="mod">
          <ac:chgData name="丁伯尧" userId="86706a6a-cdaa-42d0-b31c-255ab0f7d779" providerId="ADAL" clId="{D0FEB5D6-0E1F-4D00-A67A-30006E27419A}" dt="2024-09-06T08:44:34.927" v="474"/>
          <ac:spMkLst>
            <pc:docMk/>
            <pc:sldMk cId="32905031" sldId="1977"/>
            <ac:spMk id="2" creationId="{B93657ED-271D-5949-A9DE-CF3DD148FC1D}"/>
          </ac:spMkLst>
        </pc:spChg>
        <pc:spChg chg="add del mod">
          <ac:chgData name="丁伯尧" userId="86706a6a-cdaa-42d0-b31c-255ab0f7d779" providerId="ADAL" clId="{D0FEB5D6-0E1F-4D00-A67A-30006E27419A}" dt="2024-09-06T08:46:49.900" v="503" actId="14100"/>
          <ac:spMkLst>
            <pc:docMk/>
            <pc:sldMk cId="32905031" sldId="1977"/>
            <ac:spMk id="3" creationId="{7300EDAA-822B-9CCB-ADAE-A2CAE582D8BE}"/>
          </ac:spMkLst>
        </pc:spChg>
        <pc:spChg chg="add mod">
          <ac:chgData name="丁伯尧" userId="86706a6a-cdaa-42d0-b31c-255ab0f7d779" providerId="ADAL" clId="{D0FEB5D6-0E1F-4D00-A67A-30006E27419A}" dt="2024-09-06T08:48:23.331" v="575"/>
          <ac:spMkLst>
            <pc:docMk/>
            <pc:sldMk cId="32905031" sldId="1977"/>
            <ac:spMk id="9" creationId="{C1BFF7A6-8E49-AA01-52AC-A487F5C2A530}"/>
          </ac:spMkLst>
        </pc:spChg>
        <pc:picChg chg="add mod">
          <ac:chgData name="丁伯尧" userId="86706a6a-cdaa-42d0-b31c-255ab0f7d779" providerId="ADAL" clId="{D0FEB5D6-0E1F-4D00-A67A-30006E27419A}" dt="2024-09-06T08:45:16.340" v="484"/>
          <ac:picMkLst>
            <pc:docMk/>
            <pc:sldMk cId="32905031" sldId="1977"/>
            <ac:picMk id="6" creationId="{BE2727B6-9E53-9A35-5A02-61D3998CA887}"/>
          </ac:picMkLst>
        </pc:picChg>
        <pc:picChg chg="add mod">
          <ac:chgData name="丁伯尧" userId="86706a6a-cdaa-42d0-b31c-255ab0f7d779" providerId="ADAL" clId="{D0FEB5D6-0E1F-4D00-A67A-30006E27419A}" dt="2024-09-06T08:45:24.784" v="488" actId="1076"/>
          <ac:picMkLst>
            <pc:docMk/>
            <pc:sldMk cId="32905031" sldId="1977"/>
            <ac:picMk id="8" creationId="{1542CFA0-A314-E89E-75DB-7C84EB8A57B7}"/>
          </ac:picMkLst>
        </pc:picChg>
      </pc:sldChg>
      <pc:sldChg chg="modSp new mod">
        <pc:chgData name="丁伯尧" userId="86706a6a-cdaa-42d0-b31c-255ab0f7d779" providerId="ADAL" clId="{D0FEB5D6-0E1F-4D00-A67A-30006E27419A}" dt="2024-09-06T08:52:32.124" v="692"/>
        <pc:sldMkLst>
          <pc:docMk/>
          <pc:sldMk cId="1906029241" sldId="1978"/>
        </pc:sldMkLst>
        <pc:spChg chg="mod">
          <ac:chgData name="丁伯尧" userId="86706a6a-cdaa-42d0-b31c-255ab0f7d779" providerId="ADAL" clId="{D0FEB5D6-0E1F-4D00-A67A-30006E27419A}" dt="2024-09-06T08:50:46.997" v="585"/>
          <ac:spMkLst>
            <pc:docMk/>
            <pc:sldMk cId="1906029241" sldId="1978"/>
            <ac:spMk id="2" creationId="{7459A9D9-C45A-9AA5-EA91-44C141C398FC}"/>
          </ac:spMkLst>
        </pc:spChg>
        <pc:spChg chg="mod">
          <ac:chgData name="丁伯尧" userId="86706a6a-cdaa-42d0-b31c-255ab0f7d779" providerId="ADAL" clId="{D0FEB5D6-0E1F-4D00-A67A-30006E27419A}" dt="2024-09-06T08:52:32.124" v="692"/>
          <ac:spMkLst>
            <pc:docMk/>
            <pc:sldMk cId="1906029241" sldId="1978"/>
            <ac:spMk id="3" creationId="{EC49946F-B0D6-06F7-B3DD-69325BEFFDD1}"/>
          </ac:spMkLst>
        </pc:spChg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3118640266" sldId="1978"/>
        </pc:sldMkLst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1854267983" sldId="1979"/>
        </pc:sldMkLst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3174226520" sldId="1980"/>
        </pc:sldMkLst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4129646046" sldId="1981"/>
        </pc:sldMkLst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1172146413" sldId="1982"/>
        </pc:sldMkLst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3102229865" sldId="1983"/>
        </pc:sldMkLst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1102221325" sldId="1984"/>
        </pc:sldMkLst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2147108745" sldId="1985"/>
        </pc:sldMkLst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590969165" sldId="1986"/>
        </pc:sldMkLst>
      </pc:sldChg>
    </pc:docChg>
  </pc:docChgLst>
  <pc:docChgLst>
    <pc:chgData name="伯尧 丁" userId="86706a6a-cdaa-42d0-b31c-255ab0f7d779" providerId="ADAL" clId="{D26B25F3-DBF4-41AD-9A1B-213D050DA987}"/>
    <pc:docChg chg="undo redo custSel addSld modSld modSection">
      <pc:chgData name="伯尧 丁" userId="86706a6a-cdaa-42d0-b31c-255ab0f7d779" providerId="ADAL" clId="{D26B25F3-DBF4-41AD-9A1B-213D050DA987}" dt="2023-03-22T06:15:48.846" v="1213"/>
      <pc:docMkLst>
        <pc:docMk/>
      </pc:docMkLst>
      <pc:sldChg chg="modNotesTx">
        <pc:chgData name="伯尧 丁" userId="86706a6a-cdaa-42d0-b31c-255ab0f7d779" providerId="ADAL" clId="{D26B25F3-DBF4-41AD-9A1B-213D050DA987}" dt="2023-03-22T00:44:14.024" v="184" actId="20577"/>
        <pc:sldMkLst>
          <pc:docMk/>
          <pc:sldMk cId="2941898095" sldId="256"/>
        </pc:sldMkLst>
      </pc:sldChg>
      <pc:sldChg chg="modNotesTx">
        <pc:chgData name="伯尧 丁" userId="86706a6a-cdaa-42d0-b31c-255ab0f7d779" providerId="ADAL" clId="{D26B25F3-DBF4-41AD-9A1B-213D050DA987}" dt="2023-03-22T02:48:03.304" v="254" actId="20577"/>
        <pc:sldMkLst>
          <pc:docMk/>
          <pc:sldMk cId="3405321067" sldId="1944"/>
        </pc:sldMkLst>
      </pc:sldChg>
      <pc:sldChg chg="modNotesTx">
        <pc:chgData name="伯尧 丁" userId="86706a6a-cdaa-42d0-b31c-255ab0f7d779" providerId="ADAL" clId="{D26B25F3-DBF4-41AD-9A1B-213D050DA987}" dt="2023-03-21T23:48:55.178" v="178"/>
        <pc:sldMkLst>
          <pc:docMk/>
          <pc:sldMk cId="1692918652" sldId="1952"/>
        </pc:sldMkLst>
      </pc:sldChg>
      <pc:sldChg chg="modNotesTx">
        <pc:chgData name="伯尧 丁" userId="86706a6a-cdaa-42d0-b31c-255ab0f7d779" providerId="ADAL" clId="{D26B25F3-DBF4-41AD-9A1B-213D050DA987}" dt="2023-03-22T01:54:11.211" v="222" actId="20577"/>
        <pc:sldMkLst>
          <pc:docMk/>
          <pc:sldMk cId="710935213" sldId="1954"/>
        </pc:sldMkLst>
      </pc:sldChg>
      <pc:sldChg chg="modSp mod modNotesTx">
        <pc:chgData name="伯尧 丁" userId="86706a6a-cdaa-42d0-b31c-255ab0f7d779" providerId="ADAL" clId="{D26B25F3-DBF4-41AD-9A1B-213D050DA987}" dt="2023-03-22T02:49:59.238" v="258" actId="20577"/>
        <pc:sldMkLst>
          <pc:docMk/>
          <pc:sldMk cId="3129060951" sldId="1957"/>
        </pc:sldMkLst>
        <pc:spChg chg="mod">
          <ac:chgData name="伯尧 丁" userId="86706a6a-cdaa-42d0-b31c-255ab0f7d779" providerId="ADAL" clId="{D26B25F3-DBF4-41AD-9A1B-213D050DA987}" dt="2023-03-22T02:49:59.238" v="258" actId="20577"/>
          <ac:spMkLst>
            <pc:docMk/>
            <pc:sldMk cId="3129060951" sldId="1957"/>
            <ac:spMk id="11" creationId="{D01D205A-24D3-855C-F255-A53A9E613EEC}"/>
          </ac:spMkLst>
        </pc:spChg>
      </pc:sldChg>
      <pc:sldChg chg="modNotesTx">
        <pc:chgData name="伯尧 丁" userId="86706a6a-cdaa-42d0-b31c-255ab0f7d779" providerId="ADAL" clId="{D26B25F3-DBF4-41AD-9A1B-213D050DA987}" dt="2023-03-22T03:52:47.338" v="1069" actId="20577"/>
        <pc:sldMkLst>
          <pc:docMk/>
          <pc:sldMk cId="3414520077" sldId="1958"/>
        </pc:sldMkLst>
      </pc:sldChg>
      <pc:sldChg chg="modNotesTx">
        <pc:chgData name="伯尧 丁" userId="86706a6a-cdaa-42d0-b31c-255ab0f7d779" providerId="ADAL" clId="{D26B25F3-DBF4-41AD-9A1B-213D050DA987}" dt="2023-03-22T01:47:58.782" v="213" actId="20577"/>
        <pc:sldMkLst>
          <pc:docMk/>
          <pc:sldMk cId="2949034906" sldId="1961"/>
        </pc:sldMkLst>
      </pc:sldChg>
      <pc:sldChg chg="modNotesTx">
        <pc:chgData name="伯尧 丁" userId="86706a6a-cdaa-42d0-b31c-255ab0f7d779" providerId="ADAL" clId="{D26B25F3-DBF4-41AD-9A1B-213D050DA987}" dt="2023-03-22T02:03:06.616" v="237" actId="20577"/>
        <pc:sldMkLst>
          <pc:docMk/>
          <pc:sldMk cId="2080366376" sldId="1964"/>
        </pc:sldMkLst>
      </pc:sldChg>
      <pc:sldChg chg="modNotesTx">
        <pc:chgData name="伯尧 丁" userId="86706a6a-cdaa-42d0-b31c-255ab0f7d779" providerId="ADAL" clId="{D26B25F3-DBF4-41AD-9A1B-213D050DA987}" dt="2023-03-21T23:47:36.707" v="169" actId="20577"/>
        <pc:sldMkLst>
          <pc:docMk/>
          <pc:sldMk cId="1982510213" sldId="1965"/>
        </pc:sldMkLst>
      </pc:sldChg>
      <pc:sldChg chg="modNotesTx">
        <pc:chgData name="伯尧 丁" userId="86706a6a-cdaa-42d0-b31c-255ab0f7d779" providerId="ADAL" clId="{D26B25F3-DBF4-41AD-9A1B-213D050DA987}" dt="2023-03-22T02:54:43.746" v="260" actId="20577"/>
        <pc:sldMkLst>
          <pc:docMk/>
          <pc:sldMk cId="2773929436" sldId="1967"/>
        </pc:sldMkLst>
      </pc:sldChg>
      <pc:sldChg chg="addSp delSp modSp mod modNotesTx">
        <pc:chgData name="伯尧 丁" userId="86706a6a-cdaa-42d0-b31c-255ab0f7d779" providerId="ADAL" clId="{D26B25F3-DBF4-41AD-9A1B-213D050DA987}" dt="2023-03-22T06:15:38.434" v="1212" actId="207"/>
        <pc:sldMkLst>
          <pc:docMk/>
          <pc:sldMk cId="3435545310" sldId="1968"/>
        </pc:sldMkLst>
        <pc:spChg chg="add del mod">
          <ac:chgData name="伯尧 丁" userId="86706a6a-cdaa-42d0-b31c-255ab0f7d779" providerId="ADAL" clId="{D26B25F3-DBF4-41AD-9A1B-213D050DA987}" dt="2023-03-22T06:13:44.367" v="1165" actId="478"/>
          <ac:spMkLst>
            <pc:docMk/>
            <pc:sldMk cId="3435545310" sldId="1968"/>
            <ac:spMk id="7" creationId="{3CBBCAC2-2EB8-06DB-CD8D-14A9CC556762}"/>
          </ac:spMkLst>
        </pc:spChg>
        <pc:spChg chg="add mod">
          <ac:chgData name="伯尧 丁" userId="86706a6a-cdaa-42d0-b31c-255ab0f7d779" providerId="ADAL" clId="{D26B25F3-DBF4-41AD-9A1B-213D050DA987}" dt="2023-03-22T06:15:38.434" v="1212" actId="207"/>
          <ac:spMkLst>
            <pc:docMk/>
            <pc:sldMk cId="3435545310" sldId="1968"/>
            <ac:spMk id="11" creationId="{4DC44429-0482-29AE-327B-F276DD565C5B}"/>
          </ac:spMkLst>
        </pc:spChg>
        <pc:cxnChg chg="add mod">
          <ac:chgData name="伯尧 丁" userId="86706a6a-cdaa-42d0-b31c-255ab0f7d779" providerId="ADAL" clId="{D26B25F3-DBF4-41AD-9A1B-213D050DA987}" dt="2023-03-22T06:14:54.607" v="1210" actId="1582"/>
          <ac:cxnSpMkLst>
            <pc:docMk/>
            <pc:sldMk cId="3435545310" sldId="1968"/>
            <ac:cxnSpMk id="15" creationId="{4971A302-D44A-451D-364D-F6FB38E0567F}"/>
          </ac:cxnSpMkLst>
        </pc:cxnChg>
      </pc:sldChg>
      <pc:sldChg chg="addSp modSp modAnim modNotesTx">
        <pc:chgData name="伯尧 丁" userId="86706a6a-cdaa-42d0-b31c-255ab0f7d779" providerId="ADAL" clId="{D26B25F3-DBF4-41AD-9A1B-213D050DA987}" dt="2023-03-22T06:15:48.846" v="1213"/>
        <pc:sldMkLst>
          <pc:docMk/>
          <pc:sldMk cId="1618689512" sldId="1969"/>
        </pc:sldMkLst>
        <pc:spChg chg="add mod">
          <ac:chgData name="伯尧 丁" userId="86706a6a-cdaa-42d0-b31c-255ab0f7d779" providerId="ADAL" clId="{D26B25F3-DBF4-41AD-9A1B-213D050DA987}" dt="2023-03-22T06:15:48.846" v="1213"/>
          <ac:spMkLst>
            <pc:docMk/>
            <pc:sldMk cId="1618689512" sldId="1969"/>
            <ac:spMk id="7" creationId="{23D7D048-A095-430A-C488-FE4DA6E53421}"/>
          </ac:spMkLst>
        </pc:spChg>
        <pc:cxnChg chg="add mod">
          <ac:chgData name="伯尧 丁" userId="86706a6a-cdaa-42d0-b31c-255ab0f7d779" providerId="ADAL" clId="{D26B25F3-DBF4-41AD-9A1B-213D050DA987}" dt="2023-03-22T06:15:48.846" v="1213"/>
          <ac:cxnSpMkLst>
            <pc:docMk/>
            <pc:sldMk cId="1618689512" sldId="1969"/>
            <ac:cxnSpMk id="10" creationId="{3EC62305-413B-DC1C-B745-C8CCA14FE6C9}"/>
          </ac:cxnSpMkLst>
        </pc:cxnChg>
      </pc:sldChg>
      <pc:sldChg chg="modNotesTx">
        <pc:chgData name="伯尧 丁" userId="86706a6a-cdaa-42d0-b31c-255ab0f7d779" providerId="ADAL" clId="{D26B25F3-DBF4-41AD-9A1B-213D050DA987}" dt="2023-03-22T01:28:21.205" v="196" actId="20577"/>
        <pc:sldMkLst>
          <pc:docMk/>
          <pc:sldMk cId="3172969199" sldId="1970"/>
        </pc:sldMkLst>
      </pc:sldChg>
      <pc:sldChg chg="modNotesTx">
        <pc:chgData name="伯尧 丁" userId="86706a6a-cdaa-42d0-b31c-255ab0f7d779" providerId="ADAL" clId="{D26B25F3-DBF4-41AD-9A1B-213D050DA987}" dt="2023-03-22T02:08:12.435" v="244" actId="20577"/>
        <pc:sldMkLst>
          <pc:docMk/>
          <pc:sldMk cId="258340833" sldId="1971"/>
        </pc:sldMkLst>
      </pc:sldChg>
      <pc:sldChg chg="modAnim">
        <pc:chgData name="伯尧 丁" userId="86706a6a-cdaa-42d0-b31c-255ab0f7d779" providerId="ADAL" clId="{D26B25F3-DBF4-41AD-9A1B-213D050DA987}" dt="2023-03-21T12:56:51.102" v="17"/>
        <pc:sldMkLst>
          <pc:docMk/>
          <pc:sldMk cId="1550873355" sldId="1972"/>
        </pc:sldMkLst>
      </pc:sldChg>
      <pc:sldChg chg="addSp delSp modSp new mod modClrScheme modShow chgLayout">
        <pc:chgData name="伯尧 丁" userId="86706a6a-cdaa-42d0-b31c-255ab0f7d779" providerId="ADAL" clId="{D26B25F3-DBF4-41AD-9A1B-213D050DA987}" dt="2023-03-22T03:28:50.771" v="1068" actId="20577"/>
        <pc:sldMkLst>
          <pc:docMk/>
          <pc:sldMk cId="104933434" sldId="1973"/>
        </pc:sldMkLst>
        <pc:spChg chg="add mod">
          <ac:chgData name="伯尧 丁" userId="86706a6a-cdaa-42d0-b31c-255ab0f7d779" providerId="ADAL" clId="{D26B25F3-DBF4-41AD-9A1B-213D050DA987}" dt="2023-03-22T02:55:17.125" v="276" actId="20577"/>
          <ac:spMkLst>
            <pc:docMk/>
            <pc:sldMk cId="104933434" sldId="1973"/>
            <ac:spMk id="2" creationId="{BA533F00-AA1B-9812-026E-B2ADB1B2A39A}"/>
          </ac:spMkLst>
        </pc:spChg>
        <pc:spChg chg="add mod">
          <ac:chgData name="伯尧 丁" userId="86706a6a-cdaa-42d0-b31c-255ab0f7d779" providerId="ADAL" clId="{D26B25F3-DBF4-41AD-9A1B-213D050DA987}" dt="2023-03-22T03:28:50.771" v="1068" actId="20577"/>
          <ac:spMkLst>
            <pc:docMk/>
            <pc:sldMk cId="104933434" sldId="1973"/>
            <ac:spMk id="3" creationId="{2F6EE1A6-FAE5-3AFE-42ED-AFDFE78BAC0F}"/>
          </ac:spMkLst>
        </pc:spChg>
        <pc:spChg chg="add del">
          <ac:chgData name="伯尧 丁" userId="86706a6a-cdaa-42d0-b31c-255ab0f7d779" providerId="ADAL" clId="{D26B25F3-DBF4-41AD-9A1B-213D050DA987}" dt="2023-03-22T03:07:17.513" v="1041"/>
          <ac:spMkLst>
            <pc:docMk/>
            <pc:sldMk cId="104933434" sldId="1973"/>
            <ac:spMk id="4" creationId="{454D32FC-C861-6AD1-CDBE-B4CDEF671BFE}"/>
          </ac:spMkLst>
        </pc:spChg>
      </pc:sldChg>
    </pc:docChg>
  </pc:docChgLst>
  <pc:docChgLst>
    <pc:chgData name="伯尧" userId="86706a6a-cdaa-42d0-b31c-255ab0f7d779" providerId="ADAL" clId="{3D152DBF-D487-4EAF-B1F9-685501A57C80}"/>
    <pc:docChg chg="undo custSel addSld delSld modSld modSection">
      <pc:chgData name="伯尧" userId="86706a6a-cdaa-42d0-b31c-255ab0f7d779" providerId="ADAL" clId="{3D152DBF-D487-4EAF-B1F9-685501A57C80}" dt="2024-01-31T02:58:49.616" v="5161" actId="47"/>
      <pc:docMkLst>
        <pc:docMk/>
      </pc:docMkLst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4111079815" sldId="259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2207197861" sldId="273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1651064120" sldId="339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827714984" sldId="458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3435545310" sldId="1968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1618689512" sldId="1969"/>
        </pc:sldMkLst>
      </pc:sldChg>
      <pc:sldChg chg="modSp mod">
        <pc:chgData name="伯尧" userId="86706a6a-cdaa-42d0-b31c-255ab0f7d779" providerId="ADAL" clId="{3D152DBF-D487-4EAF-B1F9-685501A57C80}" dt="2024-01-31T01:44:16.992" v="1673"/>
        <pc:sldMkLst>
          <pc:docMk/>
          <pc:sldMk cId="2420540588" sldId="1974"/>
        </pc:sldMkLst>
        <pc:spChg chg="mod">
          <ac:chgData name="伯尧" userId="86706a6a-cdaa-42d0-b31c-255ab0f7d779" providerId="ADAL" clId="{3D152DBF-D487-4EAF-B1F9-685501A57C80}" dt="2024-01-31T01:44:16.992" v="1673"/>
          <ac:spMkLst>
            <pc:docMk/>
            <pc:sldMk cId="2420540588" sldId="1974"/>
            <ac:spMk id="4" creationId="{26A1ED65-DF51-0766-92F7-E769C2F7DD30}"/>
          </ac:spMkLst>
        </pc:spChg>
        <pc:spChg chg="mod">
          <ac:chgData name="伯尧" userId="86706a6a-cdaa-42d0-b31c-255ab0f7d779" providerId="ADAL" clId="{3D152DBF-D487-4EAF-B1F9-685501A57C80}" dt="2024-01-31T01:44:03.042" v="1658" actId="120"/>
          <ac:spMkLst>
            <pc:docMk/>
            <pc:sldMk cId="2420540588" sldId="1974"/>
            <ac:spMk id="14" creationId="{32D7C69F-2430-2989-53EF-D4A3CD448447}"/>
          </ac:spMkLst>
        </pc:spChg>
        <pc:spChg chg="mod">
          <ac:chgData name="伯尧" userId="86706a6a-cdaa-42d0-b31c-255ab0f7d779" providerId="ADAL" clId="{3D152DBF-D487-4EAF-B1F9-685501A57C80}" dt="2024-01-31T01:30:18.395" v="121"/>
          <ac:spMkLst>
            <pc:docMk/>
            <pc:sldMk cId="2420540588" sldId="1974"/>
            <ac:spMk id="16" creationId="{9E58C681-14F4-A6DF-046D-74921F40107B}"/>
          </ac:spMkLst>
        </pc:spChg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2727187103" sldId="1976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1804045330" sldId="1977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2967647484" sldId="1978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1440474603" sldId="1979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1904783361" sldId="1982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992691747" sldId="1983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3968607428" sldId="1984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1830110808" sldId="1985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3543743615" sldId="1986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3793896563" sldId="1987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4017199071" sldId="1988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3767884204" sldId="1989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3737457830" sldId="1992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2687726910" sldId="1993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1025843887" sldId="1994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2239490283" sldId="1995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1034954761" sldId="1996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4155832846" sldId="1997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3459725283" sldId="1999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1417924281" sldId="2000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4151092176" sldId="2001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3466919999" sldId="2002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295406079" sldId="2003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3971405642" sldId="2004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728421389" sldId="2005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1456475727" sldId="2006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780405338" sldId="2007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393846431" sldId="2008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4128547006" sldId="2009"/>
        </pc:sldMkLst>
      </pc:sldChg>
      <pc:sldChg chg="addSp modSp new mod modClrScheme chgLayout">
        <pc:chgData name="伯尧" userId="86706a6a-cdaa-42d0-b31c-255ab0f7d779" providerId="ADAL" clId="{3D152DBF-D487-4EAF-B1F9-685501A57C80}" dt="2024-01-31T01:50:21.485" v="2393" actId="20577"/>
        <pc:sldMkLst>
          <pc:docMk/>
          <pc:sldMk cId="282450519" sldId="2010"/>
        </pc:sldMkLst>
        <pc:spChg chg="add mod">
          <ac:chgData name="伯尧" userId="86706a6a-cdaa-42d0-b31c-255ab0f7d779" providerId="ADAL" clId="{3D152DBF-D487-4EAF-B1F9-685501A57C80}" dt="2024-01-31T01:30:44.892" v="149"/>
          <ac:spMkLst>
            <pc:docMk/>
            <pc:sldMk cId="282450519" sldId="2010"/>
            <ac:spMk id="2" creationId="{E03B0815-72E9-45A0-90B5-D381E6453714}"/>
          </ac:spMkLst>
        </pc:spChg>
        <pc:spChg chg="add mod">
          <ac:chgData name="伯尧" userId="86706a6a-cdaa-42d0-b31c-255ab0f7d779" providerId="ADAL" clId="{3D152DBF-D487-4EAF-B1F9-685501A57C80}" dt="2024-01-31T01:50:21.485" v="2393" actId="20577"/>
          <ac:spMkLst>
            <pc:docMk/>
            <pc:sldMk cId="282450519" sldId="2010"/>
            <ac:spMk id="3" creationId="{CBC84803-FAE7-4873-A3E4-172BBB45722A}"/>
          </ac:spMkLst>
        </pc:spChg>
      </pc:sldChg>
      <pc:sldChg chg="modSp new mod">
        <pc:chgData name="伯尧" userId="86706a6a-cdaa-42d0-b31c-255ab0f7d779" providerId="ADAL" clId="{3D152DBF-D487-4EAF-B1F9-685501A57C80}" dt="2024-01-31T01:51:22.447" v="2545" actId="20577"/>
        <pc:sldMkLst>
          <pc:docMk/>
          <pc:sldMk cId="2811219701" sldId="2011"/>
        </pc:sldMkLst>
        <pc:spChg chg="mod">
          <ac:chgData name="伯尧" userId="86706a6a-cdaa-42d0-b31c-255ab0f7d779" providerId="ADAL" clId="{3D152DBF-D487-4EAF-B1F9-685501A57C80}" dt="2024-01-31T01:38:12.999" v="1140" actId="20577"/>
          <ac:spMkLst>
            <pc:docMk/>
            <pc:sldMk cId="2811219701" sldId="2011"/>
            <ac:spMk id="2" creationId="{DA8153E2-A4FF-4907-8CA3-A1439C703CB6}"/>
          </ac:spMkLst>
        </pc:spChg>
        <pc:spChg chg="mod">
          <ac:chgData name="伯尧" userId="86706a6a-cdaa-42d0-b31c-255ab0f7d779" providerId="ADAL" clId="{3D152DBF-D487-4EAF-B1F9-685501A57C80}" dt="2024-01-31T01:51:22.447" v="2545" actId="20577"/>
          <ac:spMkLst>
            <pc:docMk/>
            <pc:sldMk cId="2811219701" sldId="2011"/>
            <ac:spMk id="3" creationId="{D5C59901-C761-4505-80F8-3CEB4C6A3005}"/>
          </ac:spMkLst>
        </pc:spChg>
      </pc:sldChg>
      <pc:sldChg chg="addSp modSp new mod">
        <pc:chgData name="伯尧" userId="86706a6a-cdaa-42d0-b31c-255ab0f7d779" providerId="ADAL" clId="{3D152DBF-D487-4EAF-B1F9-685501A57C80}" dt="2024-01-31T02:32:14.406" v="3021"/>
        <pc:sldMkLst>
          <pc:docMk/>
          <pc:sldMk cId="2868360334" sldId="2012"/>
        </pc:sldMkLst>
        <pc:spChg chg="mod">
          <ac:chgData name="伯尧" userId="86706a6a-cdaa-42d0-b31c-255ab0f7d779" providerId="ADAL" clId="{3D152DBF-D487-4EAF-B1F9-685501A57C80}" dt="2024-01-31T01:53:04.285" v="2605" actId="20577"/>
          <ac:spMkLst>
            <pc:docMk/>
            <pc:sldMk cId="2868360334" sldId="2012"/>
            <ac:spMk id="2" creationId="{65F4D11E-26F0-43CF-A99F-ECD8A49CC205}"/>
          </ac:spMkLst>
        </pc:spChg>
        <pc:spChg chg="mod">
          <ac:chgData name="伯尧" userId="86706a6a-cdaa-42d0-b31c-255ab0f7d779" providerId="ADAL" clId="{3D152DBF-D487-4EAF-B1F9-685501A57C80}" dt="2024-01-31T02:12:42.998" v="2710"/>
          <ac:spMkLst>
            <pc:docMk/>
            <pc:sldMk cId="2868360334" sldId="2012"/>
            <ac:spMk id="3" creationId="{A00CF361-38B8-40CB-9CFC-AEA6CCE3275A}"/>
          </ac:spMkLst>
        </pc:spChg>
        <pc:graphicFrameChg chg="add mod modGraphic">
          <ac:chgData name="伯尧" userId="86706a6a-cdaa-42d0-b31c-255ab0f7d779" providerId="ADAL" clId="{3D152DBF-D487-4EAF-B1F9-685501A57C80}" dt="2024-01-31T02:32:14.406" v="3021"/>
          <ac:graphicFrameMkLst>
            <pc:docMk/>
            <pc:sldMk cId="2868360334" sldId="2012"/>
            <ac:graphicFrameMk id="6" creationId="{3F91DFA6-E2CB-4E3C-B901-AAE07F00527C}"/>
          </ac:graphicFrameMkLst>
        </pc:graphicFrameChg>
      </pc:sldChg>
      <pc:sldChg chg="modSp new mod">
        <pc:chgData name="伯尧" userId="86706a6a-cdaa-42d0-b31c-255ab0f7d779" providerId="ADAL" clId="{3D152DBF-D487-4EAF-B1F9-685501A57C80}" dt="2024-01-31T02:37:00.072" v="4038"/>
        <pc:sldMkLst>
          <pc:docMk/>
          <pc:sldMk cId="4061247687" sldId="2013"/>
        </pc:sldMkLst>
        <pc:spChg chg="mod">
          <ac:chgData name="伯尧" userId="86706a6a-cdaa-42d0-b31c-255ab0f7d779" providerId="ADAL" clId="{3D152DBF-D487-4EAF-B1F9-685501A57C80}" dt="2024-01-31T02:32:23.109" v="3043"/>
          <ac:spMkLst>
            <pc:docMk/>
            <pc:sldMk cId="4061247687" sldId="2013"/>
            <ac:spMk id="2" creationId="{FB4792A7-70B0-49BA-9FB5-A2A55FA73DCF}"/>
          </ac:spMkLst>
        </pc:spChg>
        <pc:spChg chg="mod">
          <ac:chgData name="伯尧" userId="86706a6a-cdaa-42d0-b31c-255ab0f7d779" providerId="ADAL" clId="{3D152DBF-D487-4EAF-B1F9-685501A57C80}" dt="2024-01-31T02:37:00.072" v="4038"/>
          <ac:spMkLst>
            <pc:docMk/>
            <pc:sldMk cId="4061247687" sldId="2013"/>
            <ac:spMk id="3" creationId="{1D06D3AF-E63A-4547-826E-9882AAF8DFBB}"/>
          </ac:spMkLst>
        </pc:spChg>
      </pc:sldChg>
      <pc:sldChg chg="modSp new mod">
        <pc:chgData name="伯尧" userId="86706a6a-cdaa-42d0-b31c-255ab0f7d779" providerId="ADAL" clId="{3D152DBF-D487-4EAF-B1F9-685501A57C80}" dt="2024-01-31T02:58:23.187" v="5160"/>
        <pc:sldMkLst>
          <pc:docMk/>
          <pc:sldMk cId="780148631" sldId="2014"/>
        </pc:sldMkLst>
        <pc:spChg chg="mod">
          <ac:chgData name="伯尧" userId="86706a6a-cdaa-42d0-b31c-255ab0f7d779" providerId="ADAL" clId="{3D152DBF-D487-4EAF-B1F9-685501A57C80}" dt="2024-01-31T02:37:13.659" v="4070"/>
          <ac:spMkLst>
            <pc:docMk/>
            <pc:sldMk cId="780148631" sldId="2014"/>
            <ac:spMk id="2" creationId="{34CF89C0-827F-4C59-A786-0061EEB09C7D}"/>
          </ac:spMkLst>
        </pc:spChg>
        <pc:spChg chg="mod">
          <ac:chgData name="伯尧" userId="86706a6a-cdaa-42d0-b31c-255ab0f7d779" providerId="ADAL" clId="{3D152DBF-D487-4EAF-B1F9-685501A57C80}" dt="2024-01-31T02:58:23.187" v="5160"/>
          <ac:spMkLst>
            <pc:docMk/>
            <pc:sldMk cId="780148631" sldId="2014"/>
            <ac:spMk id="3" creationId="{4C78CD67-9247-4337-A29E-A75CBF338DA1}"/>
          </ac:spMkLst>
        </pc:spChg>
      </pc:sldChg>
      <pc:sldMasterChg chg="delSldLayout">
        <pc:chgData name="伯尧" userId="86706a6a-cdaa-42d0-b31c-255ab0f7d779" providerId="ADAL" clId="{3D152DBF-D487-4EAF-B1F9-685501A57C80}" dt="2024-01-31T02:58:49.616" v="5161" actId="47"/>
        <pc:sldMasterMkLst>
          <pc:docMk/>
          <pc:sldMasterMk cId="3933749213" sldId="2147483660"/>
        </pc:sldMasterMkLst>
        <pc:sldLayoutChg chg="del">
          <pc:chgData name="伯尧" userId="86706a6a-cdaa-42d0-b31c-255ab0f7d779" providerId="ADAL" clId="{3D152DBF-D487-4EAF-B1F9-685501A57C80}" dt="2024-01-31T02:58:49.616" v="5161" actId="47"/>
          <pc:sldLayoutMkLst>
            <pc:docMk/>
            <pc:sldMasterMk cId="3933749213" sldId="2147483660"/>
            <pc:sldLayoutMk cId="3967882694" sldId="2147483671"/>
          </pc:sldLayoutMkLst>
        </pc:sldLayoutChg>
      </pc:sldMasterChg>
    </pc:docChg>
  </pc:docChgLst>
  <pc:docChgLst>
    <pc:chgData name="丁伯尧" userId="86706a6a-cdaa-42d0-b31c-255ab0f7d779" providerId="ADAL" clId="{3551332D-84CA-4507-929B-C0526D73A21B}"/>
    <pc:docChg chg="undo custSel addSld delSld modSld sldOrd">
      <pc:chgData name="丁伯尧" userId="86706a6a-cdaa-42d0-b31c-255ab0f7d779" providerId="ADAL" clId="{3551332D-84CA-4507-929B-C0526D73A21B}" dt="2024-11-01T09:22:33.270" v="1681" actId="14100"/>
      <pc:docMkLst>
        <pc:docMk/>
      </pc:docMkLst>
      <pc:sldChg chg="addSp modSp mod">
        <pc:chgData name="丁伯尧" userId="86706a6a-cdaa-42d0-b31c-255ab0f7d779" providerId="ADAL" clId="{3551332D-84CA-4507-929B-C0526D73A21B}" dt="2024-11-01T06:19:58.255" v="30" actId="20577"/>
        <pc:sldMkLst>
          <pc:docMk/>
          <pc:sldMk cId="2420540588" sldId="1974"/>
        </pc:sldMkLst>
        <pc:spChg chg="mod">
          <ac:chgData name="丁伯尧" userId="86706a6a-cdaa-42d0-b31c-255ab0f7d779" providerId="ADAL" clId="{3551332D-84CA-4507-929B-C0526D73A21B}" dt="2024-11-01T06:19:58.255" v="30" actId="20577"/>
          <ac:spMkLst>
            <pc:docMk/>
            <pc:sldMk cId="2420540588" sldId="1974"/>
            <ac:spMk id="2" creationId="{9C762051-9D1F-02BB-0703-97F86C65285A}"/>
          </ac:spMkLst>
        </pc:spChg>
        <pc:spChg chg="mod">
          <ac:chgData name="丁伯尧" userId="86706a6a-cdaa-42d0-b31c-255ab0f7d779" providerId="ADAL" clId="{3551332D-84CA-4507-929B-C0526D73A21B}" dt="2024-11-01T06:18:58.242" v="2"/>
          <ac:spMkLst>
            <pc:docMk/>
            <pc:sldMk cId="2420540588" sldId="1974"/>
            <ac:spMk id="4" creationId="{26A1ED65-DF51-0766-92F7-E769C2F7DD30}"/>
          </ac:spMkLst>
        </pc:spChg>
        <pc:spChg chg="add">
          <ac:chgData name="丁伯尧" userId="86706a6a-cdaa-42d0-b31c-255ab0f7d779" providerId="ADAL" clId="{3551332D-84CA-4507-929B-C0526D73A21B}" dt="2024-11-01T06:18:54.468" v="0"/>
          <ac:spMkLst>
            <pc:docMk/>
            <pc:sldMk cId="2420540588" sldId="1974"/>
            <ac:spMk id="12" creationId="{C8ED0821-5B8E-7375-12F1-327DB3D58722}"/>
          </ac:spMkLst>
        </pc:spChg>
        <pc:spChg chg="add">
          <ac:chgData name="丁伯尧" userId="86706a6a-cdaa-42d0-b31c-255ab0f7d779" providerId="ADAL" clId="{3551332D-84CA-4507-929B-C0526D73A21B}" dt="2024-11-01T06:19:11.952" v="3"/>
          <ac:spMkLst>
            <pc:docMk/>
            <pc:sldMk cId="2420540588" sldId="1974"/>
            <ac:spMk id="14" creationId="{4BE0C443-615E-7967-D86F-10D6FBFB1F42}"/>
          </ac:spMkLst>
        </pc:spChg>
      </pc:sldChg>
      <pc:sldChg chg="del">
        <pc:chgData name="丁伯尧" userId="86706a6a-cdaa-42d0-b31c-255ab0f7d779" providerId="ADAL" clId="{3551332D-84CA-4507-929B-C0526D73A21B}" dt="2024-11-01T06:50:56.210" v="431" actId="47"/>
        <pc:sldMkLst>
          <pc:docMk/>
          <pc:sldMk cId="341696407" sldId="1975"/>
        </pc:sldMkLst>
      </pc:sldChg>
      <pc:sldChg chg="del">
        <pc:chgData name="丁伯尧" userId="86706a6a-cdaa-42d0-b31c-255ab0f7d779" providerId="ADAL" clId="{3551332D-84CA-4507-929B-C0526D73A21B}" dt="2024-11-01T06:50:56.210" v="431" actId="47"/>
        <pc:sldMkLst>
          <pc:docMk/>
          <pc:sldMk cId="1913639457" sldId="1976"/>
        </pc:sldMkLst>
      </pc:sldChg>
      <pc:sldChg chg="del">
        <pc:chgData name="丁伯尧" userId="86706a6a-cdaa-42d0-b31c-255ab0f7d779" providerId="ADAL" clId="{3551332D-84CA-4507-929B-C0526D73A21B}" dt="2024-11-01T06:50:56.210" v="431" actId="47"/>
        <pc:sldMkLst>
          <pc:docMk/>
          <pc:sldMk cId="32905031" sldId="1977"/>
        </pc:sldMkLst>
      </pc:sldChg>
      <pc:sldChg chg="del">
        <pc:chgData name="丁伯尧" userId="86706a6a-cdaa-42d0-b31c-255ab0f7d779" providerId="ADAL" clId="{3551332D-84CA-4507-929B-C0526D73A21B}" dt="2024-11-01T06:50:56.210" v="431" actId="47"/>
        <pc:sldMkLst>
          <pc:docMk/>
          <pc:sldMk cId="1906029241" sldId="1978"/>
        </pc:sldMkLst>
      </pc:sldChg>
      <pc:sldChg chg="addSp delSp modSp new mod ord">
        <pc:chgData name="丁伯尧" userId="86706a6a-cdaa-42d0-b31c-255ab0f7d779" providerId="ADAL" clId="{3551332D-84CA-4507-929B-C0526D73A21B}" dt="2024-11-01T06:39:44.081" v="70" actId="1076"/>
        <pc:sldMkLst>
          <pc:docMk/>
          <pc:sldMk cId="1465386921" sldId="1979"/>
        </pc:sldMkLst>
        <pc:spChg chg="mod">
          <ac:chgData name="丁伯尧" userId="86706a6a-cdaa-42d0-b31c-255ab0f7d779" providerId="ADAL" clId="{3551332D-84CA-4507-929B-C0526D73A21B}" dt="2024-11-01T06:37:38.615" v="49" actId="20577"/>
          <ac:spMkLst>
            <pc:docMk/>
            <pc:sldMk cId="1465386921" sldId="1979"/>
            <ac:spMk id="2" creationId="{853791BC-10D9-6C1E-14C6-C21012371B85}"/>
          </ac:spMkLst>
        </pc:spChg>
        <pc:spChg chg="mod">
          <ac:chgData name="丁伯尧" userId="86706a6a-cdaa-42d0-b31c-255ab0f7d779" providerId="ADAL" clId="{3551332D-84CA-4507-929B-C0526D73A21B}" dt="2024-11-01T06:21:18.771" v="48" actId="404"/>
          <ac:spMkLst>
            <pc:docMk/>
            <pc:sldMk cId="1465386921" sldId="1979"/>
            <ac:spMk id="3" creationId="{E06CB4F0-9135-DC00-B702-E200C85964B6}"/>
          </ac:spMkLst>
        </pc:spChg>
        <pc:spChg chg="add del">
          <ac:chgData name="丁伯尧" userId="86706a6a-cdaa-42d0-b31c-255ab0f7d779" providerId="ADAL" clId="{3551332D-84CA-4507-929B-C0526D73A21B}" dt="2024-11-01T06:37:49.300" v="51" actId="22"/>
          <ac:spMkLst>
            <pc:docMk/>
            <pc:sldMk cId="1465386921" sldId="1979"/>
            <ac:spMk id="6" creationId="{B38D7CD0-89E5-0C37-8793-8C77B3C4E04F}"/>
          </ac:spMkLst>
        </pc:spChg>
        <pc:spChg chg="add mod">
          <ac:chgData name="丁伯尧" userId="86706a6a-cdaa-42d0-b31c-255ab0f7d779" providerId="ADAL" clId="{3551332D-84CA-4507-929B-C0526D73A21B}" dt="2024-11-01T06:39:41.551" v="69" actId="1076"/>
          <ac:spMkLst>
            <pc:docMk/>
            <pc:sldMk cId="1465386921" sldId="1979"/>
            <ac:spMk id="8" creationId="{FA1A710C-C087-E3F8-99D1-87CA2BBBFD12}"/>
          </ac:spMkLst>
        </pc:spChg>
        <pc:picChg chg="add mod">
          <ac:chgData name="丁伯尧" userId="86706a6a-cdaa-42d0-b31c-255ab0f7d779" providerId="ADAL" clId="{3551332D-84CA-4507-929B-C0526D73A21B}" dt="2024-11-01T06:39:44.081" v="70" actId="1076"/>
          <ac:picMkLst>
            <pc:docMk/>
            <pc:sldMk cId="1465386921" sldId="1979"/>
            <ac:picMk id="2050" creationId="{BB0A6E5D-D027-B258-9D16-FA498D09919D}"/>
          </ac:picMkLst>
        </pc:picChg>
      </pc:sldChg>
      <pc:sldChg chg="addSp delSp modSp add mod">
        <pc:chgData name="丁伯尧" userId="86706a6a-cdaa-42d0-b31c-255ab0f7d779" providerId="ADAL" clId="{3551332D-84CA-4507-929B-C0526D73A21B}" dt="2024-11-01T06:40:11.147" v="78" actId="1076"/>
        <pc:sldMkLst>
          <pc:docMk/>
          <pc:sldMk cId="1897906962" sldId="1980"/>
        </pc:sldMkLst>
        <pc:spChg chg="mod">
          <ac:chgData name="丁伯尧" userId="86706a6a-cdaa-42d0-b31c-255ab0f7d779" providerId="ADAL" clId="{3551332D-84CA-4507-929B-C0526D73A21B}" dt="2024-11-01T06:39:56.359" v="73" actId="113"/>
          <ac:spMkLst>
            <pc:docMk/>
            <pc:sldMk cId="1897906962" sldId="1980"/>
            <ac:spMk id="8" creationId="{736CE188-D558-6089-C27A-14ED2DD198BD}"/>
          </ac:spMkLst>
        </pc:spChg>
        <pc:picChg chg="del">
          <ac:chgData name="丁伯尧" userId="86706a6a-cdaa-42d0-b31c-255ab0f7d779" providerId="ADAL" clId="{3551332D-84CA-4507-929B-C0526D73A21B}" dt="2024-11-01T06:39:57.709" v="74" actId="478"/>
          <ac:picMkLst>
            <pc:docMk/>
            <pc:sldMk cId="1897906962" sldId="1980"/>
            <ac:picMk id="2050" creationId="{ECD465B3-DC2A-20B0-349A-8BB7A5B7994A}"/>
          </ac:picMkLst>
        </pc:picChg>
        <pc:picChg chg="add mod">
          <ac:chgData name="丁伯尧" userId="86706a6a-cdaa-42d0-b31c-255ab0f7d779" providerId="ADAL" clId="{3551332D-84CA-4507-929B-C0526D73A21B}" dt="2024-11-01T06:40:11.147" v="78" actId="1076"/>
          <ac:picMkLst>
            <pc:docMk/>
            <pc:sldMk cId="1897906962" sldId="1980"/>
            <ac:picMk id="3074" creationId="{8A68B23E-4A05-4802-A785-DC84479E3D3F}"/>
          </ac:picMkLst>
        </pc:picChg>
      </pc:sldChg>
      <pc:sldChg chg="addSp delSp modSp add">
        <pc:chgData name="丁伯尧" userId="86706a6a-cdaa-42d0-b31c-255ab0f7d779" providerId="ADAL" clId="{3551332D-84CA-4507-929B-C0526D73A21B}" dt="2024-11-01T06:40:30.838" v="84" actId="1076"/>
        <pc:sldMkLst>
          <pc:docMk/>
          <pc:sldMk cId="1710442851" sldId="1981"/>
        </pc:sldMkLst>
        <pc:picChg chg="del">
          <ac:chgData name="丁伯尧" userId="86706a6a-cdaa-42d0-b31c-255ab0f7d779" providerId="ADAL" clId="{3551332D-84CA-4507-929B-C0526D73A21B}" dt="2024-11-01T06:40:21.148" v="80" actId="478"/>
          <ac:picMkLst>
            <pc:docMk/>
            <pc:sldMk cId="1710442851" sldId="1981"/>
            <ac:picMk id="3074" creationId="{99E2BA3B-5951-21ED-F235-A4DC344C0099}"/>
          </ac:picMkLst>
        </pc:picChg>
        <pc:picChg chg="add mod">
          <ac:chgData name="丁伯尧" userId="86706a6a-cdaa-42d0-b31c-255ab0f7d779" providerId="ADAL" clId="{3551332D-84CA-4507-929B-C0526D73A21B}" dt="2024-11-01T06:40:30.838" v="84" actId="1076"/>
          <ac:picMkLst>
            <pc:docMk/>
            <pc:sldMk cId="1710442851" sldId="1981"/>
            <ac:picMk id="4098" creationId="{EA47F199-1E79-7D42-7FCC-4AFDE9CEB5BA}"/>
          </ac:picMkLst>
        </pc:picChg>
      </pc:sldChg>
      <pc:sldChg chg="modSp new del mod">
        <pc:chgData name="丁伯尧" userId="86706a6a-cdaa-42d0-b31c-255ab0f7d779" providerId="ADAL" clId="{3551332D-84CA-4507-929B-C0526D73A21B}" dt="2024-11-01T06:42:49.456" v="103" actId="47"/>
        <pc:sldMkLst>
          <pc:docMk/>
          <pc:sldMk cId="3882850336" sldId="1982"/>
        </pc:sldMkLst>
        <pc:spChg chg="mod">
          <ac:chgData name="丁伯尧" userId="86706a6a-cdaa-42d0-b31c-255ab0f7d779" providerId="ADAL" clId="{3551332D-84CA-4507-929B-C0526D73A21B}" dt="2024-11-01T06:42:12.648" v="101"/>
          <ac:spMkLst>
            <pc:docMk/>
            <pc:sldMk cId="3882850336" sldId="1982"/>
            <ac:spMk id="2" creationId="{67B227EE-DD6C-E033-7CDF-1E3EF7B44FF4}"/>
          </ac:spMkLst>
        </pc:spChg>
      </pc:sldChg>
      <pc:sldChg chg="addSp delSp modSp add mod">
        <pc:chgData name="丁伯尧" userId="86706a6a-cdaa-42d0-b31c-255ab0f7d779" providerId="ADAL" clId="{3551332D-84CA-4507-929B-C0526D73A21B}" dt="2024-11-01T06:42:04.110" v="99" actId="1076"/>
        <pc:sldMkLst>
          <pc:docMk/>
          <pc:sldMk cId="1188395291" sldId="1983"/>
        </pc:sldMkLst>
        <pc:spChg chg="mod">
          <ac:chgData name="丁伯尧" userId="86706a6a-cdaa-42d0-b31c-255ab0f7d779" providerId="ADAL" clId="{3551332D-84CA-4507-929B-C0526D73A21B}" dt="2024-11-01T06:41:19.661" v="87"/>
          <ac:spMkLst>
            <pc:docMk/>
            <pc:sldMk cId="1188395291" sldId="1983"/>
            <ac:spMk id="8" creationId="{4A469A95-96C6-0768-F437-B876192D8EFC}"/>
          </ac:spMkLst>
        </pc:spChg>
        <pc:picChg chg="del">
          <ac:chgData name="丁伯尧" userId="86706a6a-cdaa-42d0-b31c-255ab0f7d779" providerId="ADAL" clId="{3551332D-84CA-4507-929B-C0526D73A21B}" dt="2024-11-01T06:41:28.780" v="88" actId="478"/>
          <ac:picMkLst>
            <pc:docMk/>
            <pc:sldMk cId="1188395291" sldId="1983"/>
            <ac:picMk id="4098" creationId="{89ECFC11-7F8C-125F-FF92-57E89F346F51}"/>
          </ac:picMkLst>
        </pc:picChg>
        <pc:picChg chg="add mod">
          <ac:chgData name="丁伯尧" userId="86706a6a-cdaa-42d0-b31c-255ab0f7d779" providerId="ADAL" clId="{3551332D-84CA-4507-929B-C0526D73A21B}" dt="2024-11-01T06:42:04.110" v="99" actId="1076"/>
          <ac:picMkLst>
            <pc:docMk/>
            <pc:sldMk cId="1188395291" sldId="1983"/>
            <ac:picMk id="5122" creationId="{21C3C55B-8F3F-1D39-9446-FE1C7074B0F0}"/>
          </ac:picMkLst>
        </pc:picChg>
      </pc:sldChg>
      <pc:sldChg chg="addSp delSp modSp add mod chgLayout">
        <pc:chgData name="丁伯尧" userId="86706a6a-cdaa-42d0-b31c-255ab0f7d779" providerId="ADAL" clId="{3551332D-84CA-4507-929B-C0526D73A21B}" dt="2024-11-01T06:49:29.761" v="428" actId="1076"/>
        <pc:sldMkLst>
          <pc:docMk/>
          <pc:sldMk cId="1849508316" sldId="2001"/>
        </pc:sldMkLst>
        <pc:spChg chg="mod ord">
          <ac:chgData name="丁伯尧" userId="86706a6a-cdaa-42d0-b31c-255ab0f7d779" providerId="ADAL" clId="{3551332D-84CA-4507-929B-C0526D73A21B}" dt="2024-11-01T06:45:19.429" v="164" actId="6264"/>
          <ac:spMkLst>
            <pc:docMk/>
            <pc:sldMk cId="1849508316" sldId="2001"/>
            <ac:spMk id="2" creationId="{E87343A9-A37E-92A7-55DC-4B8140BBA904}"/>
          </ac:spMkLst>
        </pc:spChg>
        <pc:spChg chg="mod ord">
          <ac:chgData name="丁伯尧" userId="86706a6a-cdaa-42d0-b31c-255ab0f7d779" providerId="ADAL" clId="{3551332D-84CA-4507-929B-C0526D73A21B}" dt="2024-11-01T06:49:22.452" v="425" actId="20577"/>
          <ac:spMkLst>
            <pc:docMk/>
            <pc:sldMk cId="1849508316" sldId="2001"/>
            <ac:spMk id="3" creationId="{61DC742E-1010-D049-2DE8-5A752E3CF6CE}"/>
          </ac:spMkLst>
        </pc:spChg>
        <pc:spChg chg="mod ord">
          <ac:chgData name="丁伯尧" userId="86706a6a-cdaa-42d0-b31c-255ab0f7d779" providerId="ADAL" clId="{3551332D-84CA-4507-929B-C0526D73A21B}" dt="2024-11-01T06:45:19.429" v="164" actId="6264"/>
          <ac:spMkLst>
            <pc:docMk/>
            <pc:sldMk cId="1849508316" sldId="2001"/>
            <ac:spMk id="4" creationId="{3F6CC7D9-BEA3-8CD9-0B2A-FF972A205097}"/>
          </ac:spMkLst>
        </pc:spChg>
        <pc:spChg chg="del">
          <ac:chgData name="丁伯尧" userId="86706a6a-cdaa-42d0-b31c-255ab0f7d779" providerId="ADAL" clId="{3551332D-84CA-4507-929B-C0526D73A21B}" dt="2024-11-01T06:45:23.374" v="165" actId="478"/>
          <ac:spMkLst>
            <pc:docMk/>
            <pc:sldMk cId="1849508316" sldId="2001"/>
            <ac:spMk id="5" creationId="{0FE198BE-85B6-4D83-8A5D-4D40542197F5}"/>
          </ac:spMkLst>
        </pc:spChg>
        <pc:spChg chg="del">
          <ac:chgData name="丁伯尧" userId="86706a6a-cdaa-42d0-b31c-255ab0f7d779" providerId="ADAL" clId="{3551332D-84CA-4507-929B-C0526D73A21B}" dt="2024-11-01T06:45:23.374" v="165" actId="478"/>
          <ac:spMkLst>
            <pc:docMk/>
            <pc:sldMk cId="1849508316" sldId="2001"/>
            <ac:spMk id="6" creationId="{B821F7E5-FFE5-EE4F-1A42-49902D9C5A78}"/>
          </ac:spMkLst>
        </pc:spChg>
        <pc:spChg chg="del">
          <ac:chgData name="丁伯尧" userId="86706a6a-cdaa-42d0-b31c-255ab0f7d779" providerId="ADAL" clId="{3551332D-84CA-4507-929B-C0526D73A21B}" dt="2024-11-01T06:45:16.257" v="163" actId="478"/>
          <ac:spMkLst>
            <pc:docMk/>
            <pc:sldMk cId="1849508316" sldId="2001"/>
            <ac:spMk id="7" creationId="{D9C26D1A-726B-5EE7-28D5-EB8A5954AC7C}"/>
          </ac:spMkLst>
        </pc:spChg>
        <pc:spChg chg="add del mod">
          <ac:chgData name="丁伯尧" userId="86706a6a-cdaa-42d0-b31c-255ab0f7d779" providerId="ADAL" clId="{3551332D-84CA-4507-929B-C0526D73A21B}" dt="2024-11-01T06:45:19.429" v="164" actId="6264"/>
          <ac:spMkLst>
            <pc:docMk/>
            <pc:sldMk cId="1849508316" sldId="2001"/>
            <ac:spMk id="8" creationId="{BEDCD37D-D79E-9D82-2207-5048ED0AFB32}"/>
          </ac:spMkLst>
        </pc:spChg>
        <pc:spChg chg="add del mod">
          <ac:chgData name="丁伯尧" userId="86706a6a-cdaa-42d0-b31c-255ab0f7d779" providerId="ADAL" clId="{3551332D-84CA-4507-929B-C0526D73A21B}" dt="2024-11-01T06:45:19.429" v="164" actId="6264"/>
          <ac:spMkLst>
            <pc:docMk/>
            <pc:sldMk cId="1849508316" sldId="2001"/>
            <ac:spMk id="9" creationId="{C180ECC5-EDE6-342C-2693-5B43AE49412D}"/>
          </ac:spMkLst>
        </pc:spChg>
        <pc:spChg chg="add del mod">
          <ac:chgData name="丁伯尧" userId="86706a6a-cdaa-42d0-b31c-255ab0f7d779" providerId="ADAL" clId="{3551332D-84CA-4507-929B-C0526D73A21B}" dt="2024-11-01T06:45:19.429" v="164" actId="6264"/>
          <ac:spMkLst>
            <pc:docMk/>
            <pc:sldMk cId="1849508316" sldId="2001"/>
            <ac:spMk id="10" creationId="{9669C533-03EF-4D0C-9755-D30E422BE165}"/>
          </ac:spMkLst>
        </pc:spChg>
        <pc:spChg chg="add mod">
          <ac:chgData name="丁伯尧" userId="86706a6a-cdaa-42d0-b31c-255ab0f7d779" providerId="ADAL" clId="{3551332D-84CA-4507-929B-C0526D73A21B}" dt="2024-11-01T06:49:29.761" v="428" actId="1076"/>
          <ac:spMkLst>
            <pc:docMk/>
            <pc:sldMk cId="1849508316" sldId="2001"/>
            <ac:spMk id="13" creationId="{4C163539-0944-9DAC-1CE8-412AD74DB2D7}"/>
          </ac:spMkLst>
        </pc:spChg>
        <pc:picChg chg="add mod">
          <ac:chgData name="丁伯尧" userId="86706a6a-cdaa-42d0-b31c-255ab0f7d779" providerId="ADAL" clId="{3551332D-84CA-4507-929B-C0526D73A21B}" dt="2024-11-01T06:49:07.990" v="415" actId="1076"/>
          <ac:picMkLst>
            <pc:docMk/>
            <pc:sldMk cId="1849508316" sldId="2001"/>
            <ac:picMk id="11" creationId="{4810E5A2-9C7C-B2BD-EF2F-4C64B1798A73}"/>
          </ac:picMkLst>
        </pc:picChg>
        <pc:picChg chg="del">
          <ac:chgData name="丁伯尧" userId="86706a6a-cdaa-42d0-b31c-255ab0f7d779" providerId="ADAL" clId="{3551332D-84CA-4507-929B-C0526D73A21B}" dt="2024-11-01T06:45:13.284" v="162" actId="478"/>
          <ac:picMkLst>
            <pc:docMk/>
            <pc:sldMk cId="1849508316" sldId="2001"/>
            <ac:picMk id="6148" creationId="{12A672E8-54F2-BFF3-58E1-9ABF59963403}"/>
          </ac:picMkLst>
        </pc:picChg>
      </pc:sldChg>
      <pc:sldChg chg="modSp add mod">
        <pc:chgData name="丁伯尧" userId="86706a6a-cdaa-42d0-b31c-255ab0f7d779" providerId="ADAL" clId="{3551332D-84CA-4507-929B-C0526D73A21B}" dt="2024-11-01T07:11:04.550" v="614" actId="1076"/>
        <pc:sldMkLst>
          <pc:docMk/>
          <pc:sldMk cId="1928972210" sldId="2004"/>
        </pc:sldMkLst>
        <pc:spChg chg="mod">
          <ac:chgData name="丁伯尧" userId="86706a6a-cdaa-42d0-b31c-255ab0f7d779" providerId="ADAL" clId="{3551332D-84CA-4507-929B-C0526D73A21B}" dt="2024-11-01T06:43:26.365" v="137" actId="20577"/>
          <ac:spMkLst>
            <pc:docMk/>
            <pc:sldMk cId="1928972210" sldId="2004"/>
            <ac:spMk id="3" creationId="{491A0D54-0299-97C0-219B-50A984EA4215}"/>
          </ac:spMkLst>
        </pc:spChg>
        <pc:picChg chg="mod">
          <ac:chgData name="丁伯尧" userId="86706a6a-cdaa-42d0-b31c-255ab0f7d779" providerId="ADAL" clId="{3551332D-84CA-4507-929B-C0526D73A21B}" dt="2024-11-01T07:11:04.550" v="614" actId="1076"/>
          <ac:picMkLst>
            <pc:docMk/>
            <pc:sldMk cId="1928972210" sldId="2004"/>
            <ac:picMk id="6" creationId="{6374DF84-4FD1-AC59-B5CC-811E531406F4}"/>
          </ac:picMkLst>
        </pc:picChg>
      </pc:sldChg>
      <pc:sldChg chg="modSp add mod">
        <pc:chgData name="丁伯尧" userId="86706a6a-cdaa-42d0-b31c-255ab0f7d779" providerId="ADAL" clId="{3551332D-84CA-4507-929B-C0526D73A21B}" dt="2024-11-01T06:49:57.957" v="430"/>
        <pc:sldMkLst>
          <pc:docMk/>
          <pc:sldMk cId="3568808279" sldId="2005"/>
        </pc:sldMkLst>
        <pc:spChg chg="mod">
          <ac:chgData name="丁伯尧" userId="86706a6a-cdaa-42d0-b31c-255ab0f7d779" providerId="ADAL" clId="{3551332D-84CA-4507-929B-C0526D73A21B}" dt="2024-11-01T06:49:57.957" v="430"/>
          <ac:spMkLst>
            <pc:docMk/>
            <pc:sldMk cId="3568808279" sldId="2005"/>
            <ac:spMk id="3" creationId="{713A2C49-6A89-D282-7A46-3F9784F53879}"/>
          </ac:spMkLst>
        </pc:spChg>
      </pc:sldChg>
      <pc:sldChg chg="addSp modSp new mod">
        <pc:chgData name="丁伯尧" userId="86706a6a-cdaa-42d0-b31c-255ab0f7d779" providerId="ADAL" clId="{3551332D-84CA-4507-929B-C0526D73A21B}" dt="2024-11-01T07:02:37.357" v="533" actId="20577"/>
        <pc:sldMkLst>
          <pc:docMk/>
          <pc:sldMk cId="1416816969" sldId="2006"/>
        </pc:sldMkLst>
        <pc:spChg chg="mod">
          <ac:chgData name="丁伯尧" userId="86706a6a-cdaa-42d0-b31c-255ab0f7d779" providerId="ADAL" clId="{3551332D-84CA-4507-929B-C0526D73A21B}" dt="2024-11-01T07:00:12.858" v="445"/>
          <ac:spMkLst>
            <pc:docMk/>
            <pc:sldMk cId="1416816969" sldId="2006"/>
            <ac:spMk id="2" creationId="{BCE7D7C3-31E0-4858-B1EE-3E13636DDE12}"/>
          </ac:spMkLst>
        </pc:spChg>
        <pc:spChg chg="mod">
          <ac:chgData name="丁伯尧" userId="86706a6a-cdaa-42d0-b31c-255ab0f7d779" providerId="ADAL" clId="{3551332D-84CA-4507-929B-C0526D73A21B}" dt="2024-11-01T07:02:37.357" v="533" actId="20577"/>
          <ac:spMkLst>
            <pc:docMk/>
            <pc:sldMk cId="1416816969" sldId="2006"/>
            <ac:spMk id="3" creationId="{DAA3EF6A-9EDC-B2CB-CDB7-96EDFC91CC32}"/>
          </ac:spMkLst>
        </pc:spChg>
        <pc:picChg chg="add mod">
          <ac:chgData name="丁伯尧" userId="86706a6a-cdaa-42d0-b31c-255ab0f7d779" providerId="ADAL" clId="{3551332D-84CA-4507-929B-C0526D73A21B}" dt="2024-11-01T07:02:22.428" v="526" actId="1076"/>
          <ac:picMkLst>
            <pc:docMk/>
            <pc:sldMk cId="1416816969" sldId="2006"/>
            <ac:picMk id="6" creationId="{FBA2FA5E-7AE5-6DED-3A79-20AC3A98E284}"/>
          </ac:picMkLst>
        </pc:picChg>
      </pc:sldChg>
      <pc:sldChg chg="new del">
        <pc:chgData name="丁伯尧" userId="86706a6a-cdaa-42d0-b31c-255ab0f7d779" providerId="ADAL" clId="{3551332D-84CA-4507-929B-C0526D73A21B}" dt="2024-11-01T06:49:39.315" v="429" actId="47"/>
        <pc:sldMkLst>
          <pc:docMk/>
          <pc:sldMk cId="2613909084" sldId="2006"/>
        </pc:sldMkLst>
      </pc:sldChg>
      <pc:sldChg chg="addSp delSp modSp add mod">
        <pc:chgData name="丁伯尧" userId="86706a6a-cdaa-42d0-b31c-255ab0f7d779" providerId="ADAL" clId="{3551332D-84CA-4507-929B-C0526D73A21B}" dt="2024-11-01T07:22:24.696" v="856" actId="1076"/>
        <pc:sldMkLst>
          <pc:docMk/>
          <pc:sldMk cId="802087646" sldId="2007"/>
        </pc:sldMkLst>
        <pc:spChg chg="mod">
          <ac:chgData name="丁伯尧" userId="86706a6a-cdaa-42d0-b31c-255ab0f7d779" providerId="ADAL" clId="{3551332D-84CA-4507-929B-C0526D73A21B}" dt="2024-11-01T07:04:14.153" v="612"/>
          <ac:spMkLst>
            <pc:docMk/>
            <pc:sldMk cId="802087646" sldId="2007"/>
            <ac:spMk id="3" creationId="{94739C1B-5414-0178-4C41-F54201FFE106}"/>
          </ac:spMkLst>
        </pc:spChg>
        <pc:picChg chg="del">
          <ac:chgData name="丁伯尧" userId="86706a6a-cdaa-42d0-b31c-255ab0f7d779" providerId="ADAL" clId="{3551332D-84CA-4507-929B-C0526D73A21B}" dt="2024-11-01T07:02:56.124" v="536" actId="478"/>
          <ac:picMkLst>
            <pc:docMk/>
            <pc:sldMk cId="802087646" sldId="2007"/>
            <ac:picMk id="6" creationId="{4E3B5A8B-95C8-E450-28A6-60BFE470ECEE}"/>
          </ac:picMkLst>
        </pc:picChg>
        <pc:picChg chg="add mod">
          <ac:chgData name="丁伯尧" userId="86706a6a-cdaa-42d0-b31c-255ab0f7d779" providerId="ADAL" clId="{3551332D-84CA-4507-929B-C0526D73A21B}" dt="2024-11-01T07:22:24.696" v="856" actId="1076"/>
          <ac:picMkLst>
            <pc:docMk/>
            <pc:sldMk cId="802087646" sldId="2007"/>
            <ac:picMk id="7" creationId="{9EFE3029-5061-AB98-0BEA-A48E2136A026}"/>
          </ac:picMkLst>
        </pc:picChg>
      </pc:sldChg>
      <pc:sldChg chg="addSp delSp modSp new mod">
        <pc:chgData name="丁伯尧" userId="86706a6a-cdaa-42d0-b31c-255ab0f7d779" providerId="ADAL" clId="{3551332D-84CA-4507-929B-C0526D73A21B}" dt="2024-11-01T07:25:15.629" v="1074"/>
        <pc:sldMkLst>
          <pc:docMk/>
          <pc:sldMk cId="1862424435" sldId="2008"/>
        </pc:sldMkLst>
        <pc:spChg chg="mod">
          <ac:chgData name="丁伯尧" userId="86706a6a-cdaa-42d0-b31c-255ab0f7d779" providerId="ADAL" clId="{3551332D-84CA-4507-929B-C0526D73A21B}" dt="2024-11-01T07:12:26.575" v="644"/>
          <ac:spMkLst>
            <pc:docMk/>
            <pc:sldMk cId="1862424435" sldId="2008"/>
            <ac:spMk id="2" creationId="{E195249F-BD2E-ADB2-6D75-202CB0802014}"/>
          </ac:spMkLst>
        </pc:spChg>
        <pc:spChg chg="mod">
          <ac:chgData name="丁伯尧" userId="86706a6a-cdaa-42d0-b31c-255ab0f7d779" providerId="ADAL" clId="{3551332D-84CA-4507-929B-C0526D73A21B}" dt="2024-11-01T07:25:15.629" v="1074"/>
          <ac:spMkLst>
            <pc:docMk/>
            <pc:sldMk cId="1862424435" sldId="2008"/>
            <ac:spMk id="3" creationId="{B7DCB031-0C26-E556-0815-9B1826B23A31}"/>
          </ac:spMkLst>
        </pc:spChg>
        <pc:picChg chg="add del mod">
          <ac:chgData name="丁伯尧" userId="86706a6a-cdaa-42d0-b31c-255ab0f7d779" providerId="ADAL" clId="{3551332D-84CA-4507-929B-C0526D73A21B}" dt="2024-11-01T07:15:51.056" v="728" actId="478"/>
          <ac:picMkLst>
            <pc:docMk/>
            <pc:sldMk cId="1862424435" sldId="2008"/>
            <ac:picMk id="5" creationId="{856579CA-F461-D612-8F27-5FBE667197A6}"/>
          </ac:picMkLst>
        </pc:picChg>
      </pc:sldChg>
      <pc:sldChg chg="addSp modSp new mod">
        <pc:chgData name="丁伯尧" userId="86706a6a-cdaa-42d0-b31c-255ab0f7d779" providerId="ADAL" clId="{3551332D-84CA-4507-929B-C0526D73A21B}" dt="2024-11-01T09:00:38.493" v="1486" actId="27636"/>
        <pc:sldMkLst>
          <pc:docMk/>
          <pc:sldMk cId="120281770" sldId="2009"/>
        </pc:sldMkLst>
        <pc:spChg chg="mod">
          <ac:chgData name="丁伯尧" userId="86706a6a-cdaa-42d0-b31c-255ab0f7d779" providerId="ADAL" clId="{3551332D-84CA-4507-929B-C0526D73A21B}" dt="2024-11-01T07:48:42.389" v="1080"/>
          <ac:spMkLst>
            <pc:docMk/>
            <pc:sldMk cId="120281770" sldId="2009"/>
            <ac:spMk id="2" creationId="{285D7312-DC20-CF79-ABE5-713A3C79F723}"/>
          </ac:spMkLst>
        </pc:spChg>
        <pc:spChg chg="mod">
          <ac:chgData name="丁伯尧" userId="86706a6a-cdaa-42d0-b31c-255ab0f7d779" providerId="ADAL" clId="{3551332D-84CA-4507-929B-C0526D73A21B}" dt="2024-11-01T08:52:31.763" v="1251" actId="27636"/>
          <ac:spMkLst>
            <pc:docMk/>
            <pc:sldMk cId="120281770" sldId="2009"/>
            <ac:spMk id="3" creationId="{776CAD46-03ED-7160-4D2C-BC7029053982}"/>
          </ac:spMkLst>
        </pc:spChg>
        <pc:spChg chg="add mod">
          <ac:chgData name="丁伯尧" userId="86706a6a-cdaa-42d0-b31c-255ab0f7d779" providerId="ADAL" clId="{3551332D-84CA-4507-929B-C0526D73A21B}" dt="2024-11-01T09:00:38.493" v="1486" actId="27636"/>
          <ac:spMkLst>
            <pc:docMk/>
            <pc:sldMk cId="120281770" sldId="2009"/>
            <ac:spMk id="7" creationId="{710D8F3C-D178-FEE6-FB6C-46188110BD08}"/>
          </ac:spMkLst>
        </pc:spChg>
        <pc:picChg chg="add mod">
          <ac:chgData name="丁伯尧" userId="86706a6a-cdaa-42d0-b31c-255ab0f7d779" providerId="ADAL" clId="{3551332D-84CA-4507-929B-C0526D73A21B}" dt="2024-11-01T08:50:04.576" v="1086" actId="1076"/>
          <ac:picMkLst>
            <pc:docMk/>
            <pc:sldMk cId="120281770" sldId="2009"/>
            <ac:picMk id="6" creationId="{54DAE053-8AA2-0023-8B47-D8FE3C544350}"/>
          </ac:picMkLst>
        </pc:picChg>
      </pc:sldChg>
      <pc:sldChg chg="addSp delSp modSp new mod">
        <pc:chgData name="丁伯尧" userId="86706a6a-cdaa-42d0-b31c-255ab0f7d779" providerId="ADAL" clId="{3551332D-84CA-4507-929B-C0526D73A21B}" dt="2024-11-01T09:16:59.116" v="1575"/>
        <pc:sldMkLst>
          <pc:docMk/>
          <pc:sldMk cId="3885320596" sldId="2010"/>
        </pc:sldMkLst>
        <pc:spChg chg="mod">
          <ac:chgData name="丁伯尧" userId="86706a6a-cdaa-42d0-b31c-255ab0f7d779" providerId="ADAL" clId="{3551332D-84CA-4507-929B-C0526D73A21B}" dt="2024-11-01T08:58:10.549" v="1474"/>
          <ac:spMkLst>
            <pc:docMk/>
            <pc:sldMk cId="3885320596" sldId="2010"/>
            <ac:spMk id="2" creationId="{A8279DE4-368C-56FB-8311-DC14685DE14A}"/>
          </ac:spMkLst>
        </pc:spChg>
        <pc:spChg chg="mod">
          <ac:chgData name="丁伯尧" userId="86706a6a-cdaa-42d0-b31c-255ab0f7d779" providerId="ADAL" clId="{3551332D-84CA-4507-929B-C0526D73A21B}" dt="2024-11-01T09:16:59.116" v="1575"/>
          <ac:spMkLst>
            <pc:docMk/>
            <pc:sldMk cId="3885320596" sldId="2010"/>
            <ac:spMk id="3" creationId="{1D1534F3-A50D-0BDC-847F-38F0D711C1D3}"/>
          </ac:spMkLst>
        </pc:spChg>
        <pc:spChg chg="add del mod">
          <ac:chgData name="丁伯尧" userId="86706a6a-cdaa-42d0-b31c-255ab0f7d779" providerId="ADAL" clId="{3551332D-84CA-4507-929B-C0526D73A21B}" dt="2024-11-01T09:15:21.879" v="1491" actId="478"/>
          <ac:spMkLst>
            <pc:docMk/>
            <pc:sldMk cId="3885320596" sldId="2010"/>
            <ac:spMk id="8" creationId="{ACD8EEB1-7CB1-C79B-E7EA-CEA6E08C1B44}"/>
          </ac:spMkLst>
        </pc:spChg>
        <pc:picChg chg="add mod modCrop">
          <ac:chgData name="丁伯尧" userId="86706a6a-cdaa-42d0-b31c-255ab0f7d779" providerId="ADAL" clId="{3551332D-84CA-4507-929B-C0526D73A21B}" dt="2024-11-01T08:57:42.970" v="1458" actId="732"/>
          <ac:picMkLst>
            <pc:docMk/>
            <pc:sldMk cId="3885320596" sldId="2010"/>
            <ac:picMk id="6" creationId="{2688425F-A0A4-ABC1-9A72-612F2F62A0DC}"/>
          </ac:picMkLst>
        </pc:picChg>
      </pc:sldChg>
      <pc:sldChg chg="modSp add mod">
        <pc:chgData name="丁伯尧" userId="86706a6a-cdaa-42d0-b31c-255ab0f7d779" providerId="ADAL" clId="{3551332D-84CA-4507-929B-C0526D73A21B}" dt="2024-11-01T08:58:19.885" v="1484"/>
        <pc:sldMkLst>
          <pc:docMk/>
          <pc:sldMk cId="3420235683" sldId="2011"/>
        </pc:sldMkLst>
        <pc:spChg chg="mod">
          <ac:chgData name="丁伯尧" userId="86706a6a-cdaa-42d0-b31c-255ab0f7d779" providerId="ADAL" clId="{3551332D-84CA-4507-929B-C0526D73A21B}" dt="2024-11-01T08:58:19.885" v="1484"/>
          <ac:spMkLst>
            <pc:docMk/>
            <pc:sldMk cId="3420235683" sldId="2011"/>
            <ac:spMk id="2" creationId="{4C713CF9-9A81-5332-4089-50BA004BF54E}"/>
          </ac:spMkLst>
        </pc:spChg>
        <pc:picChg chg="mod modCrop">
          <ac:chgData name="丁伯尧" userId="86706a6a-cdaa-42d0-b31c-255ab0f7d779" providerId="ADAL" clId="{3551332D-84CA-4507-929B-C0526D73A21B}" dt="2024-11-01T08:58:00.432" v="1468" actId="732"/>
          <ac:picMkLst>
            <pc:docMk/>
            <pc:sldMk cId="3420235683" sldId="2011"/>
            <ac:picMk id="6" creationId="{967EBF11-CBAC-EFFC-DC90-3E60BFDBFDAE}"/>
          </ac:picMkLst>
        </pc:picChg>
      </pc:sldChg>
      <pc:sldChg chg="addSp modSp new mod">
        <pc:chgData name="丁伯尧" userId="86706a6a-cdaa-42d0-b31c-255ab0f7d779" providerId="ADAL" clId="{3551332D-84CA-4507-929B-C0526D73A21B}" dt="2024-11-01T09:21:04.954" v="1633" actId="20577"/>
        <pc:sldMkLst>
          <pc:docMk/>
          <pc:sldMk cId="3441558613" sldId="2012"/>
        </pc:sldMkLst>
        <pc:spChg chg="mod">
          <ac:chgData name="丁伯尧" userId="86706a6a-cdaa-42d0-b31c-255ab0f7d779" providerId="ADAL" clId="{3551332D-84CA-4507-929B-C0526D73A21B}" dt="2024-11-01T09:17:16.105" v="1578"/>
          <ac:spMkLst>
            <pc:docMk/>
            <pc:sldMk cId="3441558613" sldId="2012"/>
            <ac:spMk id="2" creationId="{206A4F44-AAFD-6D29-8678-C95B7CE908D4}"/>
          </ac:spMkLst>
        </pc:spChg>
        <pc:spChg chg="mod">
          <ac:chgData name="丁伯尧" userId="86706a6a-cdaa-42d0-b31c-255ab0f7d779" providerId="ADAL" clId="{3551332D-84CA-4507-929B-C0526D73A21B}" dt="2024-11-01T09:21:04.954" v="1633" actId="20577"/>
          <ac:spMkLst>
            <pc:docMk/>
            <pc:sldMk cId="3441558613" sldId="2012"/>
            <ac:spMk id="3" creationId="{E6EF2034-C859-CC62-83BC-8C97C1D5C712}"/>
          </ac:spMkLst>
        </pc:spChg>
        <pc:picChg chg="add mod">
          <ac:chgData name="丁伯尧" userId="86706a6a-cdaa-42d0-b31c-255ab0f7d779" providerId="ADAL" clId="{3551332D-84CA-4507-929B-C0526D73A21B}" dt="2024-11-01T09:20:41.520" v="1583" actId="1076"/>
          <ac:picMkLst>
            <pc:docMk/>
            <pc:sldMk cId="3441558613" sldId="2012"/>
            <ac:picMk id="6" creationId="{60B7A19E-19A4-8607-4355-F7D00C94267B}"/>
          </ac:picMkLst>
        </pc:picChg>
      </pc:sldChg>
      <pc:sldChg chg="addSp modSp new mod">
        <pc:chgData name="丁伯尧" userId="86706a6a-cdaa-42d0-b31c-255ab0f7d779" providerId="ADAL" clId="{3551332D-84CA-4507-929B-C0526D73A21B}" dt="2024-11-01T09:22:33.270" v="1681" actId="14100"/>
        <pc:sldMkLst>
          <pc:docMk/>
          <pc:sldMk cId="1612097427" sldId="2013"/>
        </pc:sldMkLst>
        <pc:spChg chg="mod">
          <ac:chgData name="丁伯尧" userId="86706a6a-cdaa-42d0-b31c-255ab0f7d779" providerId="ADAL" clId="{3551332D-84CA-4507-929B-C0526D73A21B}" dt="2024-11-01T09:21:10.566" v="1636"/>
          <ac:spMkLst>
            <pc:docMk/>
            <pc:sldMk cId="1612097427" sldId="2013"/>
            <ac:spMk id="2" creationId="{B0291688-EF9F-114F-E07F-171A8C3A3777}"/>
          </ac:spMkLst>
        </pc:spChg>
        <pc:spChg chg="mod">
          <ac:chgData name="丁伯尧" userId="86706a6a-cdaa-42d0-b31c-255ab0f7d779" providerId="ADAL" clId="{3551332D-84CA-4507-929B-C0526D73A21B}" dt="2024-11-01T09:22:23.018" v="1676" actId="20577"/>
          <ac:spMkLst>
            <pc:docMk/>
            <pc:sldMk cId="1612097427" sldId="2013"/>
            <ac:spMk id="3" creationId="{24C33253-CF27-6E54-2441-A1E0F3B24469}"/>
          </ac:spMkLst>
        </pc:spChg>
        <pc:picChg chg="add mod">
          <ac:chgData name="丁伯尧" userId="86706a6a-cdaa-42d0-b31c-255ab0f7d779" providerId="ADAL" clId="{3551332D-84CA-4507-929B-C0526D73A21B}" dt="2024-11-01T09:22:26.840" v="1678" actId="1076"/>
          <ac:picMkLst>
            <pc:docMk/>
            <pc:sldMk cId="1612097427" sldId="2013"/>
            <ac:picMk id="6" creationId="{9C3B36ED-B9D7-150F-2A2B-09FD2870C398}"/>
          </ac:picMkLst>
        </pc:picChg>
        <pc:picChg chg="add mod">
          <ac:chgData name="丁伯尧" userId="86706a6a-cdaa-42d0-b31c-255ab0f7d779" providerId="ADAL" clId="{3551332D-84CA-4507-929B-C0526D73A21B}" dt="2024-11-01T09:22:33.270" v="1681" actId="14100"/>
          <ac:picMkLst>
            <pc:docMk/>
            <pc:sldMk cId="1612097427" sldId="2013"/>
            <ac:picMk id="8" creationId="{5CFEAAA4-D406-566A-BFC9-CDD08CD924F2}"/>
          </ac:picMkLst>
        </pc:picChg>
      </pc:sldChg>
    </pc:docChg>
  </pc:docChgLst>
  <pc:docChgLst>
    <pc:chgData name="丁伯尧" userId="86706a6a-cdaa-42d0-b31c-255ab0f7d779" providerId="ADAL" clId="{473CF50C-7278-4157-AF30-2DA82EC941BE}"/>
    <pc:docChg chg="undo redo custSel addSld delSld modSld delSection modSection">
      <pc:chgData name="丁伯尧" userId="86706a6a-cdaa-42d0-b31c-255ab0f7d779" providerId="ADAL" clId="{473CF50C-7278-4157-AF30-2DA82EC941BE}" dt="2024-07-09T09:53:04.092" v="2972" actId="478"/>
      <pc:docMkLst>
        <pc:docMk/>
      </pc:docMkLst>
      <pc:sldChg chg="delSp modSp mod">
        <pc:chgData name="丁伯尧" userId="86706a6a-cdaa-42d0-b31c-255ab0f7d779" providerId="ADAL" clId="{473CF50C-7278-4157-AF30-2DA82EC941BE}" dt="2024-07-09T09:53:04.092" v="2972" actId="478"/>
        <pc:sldMkLst>
          <pc:docMk/>
          <pc:sldMk cId="2420540588" sldId="1974"/>
        </pc:sldMkLst>
        <pc:spChg chg="mod">
          <ac:chgData name="丁伯尧" userId="86706a6a-cdaa-42d0-b31c-255ab0f7d779" providerId="ADAL" clId="{473CF50C-7278-4157-AF30-2DA82EC941BE}" dt="2024-07-09T06:46:24.464" v="64" actId="947"/>
          <ac:spMkLst>
            <pc:docMk/>
            <pc:sldMk cId="2420540588" sldId="1974"/>
            <ac:spMk id="4" creationId="{26A1ED65-DF51-0766-92F7-E769C2F7DD30}"/>
          </ac:spMkLst>
        </pc:spChg>
        <pc:spChg chg="topLvl">
          <ac:chgData name="丁伯尧" userId="86706a6a-cdaa-42d0-b31c-255ab0f7d779" providerId="ADAL" clId="{473CF50C-7278-4157-AF30-2DA82EC941BE}" dt="2024-07-09T06:46:31.965" v="65" actId="478"/>
          <ac:spMkLst>
            <pc:docMk/>
            <pc:sldMk cId="2420540588" sldId="1974"/>
            <ac:spMk id="13" creationId="{79ECC3D5-6B70-D9FA-065C-315A66C29379}"/>
          </ac:spMkLst>
        </pc:spChg>
        <pc:spChg chg="del topLvl">
          <ac:chgData name="丁伯尧" userId="86706a6a-cdaa-42d0-b31c-255ab0f7d779" providerId="ADAL" clId="{473CF50C-7278-4157-AF30-2DA82EC941BE}" dt="2024-07-09T06:46:31.965" v="65" actId="478"/>
          <ac:spMkLst>
            <pc:docMk/>
            <pc:sldMk cId="2420540588" sldId="1974"/>
            <ac:spMk id="14" creationId="{32D7C69F-2430-2989-53EF-D4A3CD448447}"/>
          </ac:spMkLst>
        </pc:spChg>
        <pc:spChg chg="mod">
          <ac:chgData name="丁伯尧" userId="86706a6a-cdaa-42d0-b31c-255ab0f7d779" providerId="ADAL" clId="{473CF50C-7278-4157-AF30-2DA82EC941BE}" dt="2024-07-09T06:46:38.637" v="70" actId="20577"/>
          <ac:spMkLst>
            <pc:docMk/>
            <pc:sldMk cId="2420540588" sldId="1974"/>
            <ac:spMk id="16" creationId="{9E58C681-14F4-A6DF-046D-74921F40107B}"/>
          </ac:spMkLst>
        </pc:spChg>
        <pc:grpChg chg="del">
          <ac:chgData name="丁伯尧" userId="86706a6a-cdaa-42d0-b31c-255ab0f7d779" providerId="ADAL" clId="{473CF50C-7278-4157-AF30-2DA82EC941BE}" dt="2024-07-09T06:46:31.965" v="65" actId="478"/>
          <ac:grpSpMkLst>
            <pc:docMk/>
            <pc:sldMk cId="2420540588" sldId="1974"/>
            <ac:grpSpMk id="12" creationId="{5F382F42-608A-EAA6-9F4C-4774583C76D1}"/>
          </ac:grpSpMkLst>
        </pc:grpChg>
        <pc:picChg chg="del">
          <ac:chgData name="丁伯尧" userId="86706a6a-cdaa-42d0-b31c-255ab0f7d779" providerId="ADAL" clId="{473CF50C-7278-4157-AF30-2DA82EC941BE}" dt="2024-07-09T09:53:04.092" v="2972" actId="478"/>
          <ac:picMkLst>
            <pc:docMk/>
            <pc:sldMk cId="2420540588" sldId="1974"/>
            <ac:picMk id="2" creationId="{02AD304C-14EE-F3F5-FC39-EEF6BF58BE8D}"/>
          </ac:picMkLst>
        </pc:picChg>
      </pc:sldChg>
      <pc:sldChg chg="addSp modSp new mod modClrScheme chgLayout">
        <pc:chgData name="丁伯尧" userId="86706a6a-cdaa-42d0-b31c-255ab0f7d779" providerId="ADAL" clId="{473CF50C-7278-4157-AF30-2DA82EC941BE}" dt="2024-07-09T07:34:09.819" v="1194"/>
        <pc:sldMkLst>
          <pc:docMk/>
          <pc:sldMk cId="1353708591" sldId="1975"/>
        </pc:sldMkLst>
        <pc:spChg chg="add mod">
          <ac:chgData name="丁伯尧" userId="86706a6a-cdaa-42d0-b31c-255ab0f7d779" providerId="ADAL" clId="{473CF50C-7278-4157-AF30-2DA82EC941BE}" dt="2024-07-09T06:52:02.084" v="87" actId="20577"/>
          <ac:spMkLst>
            <pc:docMk/>
            <pc:sldMk cId="1353708591" sldId="1975"/>
            <ac:spMk id="2" creationId="{F01F7127-1476-1C47-5C32-E297F9BA09AC}"/>
          </ac:spMkLst>
        </pc:spChg>
        <pc:spChg chg="add mod">
          <ac:chgData name="丁伯尧" userId="86706a6a-cdaa-42d0-b31c-255ab0f7d779" providerId="ADAL" clId="{473CF50C-7278-4157-AF30-2DA82EC941BE}" dt="2024-07-09T07:34:09.819" v="1194"/>
          <ac:spMkLst>
            <pc:docMk/>
            <pc:sldMk cId="1353708591" sldId="1975"/>
            <ac:spMk id="3" creationId="{2342F71E-43F0-655C-A848-A74D3D4C4B5B}"/>
          </ac:spMkLst>
        </pc:spChg>
        <pc:picChg chg="add mod">
          <ac:chgData name="丁伯尧" userId="86706a6a-cdaa-42d0-b31c-255ab0f7d779" providerId="ADAL" clId="{473CF50C-7278-4157-AF30-2DA82EC941BE}" dt="2024-07-09T07:05:52.005" v="473" actId="1076"/>
          <ac:picMkLst>
            <pc:docMk/>
            <pc:sldMk cId="1353708591" sldId="1975"/>
            <ac:picMk id="5" creationId="{AB6E1BA3-47D4-0909-6CC4-B016FD11A3C1}"/>
          </ac:picMkLst>
        </pc:picChg>
      </pc:sldChg>
      <pc:sldChg chg="addSp modSp new mod">
        <pc:chgData name="丁伯尧" userId="86706a6a-cdaa-42d0-b31c-255ab0f7d779" providerId="ADAL" clId="{473CF50C-7278-4157-AF30-2DA82EC941BE}" dt="2024-07-09T07:15:03.710" v="652"/>
        <pc:sldMkLst>
          <pc:docMk/>
          <pc:sldMk cId="3423798203" sldId="1976"/>
        </pc:sldMkLst>
        <pc:spChg chg="mod">
          <ac:chgData name="丁伯尧" userId="86706a6a-cdaa-42d0-b31c-255ab0f7d779" providerId="ADAL" clId="{473CF50C-7278-4157-AF30-2DA82EC941BE}" dt="2024-07-09T07:06:00.671" v="476"/>
          <ac:spMkLst>
            <pc:docMk/>
            <pc:sldMk cId="3423798203" sldId="1976"/>
            <ac:spMk id="2" creationId="{C4FE4B62-0D16-9886-D30F-6347B064FF68}"/>
          </ac:spMkLst>
        </pc:spChg>
        <pc:spChg chg="mod">
          <ac:chgData name="丁伯尧" userId="86706a6a-cdaa-42d0-b31c-255ab0f7d779" providerId="ADAL" clId="{473CF50C-7278-4157-AF30-2DA82EC941BE}" dt="2024-07-09T07:15:03.710" v="652"/>
          <ac:spMkLst>
            <pc:docMk/>
            <pc:sldMk cId="3423798203" sldId="1976"/>
            <ac:spMk id="3" creationId="{58AB879D-0179-1732-442A-50213B19BF46}"/>
          </ac:spMkLst>
        </pc:spChg>
        <pc:picChg chg="add mod">
          <ac:chgData name="丁伯尧" userId="86706a6a-cdaa-42d0-b31c-255ab0f7d779" providerId="ADAL" clId="{473CF50C-7278-4157-AF30-2DA82EC941BE}" dt="2024-07-09T07:13:38.167" v="573" actId="1076"/>
          <ac:picMkLst>
            <pc:docMk/>
            <pc:sldMk cId="3423798203" sldId="1976"/>
            <ac:picMk id="7" creationId="{E7AF7BF7-F306-B8B1-90C7-EA2E2105832A}"/>
          </ac:picMkLst>
        </pc:picChg>
      </pc:sldChg>
      <pc:sldChg chg="addSp modSp new del mod">
        <pc:chgData name="丁伯尧" userId="86706a6a-cdaa-42d0-b31c-255ab0f7d779" providerId="ADAL" clId="{473CF50C-7278-4157-AF30-2DA82EC941BE}" dt="2024-07-09T07:27:00.662" v="1075" actId="47"/>
        <pc:sldMkLst>
          <pc:docMk/>
          <pc:sldMk cId="4040206707" sldId="1977"/>
        </pc:sldMkLst>
        <pc:spChg chg="mod">
          <ac:chgData name="丁伯尧" userId="86706a6a-cdaa-42d0-b31c-255ab0f7d779" providerId="ADAL" clId="{473CF50C-7278-4157-AF30-2DA82EC941BE}" dt="2024-07-09T07:11:43.042" v="571"/>
          <ac:spMkLst>
            <pc:docMk/>
            <pc:sldMk cId="4040206707" sldId="1977"/>
            <ac:spMk id="2" creationId="{95942BF5-05EA-1CEC-13AC-CC97B95A7838}"/>
          </ac:spMkLst>
        </pc:spChg>
        <pc:spChg chg="mod">
          <ac:chgData name="丁伯尧" userId="86706a6a-cdaa-42d0-b31c-255ab0f7d779" providerId="ADAL" clId="{473CF50C-7278-4157-AF30-2DA82EC941BE}" dt="2024-07-09T07:26:00.495" v="1063" actId="27636"/>
          <ac:spMkLst>
            <pc:docMk/>
            <pc:sldMk cId="4040206707" sldId="1977"/>
            <ac:spMk id="3" creationId="{D11AE1AD-5DBD-DC39-58CA-C53D4984F98B}"/>
          </ac:spMkLst>
        </pc:spChg>
        <pc:picChg chg="add mod modCrop">
          <ac:chgData name="丁伯尧" userId="86706a6a-cdaa-42d0-b31c-255ab0f7d779" providerId="ADAL" clId="{473CF50C-7278-4157-AF30-2DA82EC941BE}" dt="2024-07-09T07:26:08.832" v="1066" actId="1076"/>
          <ac:picMkLst>
            <pc:docMk/>
            <pc:sldMk cId="4040206707" sldId="1977"/>
            <ac:picMk id="7" creationId="{EE5877EF-533A-9947-640B-C21207165032}"/>
          </ac:picMkLst>
        </pc:picChg>
      </pc:sldChg>
      <pc:sldChg chg="addSp modSp add mod modNotesTx">
        <pc:chgData name="丁伯尧" userId="86706a6a-cdaa-42d0-b31c-255ab0f7d779" providerId="ADAL" clId="{473CF50C-7278-4157-AF30-2DA82EC941BE}" dt="2024-07-09T08:57:52.927" v="2222"/>
        <pc:sldMkLst>
          <pc:docMk/>
          <pc:sldMk cId="3118640266" sldId="1978"/>
        </pc:sldMkLst>
        <pc:spChg chg="mod">
          <ac:chgData name="丁伯尧" userId="86706a6a-cdaa-42d0-b31c-255ab0f7d779" providerId="ADAL" clId="{473CF50C-7278-4157-AF30-2DA82EC941BE}" dt="2024-07-09T08:57:52.927" v="2222"/>
          <ac:spMkLst>
            <pc:docMk/>
            <pc:sldMk cId="3118640266" sldId="1978"/>
            <ac:spMk id="3" creationId="{D11AE1AD-5DBD-DC39-58CA-C53D4984F98B}"/>
          </ac:spMkLst>
        </pc:spChg>
        <pc:spChg chg="add mod">
          <ac:chgData name="丁伯尧" userId="86706a6a-cdaa-42d0-b31c-255ab0f7d779" providerId="ADAL" clId="{473CF50C-7278-4157-AF30-2DA82EC941BE}" dt="2024-07-09T07:27:32.667" v="1080" actId="20577"/>
          <ac:spMkLst>
            <pc:docMk/>
            <pc:sldMk cId="3118640266" sldId="1978"/>
            <ac:spMk id="6" creationId="{88DE614E-EAC3-A04D-B401-BCAC1556972D}"/>
          </ac:spMkLst>
        </pc:spChg>
        <pc:spChg chg="add mod">
          <ac:chgData name="丁伯尧" userId="86706a6a-cdaa-42d0-b31c-255ab0f7d779" providerId="ADAL" clId="{473CF50C-7278-4157-AF30-2DA82EC941BE}" dt="2024-07-09T07:27:49.250" v="1086" actId="1076"/>
          <ac:spMkLst>
            <pc:docMk/>
            <pc:sldMk cId="3118640266" sldId="1978"/>
            <ac:spMk id="8" creationId="{FEAB3D6E-8339-0D1B-91F0-3A3DFD136874}"/>
          </ac:spMkLst>
        </pc:spChg>
        <pc:spChg chg="add mod">
          <ac:chgData name="丁伯尧" userId="86706a6a-cdaa-42d0-b31c-255ab0f7d779" providerId="ADAL" clId="{473CF50C-7278-4157-AF30-2DA82EC941BE}" dt="2024-07-09T07:28:09.715" v="1093" actId="20577"/>
          <ac:spMkLst>
            <pc:docMk/>
            <pc:sldMk cId="3118640266" sldId="1978"/>
            <ac:spMk id="9" creationId="{9CBBE6FC-828D-EC98-ABF7-281E0E29AA74}"/>
          </ac:spMkLst>
        </pc:spChg>
      </pc:sldChg>
      <pc:sldChg chg="add del">
        <pc:chgData name="丁伯尧" userId="86706a6a-cdaa-42d0-b31c-255ab0f7d779" providerId="ADAL" clId="{473CF50C-7278-4157-AF30-2DA82EC941BE}" dt="2024-07-09T07:27:02.264" v="1076" actId="47"/>
        <pc:sldMkLst>
          <pc:docMk/>
          <pc:sldMk cId="935230053" sldId="1979"/>
        </pc:sldMkLst>
      </pc:sldChg>
      <pc:sldChg chg="addSp delSp modSp new mod">
        <pc:chgData name="丁伯尧" userId="86706a6a-cdaa-42d0-b31c-255ab0f7d779" providerId="ADAL" clId="{473CF50C-7278-4157-AF30-2DA82EC941BE}" dt="2024-07-09T08:59:07.278" v="2232"/>
        <pc:sldMkLst>
          <pc:docMk/>
          <pc:sldMk cId="1854267983" sldId="1979"/>
        </pc:sldMkLst>
        <pc:spChg chg="mod">
          <ac:chgData name="丁伯尧" userId="86706a6a-cdaa-42d0-b31c-255ab0f7d779" providerId="ADAL" clId="{473CF50C-7278-4157-AF30-2DA82EC941BE}" dt="2024-07-09T07:28:47.137" v="1113" actId="20577"/>
          <ac:spMkLst>
            <pc:docMk/>
            <pc:sldMk cId="1854267983" sldId="1979"/>
            <ac:spMk id="2" creationId="{4BD3FE0F-ABFA-DC83-28D1-13D096648FB8}"/>
          </ac:spMkLst>
        </pc:spChg>
        <pc:spChg chg="add del mod">
          <ac:chgData name="丁伯尧" userId="86706a6a-cdaa-42d0-b31c-255ab0f7d779" providerId="ADAL" clId="{473CF50C-7278-4157-AF30-2DA82EC941BE}" dt="2024-07-09T08:59:07.278" v="2232"/>
          <ac:spMkLst>
            <pc:docMk/>
            <pc:sldMk cId="1854267983" sldId="1979"/>
            <ac:spMk id="3" creationId="{FA63C195-B49C-9191-E6E7-C545BC00519B}"/>
          </ac:spMkLst>
        </pc:spChg>
        <pc:picChg chg="add mod">
          <ac:chgData name="丁伯尧" userId="86706a6a-cdaa-42d0-b31c-255ab0f7d779" providerId="ADAL" clId="{473CF50C-7278-4157-AF30-2DA82EC941BE}" dt="2024-07-09T07:50:06.135" v="1319" actId="1076"/>
          <ac:picMkLst>
            <pc:docMk/>
            <pc:sldMk cId="1854267983" sldId="1979"/>
            <ac:picMk id="7" creationId="{E882F7DC-016F-376E-1AA4-7E7E3B2E26A1}"/>
          </ac:picMkLst>
        </pc:picChg>
        <pc:picChg chg="add del mod ord">
          <ac:chgData name="丁伯尧" userId="86706a6a-cdaa-42d0-b31c-255ab0f7d779" providerId="ADAL" clId="{473CF50C-7278-4157-AF30-2DA82EC941BE}" dt="2024-07-09T07:47:02.477" v="1196" actId="22"/>
          <ac:picMkLst>
            <pc:docMk/>
            <pc:sldMk cId="1854267983" sldId="1979"/>
            <ac:picMk id="8" creationId="{840A9C95-A4D4-9E14-93A9-E87C8876CE3E}"/>
          </ac:picMkLst>
        </pc:picChg>
        <pc:picChg chg="add mod">
          <ac:chgData name="丁伯尧" userId="86706a6a-cdaa-42d0-b31c-255ab0f7d779" providerId="ADAL" clId="{473CF50C-7278-4157-AF30-2DA82EC941BE}" dt="2024-07-09T07:47:07.509" v="1198" actId="1076"/>
          <ac:picMkLst>
            <pc:docMk/>
            <pc:sldMk cId="1854267983" sldId="1979"/>
            <ac:picMk id="10" creationId="{76FEEC96-9E2B-7F34-FD84-6FC841B84EBC}"/>
          </ac:picMkLst>
        </pc:picChg>
      </pc:sldChg>
      <pc:sldChg chg="modSp add del mod">
        <pc:chgData name="丁伯尧" userId="86706a6a-cdaa-42d0-b31c-255ab0f7d779" providerId="ADAL" clId="{473CF50C-7278-4157-AF30-2DA82EC941BE}" dt="2024-07-09T07:27:00.662" v="1075" actId="47"/>
        <pc:sldMkLst>
          <pc:docMk/>
          <pc:sldMk cId="1898166283" sldId="1980"/>
        </pc:sldMkLst>
        <pc:spChg chg="mod">
          <ac:chgData name="丁伯尧" userId="86706a6a-cdaa-42d0-b31c-255ab0f7d779" providerId="ADAL" clId="{473CF50C-7278-4157-AF30-2DA82EC941BE}" dt="2024-07-09T07:26:40.895" v="1074" actId="11"/>
          <ac:spMkLst>
            <pc:docMk/>
            <pc:sldMk cId="1898166283" sldId="1980"/>
            <ac:spMk id="3" creationId="{D11AE1AD-5DBD-DC39-58CA-C53D4984F98B}"/>
          </ac:spMkLst>
        </pc:spChg>
      </pc:sldChg>
      <pc:sldChg chg="addSp modSp new mod">
        <pc:chgData name="丁伯尧" userId="86706a6a-cdaa-42d0-b31c-255ab0f7d779" providerId="ADAL" clId="{473CF50C-7278-4157-AF30-2DA82EC941BE}" dt="2024-07-09T09:43:43.153" v="2627"/>
        <pc:sldMkLst>
          <pc:docMk/>
          <pc:sldMk cId="3174226520" sldId="1980"/>
        </pc:sldMkLst>
        <pc:spChg chg="mod">
          <ac:chgData name="丁伯尧" userId="86706a6a-cdaa-42d0-b31c-255ab0f7d779" providerId="ADAL" clId="{473CF50C-7278-4157-AF30-2DA82EC941BE}" dt="2024-07-09T08:04:29.115" v="1489"/>
          <ac:spMkLst>
            <pc:docMk/>
            <pc:sldMk cId="3174226520" sldId="1980"/>
            <ac:spMk id="2" creationId="{4DB2A095-B16D-76C2-D154-2D1A80673BA0}"/>
          </ac:spMkLst>
        </pc:spChg>
        <pc:spChg chg="mod">
          <ac:chgData name="丁伯尧" userId="86706a6a-cdaa-42d0-b31c-255ab0f7d779" providerId="ADAL" clId="{473CF50C-7278-4157-AF30-2DA82EC941BE}" dt="2024-07-09T09:43:43.153" v="2627"/>
          <ac:spMkLst>
            <pc:docMk/>
            <pc:sldMk cId="3174226520" sldId="1980"/>
            <ac:spMk id="3" creationId="{F30929AC-D0FB-B1B6-300C-86B1D9D42DF3}"/>
          </ac:spMkLst>
        </pc:spChg>
        <pc:spChg chg="add mod">
          <ac:chgData name="丁伯尧" userId="86706a6a-cdaa-42d0-b31c-255ab0f7d779" providerId="ADAL" clId="{473CF50C-7278-4157-AF30-2DA82EC941BE}" dt="2024-07-09T08:37:13.805" v="2069" actId="27636"/>
          <ac:spMkLst>
            <pc:docMk/>
            <pc:sldMk cId="3174226520" sldId="1980"/>
            <ac:spMk id="7" creationId="{22B4281C-8BA0-DF26-6BFB-8AC23977C3D3}"/>
          </ac:spMkLst>
        </pc:spChg>
        <pc:picChg chg="add mod">
          <ac:chgData name="丁伯尧" userId="86706a6a-cdaa-42d0-b31c-255ab0f7d779" providerId="ADAL" clId="{473CF50C-7278-4157-AF30-2DA82EC941BE}" dt="2024-07-09T08:06:18.045" v="1575" actId="1076"/>
          <ac:picMkLst>
            <pc:docMk/>
            <pc:sldMk cId="3174226520" sldId="1980"/>
            <ac:picMk id="6" creationId="{873BFE9D-1960-CCD6-A6D3-C13E6DEEC118}"/>
          </ac:picMkLst>
        </pc:picChg>
      </pc:sldChg>
      <pc:sldChg chg="addSp modSp new mod">
        <pc:chgData name="丁伯尧" userId="86706a6a-cdaa-42d0-b31c-255ab0f7d779" providerId="ADAL" clId="{473CF50C-7278-4157-AF30-2DA82EC941BE}" dt="2024-07-09T08:50:20.676" v="2165" actId="20577"/>
        <pc:sldMkLst>
          <pc:docMk/>
          <pc:sldMk cId="4129646046" sldId="1981"/>
        </pc:sldMkLst>
        <pc:spChg chg="mod">
          <ac:chgData name="丁伯尧" userId="86706a6a-cdaa-42d0-b31c-255ab0f7d779" providerId="ADAL" clId="{473CF50C-7278-4157-AF30-2DA82EC941BE}" dt="2024-07-09T08:38:55.009" v="2077" actId="20577"/>
          <ac:spMkLst>
            <pc:docMk/>
            <pc:sldMk cId="4129646046" sldId="1981"/>
            <ac:spMk id="2" creationId="{E89B2014-818D-7D22-7265-C2B93CA75D5E}"/>
          </ac:spMkLst>
        </pc:spChg>
        <pc:spChg chg="mod">
          <ac:chgData name="丁伯尧" userId="86706a6a-cdaa-42d0-b31c-255ab0f7d779" providerId="ADAL" clId="{473CF50C-7278-4157-AF30-2DA82EC941BE}" dt="2024-07-09T08:50:20.676" v="2165" actId="20577"/>
          <ac:spMkLst>
            <pc:docMk/>
            <pc:sldMk cId="4129646046" sldId="1981"/>
            <ac:spMk id="3" creationId="{35F46CE9-203B-0D00-80ED-6B1F49712E3B}"/>
          </ac:spMkLst>
        </pc:spChg>
        <pc:picChg chg="add mod">
          <ac:chgData name="丁伯尧" userId="86706a6a-cdaa-42d0-b31c-255ab0f7d779" providerId="ADAL" clId="{473CF50C-7278-4157-AF30-2DA82EC941BE}" dt="2024-07-09T08:46:52.759" v="2136" actId="1076"/>
          <ac:picMkLst>
            <pc:docMk/>
            <pc:sldMk cId="4129646046" sldId="1981"/>
            <ac:picMk id="6" creationId="{BD3BE326-AEE8-6805-2FA2-0E69261851C6}"/>
          </ac:picMkLst>
        </pc:picChg>
      </pc:sldChg>
      <pc:sldChg chg="modSp new mod">
        <pc:chgData name="丁伯尧" userId="86706a6a-cdaa-42d0-b31c-255ab0f7d779" providerId="ADAL" clId="{473CF50C-7278-4157-AF30-2DA82EC941BE}" dt="2024-07-09T09:06:16.485" v="2429"/>
        <pc:sldMkLst>
          <pc:docMk/>
          <pc:sldMk cId="1172146413" sldId="1982"/>
        </pc:sldMkLst>
        <pc:spChg chg="mod">
          <ac:chgData name="丁伯尧" userId="86706a6a-cdaa-42d0-b31c-255ab0f7d779" providerId="ADAL" clId="{473CF50C-7278-4157-AF30-2DA82EC941BE}" dt="2024-07-09T08:50:53.909" v="2181" actId="20577"/>
          <ac:spMkLst>
            <pc:docMk/>
            <pc:sldMk cId="1172146413" sldId="1982"/>
            <ac:spMk id="2" creationId="{1D52A8C9-7C3E-BA84-2E1A-733D3D36E716}"/>
          </ac:spMkLst>
        </pc:spChg>
        <pc:spChg chg="mod">
          <ac:chgData name="丁伯尧" userId="86706a6a-cdaa-42d0-b31c-255ab0f7d779" providerId="ADAL" clId="{473CF50C-7278-4157-AF30-2DA82EC941BE}" dt="2024-07-09T09:06:16.485" v="2429"/>
          <ac:spMkLst>
            <pc:docMk/>
            <pc:sldMk cId="1172146413" sldId="1982"/>
            <ac:spMk id="3" creationId="{2812CB11-8999-8A48-43E7-4769F9F1FF06}"/>
          </ac:spMkLst>
        </pc:spChg>
      </pc:sldChg>
      <pc:sldChg chg="addSp modSp new mod">
        <pc:chgData name="丁伯尧" userId="86706a6a-cdaa-42d0-b31c-255ab0f7d779" providerId="ADAL" clId="{473CF50C-7278-4157-AF30-2DA82EC941BE}" dt="2024-07-09T09:40:13.918" v="2552" actId="21"/>
        <pc:sldMkLst>
          <pc:docMk/>
          <pc:sldMk cId="3102229865" sldId="1983"/>
        </pc:sldMkLst>
        <pc:spChg chg="mod">
          <ac:chgData name="丁伯尧" userId="86706a6a-cdaa-42d0-b31c-255ab0f7d779" providerId="ADAL" clId="{473CF50C-7278-4157-AF30-2DA82EC941BE}" dt="2024-07-09T09:09:09.038" v="2432"/>
          <ac:spMkLst>
            <pc:docMk/>
            <pc:sldMk cId="3102229865" sldId="1983"/>
            <ac:spMk id="2" creationId="{5051B478-AB4B-B0C0-41C4-6C16CB88B4CB}"/>
          </ac:spMkLst>
        </pc:spChg>
        <pc:spChg chg="mod">
          <ac:chgData name="丁伯尧" userId="86706a6a-cdaa-42d0-b31c-255ab0f7d779" providerId="ADAL" clId="{473CF50C-7278-4157-AF30-2DA82EC941BE}" dt="2024-07-09T09:40:13.918" v="2552" actId="21"/>
          <ac:spMkLst>
            <pc:docMk/>
            <pc:sldMk cId="3102229865" sldId="1983"/>
            <ac:spMk id="3" creationId="{37949CFB-8088-3D00-2ADC-F983CA6B3AE7}"/>
          </ac:spMkLst>
        </pc:spChg>
        <pc:picChg chg="add mod">
          <ac:chgData name="丁伯尧" userId="86706a6a-cdaa-42d0-b31c-255ab0f7d779" providerId="ADAL" clId="{473CF50C-7278-4157-AF30-2DA82EC941BE}" dt="2024-07-09T09:38:33.820" v="2448" actId="1076"/>
          <ac:picMkLst>
            <pc:docMk/>
            <pc:sldMk cId="3102229865" sldId="1983"/>
            <ac:picMk id="6" creationId="{C89CA650-CF89-C987-8FD5-64AC20DA0D2E}"/>
          </ac:picMkLst>
        </pc:picChg>
      </pc:sldChg>
      <pc:sldChg chg="addSp modSp new mod">
        <pc:chgData name="丁伯尧" userId="86706a6a-cdaa-42d0-b31c-255ab0f7d779" providerId="ADAL" clId="{473CF50C-7278-4157-AF30-2DA82EC941BE}" dt="2024-07-09T09:51:34.639" v="2879" actId="20577"/>
        <pc:sldMkLst>
          <pc:docMk/>
          <pc:sldMk cId="1102221325" sldId="1984"/>
        </pc:sldMkLst>
        <pc:spChg chg="mod">
          <ac:chgData name="丁伯尧" userId="86706a6a-cdaa-42d0-b31c-255ab0f7d779" providerId="ADAL" clId="{473CF50C-7278-4157-AF30-2DA82EC941BE}" dt="2024-07-09T09:40:19.995" v="2556"/>
          <ac:spMkLst>
            <pc:docMk/>
            <pc:sldMk cId="1102221325" sldId="1984"/>
            <ac:spMk id="2" creationId="{CBD44BF8-93A2-8EDB-3A0D-C20896FC45DD}"/>
          </ac:spMkLst>
        </pc:spChg>
        <pc:spChg chg="mod">
          <ac:chgData name="丁伯尧" userId="86706a6a-cdaa-42d0-b31c-255ab0f7d779" providerId="ADAL" clId="{473CF50C-7278-4157-AF30-2DA82EC941BE}" dt="2024-07-09T09:51:34.639" v="2879" actId="20577"/>
          <ac:spMkLst>
            <pc:docMk/>
            <pc:sldMk cId="1102221325" sldId="1984"/>
            <ac:spMk id="3" creationId="{6886782E-3703-40B7-9AD8-785EC989B116}"/>
          </ac:spMkLst>
        </pc:spChg>
        <pc:spChg chg="add mod">
          <ac:chgData name="丁伯尧" userId="86706a6a-cdaa-42d0-b31c-255ab0f7d779" providerId="ADAL" clId="{473CF50C-7278-4157-AF30-2DA82EC941BE}" dt="2024-07-09T09:51:19.295" v="2863"/>
          <ac:spMkLst>
            <pc:docMk/>
            <pc:sldMk cId="1102221325" sldId="1984"/>
            <ac:spMk id="7" creationId="{5FBE1BDD-005B-AAC0-3E2B-91BD9FEF40FC}"/>
          </ac:spMkLst>
        </pc:spChg>
        <pc:picChg chg="add mod">
          <ac:chgData name="丁伯尧" userId="86706a6a-cdaa-42d0-b31c-255ab0f7d779" providerId="ADAL" clId="{473CF50C-7278-4157-AF30-2DA82EC941BE}" dt="2024-07-09T09:41:52.267" v="2593" actId="1076"/>
          <ac:picMkLst>
            <pc:docMk/>
            <pc:sldMk cId="1102221325" sldId="1984"/>
            <ac:picMk id="6" creationId="{2B693412-64DA-8A18-3069-4AC5E6719DC4}"/>
          </ac:picMkLst>
        </pc:picChg>
      </pc:sldChg>
      <pc:sldChg chg="addSp modSp new mod">
        <pc:chgData name="丁伯尧" userId="86706a6a-cdaa-42d0-b31c-255ab0f7d779" providerId="ADAL" clId="{473CF50C-7278-4157-AF30-2DA82EC941BE}" dt="2024-07-09T09:48:59.966" v="2791"/>
        <pc:sldMkLst>
          <pc:docMk/>
          <pc:sldMk cId="2147108745" sldId="1985"/>
        </pc:sldMkLst>
        <pc:spChg chg="mod">
          <ac:chgData name="丁伯尧" userId="86706a6a-cdaa-42d0-b31c-255ab0f7d779" providerId="ADAL" clId="{473CF50C-7278-4157-AF30-2DA82EC941BE}" dt="2024-07-09T09:42:47.303" v="2607"/>
          <ac:spMkLst>
            <pc:docMk/>
            <pc:sldMk cId="2147108745" sldId="1985"/>
            <ac:spMk id="2" creationId="{5CD97717-A3D1-9EAD-3129-1209CE44F551}"/>
          </ac:spMkLst>
        </pc:spChg>
        <pc:spChg chg="mod">
          <ac:chgData name="丁伯尧" userId="86706a6a-cdaa-42d0-b31c-255ab0f7d779" providerId="ADAL" clId="{473CF50C-7278-4157-AF30-2DA82EC941BE}" dt="2024-07-09T09:48:59.966" v="2791"/>
          <ac:spMkLst>
            <pc:docMk/>
            <pc:sldMk cId="2147108745" sldId="1985"/>
            <ac:spMk id="3" creationId="{E3118AB6-C9AB-5B26-407F-40167A636787}"/>
          </ac:spMkLst>
        </pc:spChg>
        <pc:picChg chg="add mod">
          <ac:chgData name="丁伯尧" userId="86706a6a-cdaa-42d0-b31c-255ab0f7d779" providerId="ADAL" clId="{473CF50C-7278-4157-AF30-2DA82EC941BE}" dt="2024-07-09T09:42:41.211" v="2601" actId="1076"/>
          <ac:picMkLst>
            <pc:docMk/>
            <pc:sldMk cId="2147108745" sldId="1985"/>
            <ac:picMk id="6" creationId="{635B6F9F-6365-D9EE-B51D-40098EA2CF90}"/>
          </ac:picMkLst>
        </pc:picChg>
      </pc:sldChg>
      <pc:sldChg chg="addSp delSp modSp new mod">
        <pc:chgData name="丁伯尧" userId="86706a6a-cdaa-42d0-b31c-255ab0f7d779" providerId="ADAL" clId="{473CF50C-7278-4157-AF30-2DA82EC941BE}" dt="2024-07-09T09:52:47.213" v="2971"/>
        <pc:sldMkLst>
          <pc:docMk/>
          <pc:sldMk cId="590969165" sldId="1986"/>
        </pc:sldMkLst>
        <pc:spChg chg="mod">
          <ac:chgData name="丁伯尧" userId="86706a6a-cdaa-42d0-b31c-255ab0f7d779" providerId="ADAL" clId="{473CF50C-7278-4157-AF30-2DA82EC941BE}" dt="2024-07-09T09:48:47.829" v="2782"/>
          <ac:spMkLst>
            <pc:docMk/>
            <pc:sldMk cId="590969165" sldId="1986"/>
            <ac:spMk id="2" creationId="{FF02DDBE-C57F-FAC1-421D-25680451AB19}"/>
          </ac:spMkLst>
        </pc:spChg>
        <pc:spChg chg="mod">
          <ac:chgData name="丁伯尧" userId="86706a6a-cdaa-42d0-b31c-255ab0f7d779" providerId="ADAL" clId="{473CF50C-7278-4157-AF30-2DA82EC941BE}" dt="2024-07-09T09:52:47.213" v="2971"/>
          <ac:spMkLst>
            <pc:docMk/>
            <pc:sldMk cId="590969165" sldId="1986"/>
            <ac:spMk id="3" creationId="{DDF86495-C0E9-EBAF-52E1-0FC9051E4931}"/>
          </ac:spMkLst>
        </pc:spChg>
        <pc:spChg chg="add del">
          <ac:chgData name="丁伯尧" userId="86706a6a-cdaa-42d0-b31c-255ab0f7d779" providerId="ADAL" clId="{473CF50C-7278-4157-AF30-2DA82EC941BE}" dt="2024-07-09T09:49:10.535" v="2795" actId="22"/>
          <ac:spMkLst>
            <pc:docMk/>
            <pc:sldMk cId="590969165" sldId="1986"/>
            <ac:spMk id="6" creationId="{C08C15DA-606C-1B66-3683-03ADE45C85FF}"/>
          </ac:spMkLst>
        </pc:spChg>
        <pc:picChg chg="add mod">
          <ac:chgData name="丁伯尧" userId="86706a6a-cdaa-42d0-b31c-255ab0f7d779" providerId="ADAL" clId="{473CF50C-7278-4157-AF30-2DA82EC941BE}" dt="2024-07-09T09:50:57.203" v="2840" actId="14100"/>
          <ac:picMkLst>
            <pc:docMk/>
            <pc:sldMk cId="590969165" sldId="1986"/>
            <ac:picMk id="8" creationId="{9425EFC0-C448-7900-5E9A-7B6C7FBAB550}"/>
          </ac:picMkLst>
        </pc:picChg>
      </pc:sldChg>
      <pc:sldChg chg="del">
        <pc:chgData name="丁伯尧" userId="86706a6a-cdaa-42d0-b31c-255ab0f7d779" providerId="ADAL" clId="{473CF50C-7278-4157-AF30-2DA82EC941BE}" dt="2024-07-09T06:44:46.663" v="0" actId="47"/>
        <pc:sldMkLst>
          <pc:docMk/>
          <pc:sldMk cId="546142232" sldId="2022"/>
        </pc:sldMkLst>
      </pc:sldChg>
      <pc:sldChg chg="del">
        <pc:chgData name="丁伯尧" userId="86706a6a-cdaa-42d0-b31c-255ab0f7d779" providerId="ADAL" clId="{473CF50C-7278-4157-AF30-2DA82EC941BE}" dt="2024-07-09T06:44:46.663" v="0" actId="47"/>
        <pc:sldMkLst>
          <pc:docMk/>
          <pc:sldMk cId="2288312160" sldId="2023"/>
        </pc:sldMkLst>
      </pc:sldChg>
    </pc:docChg>
  </pc:docChgLst>
  <pc:docChgLst>
    <pc:chgData name="伯尧" userId="86706a6a-cdaa-42d0-b31c-255ab0f7d779" providerId="ADAL" clId="{84FE3EAA-7A0E-4DCC-BFDE-9E6F82D426CD}"/>
    <pc:docChg chg="undo custSel addSld delSld modSld modSection">
      <pc:chgData name="伯尧" userId="86706a6a-cdaa-42d0-b31c-255ab0f7d779" providerId="ADAL" clId="{84FE3EAA-7A0E-4DCC-BFDE-9E6F82D426CD}" dt="2024-03-05T07:52:20.156" v="2458"/>
      <pc:docMkLst>
        <pc:docMk/>
      </pc:docMkLst>
      <pc:sldChg chg="add">
        <pc:chgData name="伯尧" userId="86706a6a-cdaa-42d0-b31c-255ab0f7d779" providerId="ADAL" clId="{84FE3EAA-7A0E-4DCC-BFDE-9E6F82D426CD}" dt="2024-03-05T07:44:10.561" v="2442"/>
        <pc:sldMkLst>
          <pc:docMk/>
          <pc:sldMk cId="0" sldId="256"/>
        </pc:sldMkLst>
      </pc:sldChg>
      <pc:sldChg chg="add">
        <pc:chgData name="伯尧" userId="86706a6a-cdaa-42d0-b31c-255ab0f7d779" providerId="ADAL" clId="{84FE3EAA-7A0E-4DCC-BFDE-9E6F82D426CD}" dt="2024-03-05T07:44:34.485" v="2445"/>
        <pc:sldMkLst>
          <pc:docMk/>
          <pc:sldMk cId="2941898095" sldId="257"/>
        </pc:sldMkLst>
      </pc:sldChg>
      <pc:sldChg chg="modSp add mod">
        <pc:chgData name="伯尧" userId="86706a6a-cdaa-42d0-b31c-255ab0f7d779" providerId="ADAL" clId="{84FE3EAA-7A0E-4DCC-BFDE-9E6F82D426CD}" dt="2024-03-05T07:51:57.869" v="2447" actId="27636"/>
        <pc:sldMkLst>
          <pc:docMk/>
          <pc:sldMk cId="2271640915" sldId="258"/>
        </pc:sldMkLst>
        <pc:spChg chg="mod">
          <ac:chgData name="伯尧" userId="86706a6a-cdaa-42d0-b31c-255ab0f7d779" providerId="ADAL" clId="{84FE3EAA-7A0E-4DCC-BFDE-9E6F82D426CD}" dt="2024-03-05T07:51:57.869" v="2447" actId="27636"/>
          <ac:spMkLst>
            <pc:docMk/>
            <pc:sldMk cId="2271640915" sldId="258"/>
            <ac:spMk id="2" creationId="{2582E18C-0FC8-1B69-7DC9-C9631C1D0FA7}"/>
          </ac:spMkLst>
        </pc:spChg>
      </pc:sldChg>
      <pc:sldChg chg="add">
        <pc:chgData name="伯尧" userId="86706a6a-cdaa-42d0-b31c-255ab0f7d779" providerId="ADAL" clId="{84FE3EAA-7A0E-4DCC-BFDE-9E6F82D426CD}" dt="2024-03-05T07:44:10.561" v="2442"/>
        <pc:sldMkLst>
          <pc:docMk/>
          <pc:sldMk cId="3538178018" sldId="259"/>
        </pc:sldMkLst>
      </pc:sldChg>
      <pc:sldChg chg="add">
        <pc:chgData name="伯尧" userId="86706a6a-cdaa-42d0-b31c-255ab0f7d779" providerId="ADAL" clId="{84FE3EAA-7A0E-4DCC-BFDE-9E6F82D426CD}" dt="2024-03-05T07:44:10.561" v="2442"/>
        <pc:sldMkLst>
          <pc:docMk/>
          <pc:sldMk cId="3891578576" sldId="260"/>
        </pc:sldMkLst>
      </pc:sldChg>
      <pc:sldChg chg="add">
        <pc:chgData name="伯尧" userId="86706a6a-cdaa-42d0-b31c-255ab0f7d779" providerId="ADAL" clId="{84FE3EAA-7A0E-4DCC-BFDE-9E6F82D426CD}" dt="2024-03-05T07:44:25.476" v="2444"/>
        <pc:sldMkLst>
          <pc:docMk/>
          <pc:sldMk cId="3105202295" sldId="409"/>
        </pc:sldMkLst>
      </pc:sldChg>
      <pc:sldChg chg="add">
        <pc:chgData name="伯尧" userId="86706a6a-cdaa-42d0-b31c-255ab0f7d779" providerId="ADAL" clId="{84FE3EAA-7A0E-4DCC-BFDE-9E6F82D426CD}" dt="2024-03-05T07:44:25.476" v="2444"/>
        <pc:sldMkLst>
          <pc:docMk/>
          <pc:sldMk cId="249243377" sldId="410"/>
        </pc:sldMkLst>
      </pc:sldChg>
      <pc:sldChg chg="add">
        <pc:chgData name="伯尧" userId="86706a6a-cdaa-42d0-b31c-255ab0f7d779" providerId="ADAL" clId="{84FE3EAA-7A0E-4DCC-BFDE-9E6F82D426CD}" dt="2024-03-05T07:44:25.476" v="2444"/>
        <pc:sldMkLst>
          <pc:docMk/>
          <pc:sldMk cId="2428861144" sldId="411"/>
        </pc:sldMkLst>
      </pc:sldChg>
      <pc:sldChg chg="modSp mod">
        <pc:chgData name="伯尧" userId="86706a6a-cdaa-42d0-b31c-255ab0f7d779" providerId="ADAL" clId="{84FE3EAA-7A0E-4DCC-BFDE-9E6F82D426CD}" dt="2024-03-05T00:52:27.376" v="29"/>
        <pc:sldMkLst>
          <pc:docMk/>
          <pc:sldMk cId="2420540588" sldId="1974"/>
        </pc:sldMkLst>
        <pc:spChg chg="mod">
          <ac:chgData name="伯尧" userId="86706a6a-cdaa-42d0-b31c-255ab0f7d779" providerId="ADAL" clId="{84FE3EAA-7A0E-4DCC-BFDE-9E6F82D426CD}" dt="2024-03-05T00:52:01.846" v="6"/>
          <ac:spMkLst>
            <pc:docMk/>
            <pc:sldMk cId="2420540588" sldId="1974"/>
            <ac:spMk id="4" creationId="{26A1ED65-DF51-0766-92F7-E769C2F7DD30}"/>
          </ac:spMkLst>
        </pc:spChg>
        <pc:spChg chg="mod">
          <ac:chgData name="伯尧" userId="86706a6a-cdaa-42d0-b31c-255ab0f7d779" providerId="ADAL" clId="{84FE3EAA-7A0E-4DCC-BFDE-9E6F82D426CD}" dt="2024-03-05T00:52:27.376" v="29"/>
          <ac:spMkLst>
            <pc:docMk/>
            <pc:sldMk cId="2420540588" sldId="1974"/>
            <ac:spMk id="14" creationId="{32D7C69F-2430-2989-53EF-D4A3CD448447}"/>
          </ac:spMkLst>
        </pc:spChg>
        <pc:grpChg chg="mod">
          <ac:chgData name="伯尧" userId="86706a6a-cdaa-42d0-b31c-255ab0f7d779" providerId="ADAL" clId="{84FE3EAA-7A0E-4DCC-BFDE-9E6F82D426CD}" dt="2024-03-05T00:52:20.778" v="12" actId="14100"/>
          <ac:grpSpMkLst>
            <pc:docMk/>
            <pc:sldMk cId="2420540588" sldId="1974"/>
            <ac:grpSpMk id="12" creationId="{5F382F42-608A-EAA6-9F4C-4774583C76D1}"/>
          </ac:grpSpMkLst>
        </pc:grpChg>
      </pc:sldChg>
      <pc:sldChg chg="del">
        <pc:chgData name="伯尧" userId="86706a6a-cdaa-42d0-b31c-255ab0f7d779" providerId="ADAL" clId="{84FE3EAA-7A0E-4DCC-BFDE-9E6F82D426CD}" dt="2024-03-05T01:34:02.202" v="515" actId="47"/>
        <pc:sldMkLst>
          <pc:docMk/>
          <pc:sldMk cId="282450519" sldId="2010"/>
        </pc:sldMkLst>
      </pc:sldChg>
      <pc:sldChg chg="del">
        <pc:chgData name="伯尧" userId="86706a6a-cdaa-42d0-b31c-255ab0f7d779" providerId="ADAL" clId="{84FE3EAA-7A0E-4DCC-BFDE-9E6F82D426CD}" dt="2024-03-05T01:34:02.202" v="515" actId="47"/>
        <pc:sldMkLst>
          <pc:docMk/>
          <pc:sldMk cId="2811219701" sldId="2011"/>
        </pc:sldMkLst>
      </pc:sldChg>
      <pc:sldChg chg="del">
        <pc:chgData name="伯尧" userId="86706a6a-cdaa-42d0-b31c-255ab0f7d779" providerId="ADAL" clId="{84FE3EAA-7A0E-4DCC-BFDE-9E6F82D426CD}" dt="2024-03-05T01:34:02.202" v="515" actId="47"/>
        <pc:sldMkLst>
          <pc:docMk/>
          <pc:sldMk cId="2868360334" sldId="2012"/>
        </pc:sldMkLst>
      </pc:sldChg>
      <pc:sldChg chg="del">
        <pc:chgData name="伯尧" userId="86706a6a-cdaa-42d0-b31c-255ab0f7d779" providerId="ADAL" clId="{84FE3EAA-7A0E-4DCC-BFDE-9E6F82D426CD}" dt="2024-03-05T01:34:02.202" v="515" actId="47"/>
        <pc:sldMkLst>
          <pc:docMk/>
          <pc:sldMk cId="4061247687" sldId="2013"/>
        </pc:sldMkLst>
      </pc:sldChg>
      <pc:sldChg chg="del">
        <pc:chgData name="伯尧" userId="86706a6a-cdaa-42d0-b31c-255ab0f7d779" providerId="ADAL" clId="{84FE3EAA-7A0E-4DCC-BFDE-9E6F82D426CD}" dt="2024-03-05T01:34:02.202" v="515" actId="47"/>
        <pc:sldMkLst>
          <pc:docMk/>
          <pc:sldMk cId="780148631" sldId="2014"/>
        </pc:sldMkLst>
      </pc:sldChg>
      <pc:sldChg chg="addSp modSp new mod modClrScheme chgLayout">
        <pc:chgData name="伯尧" userId="86706a6a-cdaa-42d0-b31c-255ab0f7d779" providerId="ADAL" clId="{84FE3EAA-7A0E-4DCC-BFDE-9E6F82D426CD}" dt="2024-03-05T01:37:00.874" v="604"/>
        <pc:sldMkLst>
          <pc:docMk/>
          <pc:sldMk cId="2020010915" sldId="2015"/>
        </pc:sldMkLst>
        <pc:spChg chg="add mod">
          <ac:chgData name="伯尧" userId="86706a6a-cdaa-42d0-b31c-255ab0f7d779" providerId="ADAL" clId="{84FE3EAA-7A0E-4DCC-BFDE-9E6F82D426CD}" dt="2024-03-05T00:53:36.777" v="35"/>
          <ac:spMkLst>
            <pc:docMk/>
            <pc:sldMk cId="2020010915" sldId="2015"/>
            <ac:spMk id="2" creationId="{65B24969-B2BE-4E4A-94EB-95FE25574751}"/>
          </ac:spMkLst>
        </pc:spChg>
        <pc:spChg chg="add mod">
          <ac:chgData name="伯尧" userId="86706a6a-cdaa-42d0-b31c-255ab0f7d779" providerId="ADAL" clId="{84FE3EAA-7A0E-4DCC-BFDE-9E6F82D426CD}" dt="2024-03-05T01:37:00.874" v="604"/>
          <ac:spMkLst>
            <pc:docMk/>
            <pc:sldMk cId="2020010915" sldId="2015"/>
            <ac:spMk id="3" creationId="{A825B31A-7264-4403-AB0F-77DEC774A164}"/>
          </ac:spMkLst>
        </pc:spChg>
      </pc:sldChg>
      <pc:sldChg chg="addSp delSp modSp new del mod">
        <pc:chgData name="伯尧" userId="86706a6a-cdaa-42d0-b31c-255ab0f7d779" providerId="ADAL" clId="{84FE3EAA-7A0E-4DCC-BFDE-9E6F82D426CD}" dt="2024-03-05T02:17:33.734" v="1248" actId="47"/>
        <pc:sldMkLst>
          <pc:docMk/>
          <pc:sldMk cId="2409472603" sldId="2016"/>
        </pc:sldMkLst>
        <pc:spChg chg="mod">
          <ac:chgData name="伯尧" userId="86706a6a-cdaa-42d0-b31c-255ab0f7d779" providerId="ADAL" clId="{84FE3EAA-7A0E-4DCC-BFDE-9E6F82D426CD}" dt="2024-03-05T02:02:32.002" v="716"/>
          <ac:spMkLst>
            <pc:docMk/>
            <pc:sldMk cId="2409472603" sldId="2016"/>
            <ac:spMk id="2" creationId="{FF840341-1266-4BE3-AD9F-887E128242DD}"/>
          </ac:spMkLst>
        </pc:spChg>
        <pc:spChg chg="del mod">
          <ac:chgData name="伯尧" userId="86706a6a-cdaa-42d0-b31c-255ab0f7d779" providerId="ADAL" clId="{84FE3EAA-7A0E-4DCC-BFDE-9E6F82D426CD}" dt="2024-03-05T01:57:29.813" v="638" actId="1032"/>
          <ac:spMkLst>
            <pc:docMk/>
            <pc:sldMk cId="2409472603" sldId="2016"/>
            <ac:spMk id="3" creationId="{8FBF5E73-81BF-4909-AFDC-F3B3E3BD3EC7}"/>
          </ac:spMkLst>
        </pc:spChg>
        <pc:spChg chg="add del mod">
          <ac:chgData name="伯尧" userId="86706a6a-cdaa-42d0-b31c-255ab0f7d779" providerId="ADAL" clId="{84FE3EAA-7A0E-4DCC-BFDE-9E6F82D426CD}" dt="2024-03-05T02:02:32.746" v="718"/>
          <ac:spMkLst>
            <pc:docMk/>
            <pc:sldMk cId="2409472603" sldId="2016"/>
            <ac:spMk id="8" creationId="{92FA42E9-4AB1-4B12-989D-CE83A25DA628}"/>
          </ac:spMkLst>
        </pc:spChg>
        <pc:spChg chg="add mod">
          <ac:chgData name="伯尧" userId="86706a6a-cdaa-42d0-b31c-255ab0f7d779" providerId="ADAL" clId="{84FE3EAA-7A0E-4DCC-BFDE-9E6F82D426CD}" dt="2024-03-05T02:03:26.048" v="735" actId="113"/>
          <ac:spMkLst>
            <pc:docMk/>
            <pc:sldMk cId="2409472603" sldId="2016"/>
            <ac:spMk id="10" creationId="{2D317037-BE95-46EA-8ACA-63A21D0B0152}"/>
          </ac:spMkLst>
        </pc:spChg>
        <pc:graphicFrameChg chg="add mod modGraphic">
          <ac:chgData name="伯尧" userId="86706a6a-cdaa-42d0-b31c-255ab0f7d779" providerId="ADAL" clId="{84FE3EAA-7A0E-4DCC-BFDE-9E6F82D426CD}" dt="2024-03-05T02:02:55.527" v="728" actId="14100"/>
          <ac:graphicFrameMkLst>
            <pc:docMk/>
            <pc:sldMk cId="2409472603" sldId="2016"/>
            <ac:graphicFrameMk id="6" creationId="{257C7442-721B-4143-B839-C042E4AEBD6F}"/>
          </ac:graphicFrameMkLst>
        </pc:graphicFrameChg>
      </pc:sldChg>
      <pc:sldChg chg="modSp new mod modNotesTx">
        <pc:chgData name="伯尧" userId="86706a6a-cdaa-42d0-b31c-255ab0f7d779" providerId="ADAL" clId="{84FE3EAA-7A0E-4DCC-BFDE-9E6F82D426CD}" dt="2024-03-05T02:34:59.025" v="2015" actId="27636"/>
        <pc:sldMkLst>
          <pc:docMk/>
          <pc:sldMk cId="265565690" sldId="2017"/>
        </pc:sldMkLst>
        <pc:spChg chg="mod">
          <ac:chgData name="伯尧" userId="86706a6a-cdaa-42d0-b31c-255ab0f7d779" providerId="ADAL" clId="{84FE3EAA-7A0E-4DCC-BFDE-9E6F82D426CD}" dt="2024-03-05T01:56:00.996" v="636"/>
          <ac:spMkLst>
            <pc:docMk/>
            <pc:sldMk cId="265565690" sldId="2017"/>
            <ac:spMk id="2" creationId="{28C957E6-906C-4F71-8B49-7132F38DEDD0}"/>
          </ac:spMkLst>
        </pc:spChg>
        <pc:spChg chg="mod">
          <ac:chgData name="伯尧" userId="86706a6a-cdaa-42d0-b31c-255ab0f7d779" providerId="ADAL" clId="{84FE3EAA-7A0E-4DCC-BFDE-9E6F82D426CD}" dt="2024-03-05T02:34:59.025" v="2015" actId="27636"/>
          <ac:spMkLst>
            <pc:docMk/>
            <pc:sldMk cId="265565690" sldId="2017"/>
            <ac:spMk id="3" creationId="{13B92C53-E136-4252-A780-3BEC7BA2783E}"/>
          </ac:spMkLst>
        </pc:spChg>
      </pc:sldChg>
      <pc:sldChg chg="modSp new mod">
        <pc:chgData name="伯尧" userId="86706a6a-cdaa-42d0-b31c-255ab0f7d779" providerId="ADAL" clId="{84FE3EAA-7A0E-4DCC-BFDE-9E6F82D426CD}" dt="2024-03-05T02:23:28.837" v="1478"/>
        <pc:sldMkLst>
          <pc:docMk/>
          <pc:sldMk cId="3834269755" sldId="2018"/>
        </pc:sldMkLst>
        <pc:spChg chg="mod">
          <ac:chgData name="伯尧" userId="86706a6a-cdaa-42d0-b31c-255ab0f7d779" providerId="ADAL" clId="{84FE3EAA-7A0E-4DCC-BFDE-9E6F82D426CD}" dt="2024-03-05T02:17:13.802" v="1230"/>
          <ac:spMkLst>
            <pc:docMk/>
            <pc:sldMk cId="3834269755" sldId="2018"/>
            <ac:spMk id="2" creationId="{E0E7ECCC-6ABA-4F76-A9DE-BC0BF77DDCDC}"/>
          </ac:spMkLst>
        </pc:spChg>
        <pc:spChg chg="mod">
          <ac:chgData name="伯尧" userId="86706a6a-cdaa-42d0-b31c-255ab0f7d779" providerId="ADAL" clId="{84FE3EAA-7A0E-4DCC-BFDE-9E6F82D426CD}" dt="2024-03-05T02:23:28.837" v="1478"/>
          <ac:spMkLst>
            <pc:docMk/>
            <pc:sldMk cId="3834269755" sldId="2018"/>
            <ac:spMk id="3" creationId="{71EC01ED-D60C-4B3F-94CD-FD88818C2F24}"/>
          </ac:spMkLst>
        </pc:spChg>
      </pc:sldChg>
      <pc:sldChg chg="modSp new mod">
        <pc:chgData name="伯尧" userId="86706a6a-cdaa-42d0-b31c-255ab0f7d779" providerId="ADAL" clId="{84FE3EAA-7A0E-4DCC-BFDE-9E6F82D426CD}" dt="2024-03-05T03:33:56.739" v="2441"/>
        <pc:sldMkLst>
          <pc:docMk/>
          <pc:sldMk cId="2339614857" sldId="2019"/>
        </pc:sldMkLst>
        <pc:spChg chg="mod">
          <ac:chgData name="伯尧" userId="86706a6a-cdaa-42d0-b31c-255ab0f7d779" providerId="ADAL" clId="{84FE3EAA-7A0E-4DCC-BFDE-9E6F82D426CD}" dt="2024-03-05T02:33:39.528" v="1944" actId="20577"/>
          <ac:spMkLst>
            <pc:docMk/>
            <pc:sldMk cId="2339614857" sldId="2019"/>
            <ac:spMk id="2" creationId="{0BF8F054-9DE8-4F91-ADE3-2CEEC03A1286}"/>
          </ac:spMkLst>
        </pc:spChg>
        <pc:spChg chg="mod">
          <ac:chgData name="伯尧" userId="86706a6a-cdaa-42d0-b31c-255ab0f7d779" providerId="ADAL" clId="{84FE3EAA-7A0E-4DCC-BFDE-9E6F82D426CD}" dt="2024-03-05T03:33:56.739" v="2441"/>
          <ac:spMkLst>
            <pc:docMk/>
            <pc:sldMk cId="2339614857" sldId="2019"/>
            <ac:spMk id="3" creationId="{4E695F3F-C485-4A5C-89CD-2519D6BB5364}"/>
          </ac:spMkLst>
        </pc:spChg>
      </pc:sldChg>
      <pc:sldChg chg="modSp add del mod">
        <pc:chgData name="伯尧" userId="86706a6a-cdaa-42d0-b31c-255ab0f7d779" providerId="ADAL" clId="{84FE3EAA-7A0E-4DCC-BFDE-9E6F82D426CD}" dt="2024-03-05T02:23:33.273" v="1479" actId="47"/>
        <pc:sldMkLst>
          <pc:docMk/>
          <pc:sldMk cId="3233023433" sldId="2019"/>
        </pc:sldMkLst>
        <pc:spChg chg="mod">
          <ac:chgData name="伯尧" userId="86706a6a-cdaa-42d0-b31c-255ab0f7d779" providerId="ADAL" clId="{84FE3EAA-7A0E-4DCC-BFDE-9E6F82D426CD}" dt="2024-03-05T02:19:37.396" v="1257" actId="20577"/>
          <ac:spMkLst>
            <pc:docMk/>
            <pc:sldMk cId="3233023433" sldId="2019"/>
            <ac:spMk id="3" creationId="{71EC01ED-D60C-4B3F-94CD-FD88818C2F24}"/>
          </ac:spMkLst>
        </pc:spChg>
      </pc:sldChg>
      <pc:sldChg chg="add">
        <pc:chgData name="伯尧" userId="86706a6a-cdaa-42d0-b31c-255ab0f7d779" providerId="ADAL" clId="{84FE3EAA-7A0E-4DCC-BFDE-9E6F82D426CD}" dt="2024-03-05T07:44:17.862" v="2443"/>
        <pc:sldMkLst>
          <pc:docMk/>
          <pc:sldMk cId="0" sldId="2020"/>
        </pc:sldMkLst>
      </pc:sldChg>
      <pc:sldChg chg="modSp new del mod">
        <pc:chgData name="伯尧" userId="86706a6a-cdaa-42d0-b31c-255ab0f7d779" providerId="ADAL" clId="{84FE3EAA-7A0E-4DCC-BFDE-9E6F82D426CD}" dt="2024-03-05T03:33:42.538" v="2419" actId="47"/>
        <pc:sldMkLst>
          <pc:docMk/>
          <pc:sldMk cId="1534355503" sldId="2020"/>
        </pc:sldMkLst>
        <pc:spChg chg="mod">
          <ac:chgData name="伯尧" userId="86706a6a-cdaa-42d0-b31c-255ab0f7d779" providerId="ADAL" clId="{84FE3EAA-7A0E-4DCC-BFDE-9E6F82D426CD}" dt="2024-03-05T02:42:46.013" v="2380"/>
          <ac:spMkLst>
            <pc:docMk/>
            <pc:sldMk cId="1534355503" sldId="2020"/>
            <ac:spMk id="2" creationId="{D16BAAA9-4CDA-4183-B0EF-AABB9BBC1982}"/>
          </ac:spMkLst>
        </pc:spChg>
        <pc:spChg chg="mod">
          <ac:chgData name="伯尧" userId="86706a6a-cdaa-42d0-b31c-255ab0f7d779" providerId="ADAL" clId="{84FE3EAA-7A0E-4DCC-BFDE-9E6F82D426CD}" dt="2024-03-05T03:33:32.844" v="2401" actId="21"/>
          <ac:spMkLst>
            <pc:docMk/>
            <pc:sldMk cId="1534355503" sldId="2020"/>
            <ac:spMk id="3" creationId="{A8C28014-EDC2-43DC-871A-79822097FAF9}"/>
          </ac:spMkLst>
        </pc:spChg>
      </pc:sldChg>
      <pc:sldChg chg="add">
        <pc:chgData name="伯尧" userId="86706a6a-cdaa-42d0-b31c-255ab0f7d779" providerId="ADAL" clId="{84FE3EAA-7A0E-4DCC-BFDE-9E6F82D426CD}" dt="2024-03-05T07:44:17.862" v="2443"/>
        <pc:sldMkLst>
          <pc:docMk/>
          <pc:sldMk cId="3894451924" sldId="2021"/>
        </pc:sldMkLst>
      </pc:sldChg>
      <pc:sldChg chg="add">
        <pc:chgData name="伯尧" userId="86706a6a-cdaa-42d0-b31c-255ab0f7d779" providerId="ADAL" clId="{84FE3EAA-7A0E-4DCC-BFDE-9E6F82D426CD}" dt="2024-03-05T07:44:17.862" v="2443"/>
        <pc:sldMkLst>
          <pc:docMk/>
          <pc:sldMk cId="579839034" sldId="2022"/>
        </pc:sldMkLst>
      </pc:sldChg>
      <pc:sldChg chg="add">
        <pc:chgData name="伯尧" userId="86706a6a-cdaa-42d0-b31c-255ab0f7d779" providerId="ADAL" clId="{84FE3EAA-7A0E-4DCC-BFDE-9E6F82D426CD}" dt="2024-03-05T07:44:34.485" v="2445"/>
        <pc:sldMkLst>
          <pc:docMk/>
          <pc:sldMk cId="3539432171" sldId="2070"/>
        </pc:sldMkLst>
      </pc:sldChg>
      <pc:sldChg chg="add">
        <pc:chgData name="伯尧" userId="86706a6a-cdaa-42d0-b31c-255ab0f7d779" providerId="ADAL" clId="{84FE3EAA-7A0E-4DCC-BFDE-9E6F82D426CD}" dt="2024-03-05T07:44:34.485" v="2445"/>
        <pc:sldMkLst>
          <pc:docMk/>
          <pc:sldMk cId="3555524217" sldId="2071"/>
        </pc:sldMkLst>
      </pc:sldChg>
      <pc:sldChg chg="modSp add mod">
        <pc:chgData name="伯尧" userId="86706a6a-cdaa-42d0-b31c-255ab0f7d779" providerId="ADAL" clId="{84FE3EAA-7A0E-4DCC-BFDE-9E6F82D426CD}" dt="2024-03-05T07:51:57.935" v="2448" actId="27636"/>
        <pc:sldMkLst>
          <pc:docMk/>
          <pc:sldMk cId="4060005924" sldId="2072"/>
        </pc:sldMkLst>
        <pc:spChg chg="mod">
          <ac:chgData name="伯尧" userId="86706a6a-cdaa-42d0-b31c-255ab0f7d779" providerId="ADAL" clId="{84FE3EAA-7A0E-4DCC-BFDE-9E6F82D426CD}" dt="2024-03-05T07:51:57.935" v="2448" actId="27636"/>
          <ac:spMkLst>
            <pc:docMk/>
            <pc:sldMk cId="4060005924" sldId="2072"/>
            <ac:spMk id="2" creationId="{4F54C043-D2DC-F66D-9E0F-5336A57CB96B}"/>
          </ac:spMkLst>
        </pc:spChg>
      </pc:sldChg>
      <pc:sldChg chg="modSp add mod">
        <pc:chgData name="伯尧" userId="86706a6a-cdaa-42d0-b31c-255ab0f7d779" providerId="ADAL" clId="{84FE3EAA-7A0E-4DCC-BFDE-9E6F82D426CD}" dt="2024-03-05T07:52:20.156" v="2458"/>
        <pc:sldMkLst>
          <pc:docMk/>
          <pc:sldMk cId="1552995387" sldId="2073"/>
        </pc:sldMkLst>
        <pc:spChg chg="mod">
          <ac:chgData name="伯尧" userId="86706a6a-cdaa-42d0-b31c-255ab0f7d779" providerId="ADAL" clId="{84FE3EAA-7A0E-4DCC-BFDE-9E6F82D426CD}" dt="2024-03-05T07:52:20.156" v="2458"/>
          <ac:spMkLst>
            <pc:docMk/>
            <pc:sldMk cId="1552995387" sldId="2073"/>
            <ac:spMk id="388" creationId="{00000000-0000-0000-0000-000000000000}"/>
          </ac:spMkLst>
        </pc:spChg>
      </pc:sldChg>
    </pc:docChg>
  </pc:docChgLst>
  <pc:docChgLst>
    <pc:chgData name="伯尧" userId="86706a6a-cdaa-42d0-b31c-255ab0f7d779" providerId="ADAL" clId="{900ECB43-1326-40A6-8EC0-A471E2C35B01}"/>
    <pc:docChg chg="undo custSel addSld modSld">
      <pc:chgData name="伯尧" userId="86706a6a-cdaa-42d0-b31c-255ab0f7d779" providerId="ADAL" clId="{900ECB43-1326-40A6-8EC0-A471E2C35B01}" dt="2023-04-28T06:46:18.825" v="359" actId="20577"/>
      <pc:docMkLst>
        <pc:docMk/>
      </pc:docMkLst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4111079815" sldId="259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2207197861" sldId="273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1651064120" sldId="339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827714984" sldId="458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3435545310" sldId="1968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1618689512" sldId="1969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2420540588" sldId="1974"/>
        </pc:sldMkLst>
      </pc:sldChg>
      <pc:sldChg chg="modTransition modNotesTx">
        <pc:chgData name="伯尧" userId="86706a6a-cdaa-42d0-b31c-255ab0f7d779" providerId="ADAL" clId="{900ECB43-1326-40A6-8EC0-A471E2C35B01}" dt="2023-04-28T06:46:18.825" v="359" actId="20577"/>
        <pc:sldMkLst>
          <pc:docMk/>
          <pc:sldMk cId="2405114474" sldId="1975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2727187103" sldId="1976"/>
        </pc:sldMkLst>
      </pc:sldChg>
      <pc:sldChg chg="modSp mod modTransition">
        <pc:chgData name="伯尧" userId="86706a6a-cdaa-42d0-b31c-255ab0f7d779" providerId="ADAL" clId="{900ECB43-1326-40A6-8EC0-A471E2C35B01}" dt="2023-04-28T04:45:46.116" v="232"/>
        <pc:sldMkLst>
          <pc:docMk/>
          <pc:sldMk cId="1804045330" sldId="1977"/>
        </pc:sldMkLst>
        <pc:spChg chg="mod">
          <ac:chgData name="伯尧" userId="86706a6a-cdaa-42d0-b31c-255ab0f7d779" providerId="ADAL" clId="{900ECB43-1326-40A6-8EC0-A471E2C35B01}" dt="2023-04-27T08:11:38.212" v="23" actId="1076"/>
          <ac:spMkLst>
            <pc:docMk/>
            <pc:sldMk cId="1804045330" sldId="1977"/>
            <ac:spMk id="14" creationId="{64FB5042-B127-4B4E-9199-130ECE804A44}"/>
          </ac:spMkLst>
        </pc:spChg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2967647484" sldId="1978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1440474603" sldId="1979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1904783361" sldId="1982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992691747" sldId="1983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3968607428" sldId="1984"/>
        </pc:sldMkLst>
      </pc:sldChg>
      <pc:sldChg chg="modSp modTransition modNotesTx">
        <pc:chgData name="伯尧" userId="86706a6a-cdaa-42d0-b31c-255ab0f7d779" providerId="ADAL" clId="{900ECB43-1326-40A6-8EC0-A471E2C35B01}" dt="2023-04-28T04:45:46.116" v="232"/>
        <pc:sldMkLst>
          <pc:docMk/>
          <pc:sldMk cId="1830110808" sldId="1985"/>
        </pc:sldMkLst>
        <pc:spChg chg="mod">
          <ac:chgData name="伯尧" userId="86706a6a-cdaa-42d0-b31c-255ab0f7d779" providerId="ADAL" clId="{900ECB43-1326-40A6-8EC0-A471E2C35B01}" dt="2023-04-27T08:12:35.886" v="25" actId="20577"/>
          <ac:spMkLst>
            <pc:docMk/>
            <pc:sldMk cId="1830110808" sldId="1985"/>
            <ac:spMk id="3" creationId="{A792BB83-22A9-4367-A9CC-90093848C27E}"/>
          </ac:spMkLst>
        </pc:spChg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3543743615" sldId="1986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3793896563" sldId="1987"/>
        </pc:sldMkLst>
      </pc:sldChg>
      <pc:sldChg chg="modSp mod modTransition modNotesTx">
        <pc:chgData name="伯尧" userId="86706a6a-cdaa-42d0-b31c-255ab0f7d779" providerId="ADAL" clId="{900ECB43-1326-40A6-8EC0-A471E2C35B01}" dt="2023-04-28T04:45:46.116" v="232"/>
        <pc:sldMkLst>
          <pc:docMk/>
          <pc:sldMk cId="4017199071" sldId="1988"/>
        </pc:sldMkLst>
        <pc:spChg chg="mod">
          <ac:chgData name="伯尧" userId="86706a6a-cdaa-42d0-b31c-255ab0f7d779" providerId="ADAL" clId="{900ECB43-1326-40A6-8EC0-A471E2C35B01}" dt="2023-04-27T08:16:59.027" v="99" actId="20577"/>
          <ac:spMkLst>
            <pc:docMk/>
            <pc:sldMk cId="4017199071" sldId="1988"/>
            <ac:spMk id="3" creationId="{86BB3009-7AF8-4757-B0E5-0CCA1F8AE811}"/>
          </ac:spMkLst>
        </pc:spChg>
      </pc:sldChg>
      <pc:sldChg chg="modSp modTransition">
        <pc:chgData name="伯尧" userId="86706a6a-cdaa-42d0-b31c-255ab0f7d779" providerId="ADAL" clId="{900ECB43-1326-40A6-8EC0-A471E2C35B01}" dt="2023-04-28T04:45:46.116" v="232"/>
        <pc:sldMkLst>
          <pc:docMk/>
          <pc:sldMk cId="3767884204" sldId="1989"/>
        </pc:sldMkLst>
        <pc:spChg chg="mod">
          <ac:chgData name="伯尧" userId="86706a6a-cdaa-42d0-b31c-255ab0f7d779" providerId="ADAL" clId="{900ECB43-1326-40A6-8EC0-A471E2C35B01}" dt="2023-04-27T08:14:06.113" v="97" actId="20577"/>
          <ac:spMkLst>
            <pc:docMk/>
            <pc:sldMk cId="3767884204" sldId="1989"/>
            <ac:spMk id="3" creationId="{E896C3C7-4BEE-4994-9FDC-ABCD5E3484C8}"/>
          </ac:spMkLst>
        </pc:spChg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3737457830" sldId="1992"/>
        </pc:sldMkLst>
      </pc:sldChg>
      <pc:sldChg chg="modTransition modNotesTx">
        <pc:chgData name="伯尧" userId="86706a6a-cdaa-42d0-b31c-255ab0f7d779" providerId="ADAL" clId="{900ECB43-1326-40A6-8EC0-A471E2C35B01}" dt="2023-04-28T05:28:11.165" v="317" actId="20577"/>
        <pc:sldMkLst>
          <pc:docMk/>
          <pc:sldMk cId="2687726910" sldId="1993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1025843887" sldId="1994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2239490283" sldId="1995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1034954761" sldId="1996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4155832846" sldId="1997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3459725283" sldId="1999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1417924281" sldId="2000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4151092176" sldId="2001"/>
        </pc:sldMkLst>
      </pc:sldChg>
      <pc:sldChg chg="modTransition modNotesTx">
        <pc:chgData name="伯尧" userId="86706a6a-cdaa-42d0-b31c-255ab0f7d779" providerId="ADAL" clId="{900ECB43-1326-40A6-8EC0-A471E2C35B01}" dt="2023-04-28T05:27:19.751" v="316" actId="20577"/>
        <pc:sldMkLst>
          <pc:docMk/>
          <pc:sldMk cId="3466919999" sldId="2002"/>
        </pc:sldMkLst>
      </pc:sldChg>
      <pc:sldChg chg="modTransition modNotesTx">
        <pc:chgData name="伯尧" userId="86706a6a-cdaa-42d0-b31c-255ab0f7d779" providerId="ADAL" clId="{900ECB43-1326-40A6-8EC0-A471E2C35B01}" dt="2023-04-28T05:45:06.016" v="350" actId="20577"/>
        <pc:sldMkLst>
          <pc:docMk/>
          <pc:sldMk cId="295406079" sldId="2003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3971405642" sldId="2004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728421389" sldId="2005"/>
        </pc:sldMkLst>
      </pc:sldChg>
      <pc:sldChg chg="modTransition modNotesTx">
        <pc:chgData name="伯尧" userId="86706a6a-cdaa-42d0-b31c-255ab0f7d779" providerId="ADAL" clId="{900ECB43-1326-40A6-8EC0-A471E2C35B01}" dt="2023-04-28T05:12:03.667" v="287" actId="20577"/>
        <pc:sldMkLst>
          <pc:docMk/>
          <pc:sldMk cId="1456475727" sldId="2006"/>
        </pc:sldMkLst>
      </pc:sldChg>
      <pc:sldChg chg="modSp add mod modTransition">
        <pc:chgData name="伯尧" userId="86706a6a-cdaa-42d0-b31c-255ab0f7d779" providerId="ADAL" clId="{900ECB43-1326-40A6-8EC0-A471E2C35B01}" dt="2023-04-28T04:45:46.116" v="232"/>
        <pc:sldMkLst>
          <pc:docMk/>
          <pc:sldMk cId="780405338" sldId="2007"/>
        </pc:sldMkLst>
        <pc:spChg chg="mod">
          <ac:chgData name="伯尧" userId="86706a6a-cdaa-42d0-b31c-255ab0f7d779" providerId="ADAL" clId="{900ECB43-1326-40A6-8EC0-A471E2C35B01}" dt="2023-04-27T08:20:13.047" v="103" actId="1076"/>
          <ac:spMkLst>
            <pc:docMk/>
            <pc:sldMk cId="780405338" sldId="2007"/>
            <ac:spMk id="22" creationId="{7A417BFF-FF72-41D3-B66D-32A3F0BB3341}"/>
          </ac:spMkLst>
        </pc:spChg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393846431" sldId="2008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4128547006" sldId="2009"/>
        </pc:sldMkLst>
      </pc:sldChg>
    </pc:docChg>
  </pc:docChgLst>
  <pc:docChgLst>
    <pc:chgData name="伯尧" userId="86706a6a-cdaa-42d0-b31c-255ab0f7d779" providerId="ADAL" clId="{81E5BF0E-5444-465A-95C6-C5B6FC284207}"/>
    <pc:docChg chg="undo custSel addSld delSld modSld modSection">
      <pc:chgData name="伯尧" userId="86706a6a-cdaa-42d0-b31c-255ab0f7d779" providerId="ADAL" clId="{81E5BF0E-5444-465A-95C6-C5B6FC284207}" dt="2024-01-31T03:23:48.368" v="8"/>
      <pc:docMkLst>
        <pc:docMk/>
      </pc:docMkLst>
      <pc:sldChg chg="del">
        <pc:chgData name="伯尧" userId="86706a6a-cdaa-42d0-b31c-255ab0f7d779" providerId="ADAL" clId="{81E5BF0E-5444-465A-95C6-C5B6FC284207}" dt="2024-01-31T03:23:23.480" v="0" actId="47"/>
        <pc:sldMkLst>
          <pc:docMk/>
          <pc:sldMk cId="2405114474" sldId="1975"/>
        </pc:sldMkLst>
      </pc:sldChg>
      <pc:sldChg chg="modSp mod">
        <pc:chgData name="伯尧" userId="86706a6a-cdaa-42d0-b31c-255ab0f7d779" providerId="ADAL" clId="{81E5BF0E-5444-465A-95C6-C5B6FC284207}" dt="2024-01-31T03:23:48.368" v="8"/>
        <pc:sldMkLst>
          <pc:docMk/>
          <pc:sldMk cId="2868360334" sldId="2012"/>
        </pc:sldMkLst>
        <pc:graphicFrameChg chg="mod modGraphic">
          <ac:chgData name="伯尧" userId="86706a6a-cdaa-42d0-b31c-255ab0f7d779" providerId="ADAL" clId="{81E5BF0E-5444-465A-95C6-C5B6FC284207}" dt="2024-01-31T03:23:48.368" v="8"/>
          <ac:graphicFrameMkLst>
            <pc:docMk/>
            <pc:sldMk cId="2868360334" sldId="2012"/>
            <ac:graphicFrameMk id="6" creationId="{3F91DFA6-E2CB-4E3C-B901-AAE07F00527C}"/>
          </ac:graphicFrameMkLst>
        </pc:graphicFrameChg>
      </pc:sldChg>
      <pc:sldChg chg="add del">
        <pc:chgData name="伯尧" userId="86706a6a-cdaa-42d0-b31c-255ab0f7d779" providerId="ADAL" clId="{81E5BF0E-5444-465A-95C6-C5B6FC284207}" dt="2024-01-31T03:23:24.374" v="2" actId="47"/>
        <pc:sldMkLst>
          <pc:docMk/>
          <pc:sldMk cId="780148631" sldId="2014"/>
        </pc:sldMkLst>
      </pc:sldChg>
    </pc:docChg>
  </pc:docChgLst>
  <pc:docChgLst>
    <pc:chgData name="伯尧" userId="86706a6a-cdaa-42d0-b31c-255ab0f7d779" providerId="ADAL" clId="{80B82EFF-03FE-4415-B6F0-77C484CDB479}"/>
    <pc:docChg chg="undo custSel addSld delSld modSld addSection modSection">
      <pc:chgData name="伯尧" userId="86706a6a-cdaa-42d0-b31c-255ab0f7d779" providerId="ADAL" clId="{80B82EFF-03FE-4415-B6F0-77C484CDB479}" dt="2024-03-12T11:52:10.701" v="528" actId="17846"/>
      <pc:docMkLst>
        <pc:docMk/>
      </pc:docMkLst>
      <pc:sldChg chg="add del">
        <pc:chgData name="伯尧" userId="86706a6a-cdaa-42d0-b31c-255ab0f7d779" providerId="ADAL" clId="{80B82EFF-03FE-4415-B6F0-77C484CDB479}" dt="2024-03-12T11:52:02.532" v="526"/>
        <pc:sldMkLst>
          <pc:docMk/>
          <pc:sldMk cId="0" sldId="256"/>
        </pc:sldMkLst>
      </pc:sldChg>
      <pc:sldChg chg="add del">
        <pc:chgData name="伯尧" userId="86706a6a-cdaa-42d0-b31c-255ab0f7d779" providerId="ADAL" clId="{80B82EFF-03FE-4415-B6F0-77C484CDB479}" dt="2024-03-12T11:37:17.302" v="511"/>
        <pc:sldMkLst>
          <pc:docMk/>
          <pc:sldMk cId="2941898095" sldId="257"/>
        </pc:sldMkLst>
      </pc:sldChg>
      <pc:sldChg chg="del">
        <pc:chgData name="伯尧" userId="86706a6a-cdaa-42d0-b31c-255ab0f7d779" providerId="ADAL" clId="{80B82EFF-03FE-4415-B6F0-77C484CDB479}" dt="2024-03-12T11:18:42.960" v="6" actId="47"/>
        <pc:sldMkLst>
          <pc:docMk/>
          <pc:sldMk cId="2271640915" sldId="258"/>
        </pc:sldMkLst>
      </pc:sldChg>
      <pc:sldChg chg="add del">
        <pc:chgData name="伯尧" userId="86706a6a-cdaa-42d0-b31c-255ab0f7d779" providerId="ADAL" clId="{80B82EFF-03FE-4415-B6F0-77C484CDB479}" dt="2024-03-12T11:52:02.532" v="526"/>
        <pc:sldMkLst>
          <pc:docMk/>
          <pc:sldMk cId="3538178018" sldId="259"/>
        </pc:sldMkLst>
      </pc:sldChg>
      <pc:sldChg chg="add del">
        <pc:chgData name="伯尧" userId="86706a6a-cdaa-42d0-b31c-255ab0f7d779" providerId="ADAL" clId="{80B82EFF-03FE-4415-B6F0-77C484CDB479}" dt="2024-03-12T11:52:02.532" v="526"/>
        <pc:sldMkLst>
          <pc:docMk/>
          <pc:sldMk cId="3891578576" sldId="260"/>
        </pc:sldMkLst>
      </pc:sldChg>
      <pc:sldChg chg="add">
        <pc:chgData name="伯尧" userId="86706a6a-cdaa-42d0-b31c-255ab0f7d779" providerId="ADAL" clId="{80B82EFF-03FE-4415-B6F0-77C484CDB479}" dt="2024-03-12T11:52:02.532" v="526"/>
        <pc:sldMkLst>
          <pc:docMk/>
          <pc:sldMk cId="1018716077" sldId="261"/>
        </pc:sldMkLst>
      </pc:sldChg>
      <pc:sldChg chg="add del">
        <pc:chgData name="伯尧" userId="86706a6a-cdaa-42d0-b31c-255ab0f7d779" providerId="ADAL" clId="{80B82EFF-03FE-4415-B6F0-77C484CDB479}" dt="2024-03-12T11:36:46.974" v="506"/>
        <pc:sldMkLst>
          <pc:docMk/>
          <pc:sldMk cId="3105202295" sldId="409"/>
        </pc:sldMkLst>
      </pc:sldChg>
      <pc:sldChg chg="add del">
        <pc:chgData name="伯尧" userId="86706a6a-cdaa-42d0-b31c-255ab0f7d779" providerId="ADAL" clId="{80B82EFF-03FE-4415-B6F0-77C484CDB479}" dt="2024-03-12T11:36:46.974" v="506"/>
        <pc:sldMkLst>
          <pc:docMk/>
          <pc:sldMk cId="249243377" sldId="410"/>
        </pc:sldMkLst>
      </pc:sldChg>
      <pc:sldChg chg="del">
        <pc:chgData name="伯尧" userId="86706a6a-cdaa-42d0-b31c-255ab0f7d779" providerId="ADAL" clId="{80B82EFF-03FE-4415-B6F0-77C484CDB479}" dt="2024-03-12T11:18:42.960" v="6" actId="47"/>
        <pc:sldMkLst>
          <pc:docMk/>
          <pc:sldMk cId="2428861144" sldId="411"/>
        </pc:sldMkLst>
      </pc:sldChg>
      <pc:sldChg chg="add">
        <pc:chgData name="伯尧" userId="86706a6a-cdaa-42d0-b31c-255ab0f7d779" providerId="ADAL" clId="{80B82EFF-03FE-4415-B6F0-77C484CDB479}" dt="2024-03-12T11:36:46.974" v="506"/>
        <pc:sldMkLst>
          <pc:docMk/>
          <pc:sldMk cId="4078160744" sldId="412"/>
        </pc:sldMkLst>
      </pc:sldChg>
      <pc:sldChg chg="add">
        <pc:chgData name="伯尧" userId="86706a6a-cdaa-42d0-b31c-255ab0f7d779" providerId="ADAL" clId="{80B82EFF-03FE-4415-B6F0-77C484CDB479}" dt="2024-03-12T11:36:46.974" v="506"/>
        <pc:sldMkLst>
          <pc:docMk/>
          <pc:sldMk cId="988470538" sldId="413"/>
        </pc:sldMkLst>
      </pc:sldChg>
      <pc:sldChg chg="add">
        <pc:chgData name="伯尧" userId="86706a6a-cdaa-42d0-b31c-255ab0f7d779" providerId="ADAL" clId="{80B82EFF-03FE-4415-B6F0-77C484CDB479}" dt="2024-03-12T11:36:46.974" v="506"/>
        <pc:sldMkLst>
          <pc:docMk/>
          <pc:sldMk cId="2652787554" sldId="414"/>
        </pc:sldMkLst>
      </pc:sldChg>
      <pc:sldChg chg="add">
        <pc:chgData name="伯尧" userId="86706a6a-cdaa-42d0-b31c-255ab0f7d779" providerId="ADAL" clId="{80B82EFF-03FE-4415-B6F0-77C484CDB479}" dt="2024-03-12T11:36:46.974" v="506"/>
        <pc:sldMkLst>
          <pc:docMk/>
          <pc:sldMk cId="827961795" sldId="415"/>
        </pc:sldMkLst>
      </pc:sldChg>
      <pc:sldChg chg="add">
        <pc:chgData name="伯尧" userId="86706a6a-cdaa-42d0-b31c-255ab0f7d779" providerId="ADAL" clId="{80B82EFF-03FE-4415-B6F0-77C484CDB479}" dt="2024-03-12T11:36:46.974" v="506"/>
        <pc:sldMkLst>
          <pc:docMk/>
          <pc:sldMk cId="646391074" sldId="416"/>
        </pc:sldMkLst>
      </pc:sldChg>
      <pc:sldChg chg="add">
        <pc:chgData name="伯尧" userId="86706a6a-cdaa-42d0-b31c-255ab0f7d779" providerId="ADAL" clId="{80B82EFF-03FE-4415-B6F0-77C484CDB479}" dt="2024-03-12T11:36:46.974" v="506"/>
        <pc:sldMkLst>
          <pc:docMk/>
          <pc:sldMk cId="2937243669" sldId="417"/>
        </pc:sldMkLst>
      </pc:sldChg>
      <pc:sldChg chg="add del">
        <pc:chgData name="伯尧" userId="86706a6a-cdaa-42d0-b31c-255ab0f7d779" providerId="ADAL" clId="{80B82EFF-03FE-4415-B6F0-77C484CDB479}" dt="2024-03-12T11:29:42.239" v="496"/>
        <pc:sldMkLst>
          <pc:docMk/>
          <pc:sldMk cId="0" sldId="504"/>
        </pc:sldMkLst>
      </pc:sldChg>
      <pc:sldChg chg="modSp add mod">
        <pc:chgData name="伯尧" userId="86706a6a-cdaa-42d0-b31c-255ab0f7d779" providerId="ADAL" clId="{80B82EFF-03FE-4415-B6F0-77C484CDB479}" dt="2024-03-12T11:29:42.291" v="498" actId="27636"/>
        <pc:sldMkLst>
          <pc:docMk/>
          <pc:sldMk cId="0" sldId="505"/>
        </pc:sldMkLst>
        <pc:spChg chg="mod">
          <ac:chgData name="伯尧" userId="86706a6a-cdaa-42d0-b31c-255ab0f7d779" providerId="ADAL" clId="{80B82EFF-03FE-4415-B6F0-77C484CDB479}" dt="2024-03-12T11:29:42.291" v="498" actId="27636"/>
          <ac:spMkLst>
            <pc:docMk/>
            <pc:sldMk cId="0" sldId="505"/>
            <ac:spMk id="4" creationId="{00000000-0000-0000-0000-000000000000}"/>
          </ac:spMkLst>
        </pc:spChg>
      </pc:sldChg>
      <pc:sldChg chg="del">
        <pc:chgData name="伯尧" userId="86706a6a-cdaa-42d0-b31c-255ab0f7d779" providerId="ADAL" clId="{80B82EFF-03FE-4415-B6F0-77C484CDB479}" dt="2024-03-12T11:18:42.960" v="6" actId="47"/>
        <pc:sldMkLst>
          <pc:docMk/>
          <pc:sldMk cId="3912629846" sldId="505"/>
        </pc:sldMkLst>
      </pc:sldChg>
      <pc:sldChg chg="modSp add mod">
        <pc:chgData name="伯尧" userId="86706a6a-cdaa-42d0-b31c-255ab0f7d779" providerId="ADAL" clId="{80B82EFF-03FE-4415-B6F0-77C484CDB479}" dt="2024-03-12T11:29:42.299" v="500" actId="27636"/>
        <pc:sldMkLst>
          <pc:docMk/>
          <pc:sldMk cId="0" sldId="509"/>
        </pc:sldMkLst>
        <pc:spChg chg="mod">
          <ac:chgData name="伯尧" userId="86706a6a-cdaa-42d0-b31c-255ab0f7d779" providerId="ADAL" clId="{80B82EFF-03FE-4415-B6F0-77C484CDB479}" dt="2024-03-12T11:29:42.299" v="500" actId="27636"/>
          <ac:spMkLst>
            <pc:docMk/>
            <pc:sldMk cId="0" sldId="509"/>
            <ac:spMk id="4" creationId="{00000000-0000-0000-0000-000000000000}"/>
          </ac:spMkLst>
        </pc:spChg>
      </pc:sldChg>
      <pc:sldChg chg="del">
        <pc:chgData name="伯尧" userId="86706a6a-cdaa-42d0-b31c-255ab0f7d779" providerId="ADAL" clId="{80B82EFF-03FE-4415-B6F0-77C484CDB479}" dt="2024-03-12T11:18:42.960" v="6" actId="47"/>
        <pc:sldMkLst>
          <pc:docMk/>
          <pc:sldMk cId="2160701431" sldId="509"/>
        </pc:sldMkLst>
      </pc:sldChg>
      <pc:sldChg chg="del">
        <pc:chgData name="伯尧" userId="86706a6a-cdaa-42d0-b31c-255ab0f7d779" providerId="ADAL" clId="{80B82EFF-03FE-4415-B6F0-77C484CDB479}" dt="2024-03-12T11:28:35.363" v="483" actId="47"/>
        <pc:sldMkLst>
          <pc:docMk/>
          <pc:sldMk cId="265565690" sldId="2017"/>
        </pc:sldMkLst>
      </pc:sldChg>
      <pc:sldChg chg="addSp delSp modSp">
        <pc:chgData name="伯尧" userId="86706a6a-cdaa-42d0-b31c-255ab0f7d779" providerId="ADAL" clId="{80B82EFF-03FE-4415-B6F0-77C484CDB479}" dt="2024-03-12T11:18:57.868" v="9"/>
        <pc:sldMkLst>
          <pc:docMk/>
          <pc:sldMk cId="3834269755" sldId="2018"/>
        </pc:sldMkLst>
        <pc:graphicFrameChg chg="add del mod">
          <ac:chgData name="伯尧" userId="86706a6a-cdaa-42d0-b31c-255ab0f7d779" providerId="ADAL" clId="{80B82EFF-03FE-4415-B6F0-77C484CDB479}" dt="2024-03-12T11:18:57.868" v="9"/>
          <ac:graphicFrameMkLst>
            <pc:docMk/>
            <pc:sldMk cId="3834269755" sldId="2018"/>
            <ac:graphicFrameMk id="6" creationId="{E53CBC07-B5C0-4449-9034-17C08E440CA9}"/>
          </ac:graphicFrameMkLst>
        </pc:graphicFrameChg>
      </pc:sldChg>
      <pc:sldChg chg="del">
        <pc:chgData name="伯尧" userId="86706a6a-cdaa-42d0-b31c-255ab0f7d779" providerId="ADAL" clId="{80B82EFF-03FE-4415-B6F0-77C484CDB479}" dt="2024-03-12T11:28:35.363" v="483" actId="47"/>
        <pc:sldMkLst>
          <pc:docMk/>
          <pc:sldMk cId="2339614857" sldId="2019"/>
        </pc:sldMkLst>
      </pc:sldChg>
      <pc:sldChg chg="new del">
        <pc:chgData name="伯尧" userId="86706a6a-cdaa-42d0-b31c-255ab0f7d779" providerId="ADAL" clId="{80B82EFF-03FE-4415-B6F0-77C484CDB479}" dt="2024-03-12T11:19:00.783" v="11" actId="47"/>
        <pc:sldMkLst>
          <pc:docMk/>
          <pc:sldMk cId="3552711543" sldId="2020"/>
        </pc:sldMkLst>
      </pc:sldChg>
      <pc:sldChg chg="addSp delSp modSp add mod">
        <pc:chgData name="伯尧" userId="86706a6a-cdaa-42d0-b31c-255ab0f7d779" providerId="ADAL" clId="{80B82EFF-03FE-4415-B6F0-77C484CDB479}" dt="2024-03-12T11:29:37.293" v="495" actId="22"/>
        <pc:sldMkLst>
          <pc:docMk/>
          <pc:sldMk cId="1264201303" sldId="2021"/>
        </pc:sldMkLst>
        <pc:spChg chg="mod">
          <ac:chgData name="伯尧" userId="86706a6a-cdaa-42d0-b31c-255ab0f7d779" providerId="ADAL" clId="{80B82EFF-03FE-4415-B6F0-77C484CDB479}" dt="2024-03-12T11:19:05.110" v="14"/>
          <ac:spMkLst>
            <pc:docMk/>
            <pc:sldMk cId="1264201303" sldId="2021"/>
            <ac:spMk id="2" creationId="{E0E7ECCC-6ABA-4F76-A9DE-BC0BF77DDCDC}"/>
          </ac:spMkLst>
        </pc:spChg>
        <pc:spChg chg="mod">
          <ac:chgData name="伯尧" userId="86706a6a-cdaa-42d0-b31c-255ab0f7d779" providerId="ADAL" clId="{80B82EFF-03FE-4415-B6F0-77C484CDB479}" dt="2024-03-12T11:28:22.421" v="482"/>
          <ac:spMkLst>
            <pc:docMk/>
            <pc:sldMk cId="1264201303" sldId="2021"/>
            <ac:spMk id="3" creationId="{71EC01ED-D60C-4B3F-94CD-FD88818C2F24}"/>
          </ac:spMkLst>
        </pc:spChg>
        <pc:spChg chg="add del mod">
          <ac:chgData name="伯尧" userId="86706a6a-cdaa-42d0-b31c-255ab0f7d779" providerId="ADAL" clId="{80B82EFF-03FE-4415-B6F0-77C484CDB479}" dt="2024-03-12T11:29:19.895" v="493" actId="478"/>
          <ac:spMkLst>
            <pc:docMk/>
            <pc:sldMk cId="1264201303" sldId="2021"/>
            <ac:spMk id="6" creationId="{31E006FE-00EC-46AE-8180-00470ED9942A}"/>
          </ac:spMkLst>
        </pc:spChg>
        <pc:spChg chg="add del">
          <ac:chgData name="伯尧" userId="86706a6a-cdaa-42d0-b31c-255ab0f7d779" providerId="ADAL" clId="{80B82EFF-03FE-4415-B6F0-77C484CDB479}" dt="2024-03-12T11:29:37.293" v="495" actId="22"/>
          <ac:spMkLst>
            <pc:docMk/>
            <pc:sldMk cId="1264201303" sldId="2021"/>
            <ac:spMk id="8" creationId="{D30AB5AD-DCF3-47F4-8D3A-784AD3152372}"/>
          </ac:spMkLst>
        </pc:spChg>
      </pc:sldChg>
      <pc:sldChg chg="add del">
        <pc:chgData name="伯尧" userId="86706a6a-cdaa-42d0-b31c-255ab0f7d779" providerId="ADAL" clId="{80B82EFF-03FE-4415-B6F0-77C484CDB479}" dt="2024-03-12T11:37:17.302" v="511"/>
        <pc:sldMkLst>
          <pc:docMk/>
          <pc:sldMk cId="3539432171" sldId="2070"/>
        </pc:sldMkLst>
      </pc:sldChg>
      <pc:sldChg chg="addSp delSp modSp add del">
        <pc:chgData name="伯尧" userId="86706a6a-cdaa-42d0-b31c-255ab0f7d779" providerId="ADAL" clId="{80B82EFF-03FE-4415-B6F0-77C484CDB479}" dt="2024-03-12T11:51:56.716" v="525"/>
        <pc:sldMkLst>
          <pc:docMk/>
          <pc:sldMk cId="3555524217" sldId="2071"/>
        </pc:sldMkLst>
        <pc:graphicFrameChg chg="add del mod">
          <ac:chgData name="伯尧" userId="86706a6a-cdaa-42d0-b31c-255ab0f7d779" providerId="ADAL" clId="{80B82EFF-03FE-4415-B6F0-77C484CDB479}" dt="2024-03-12T11:51:56.716" v="525"/>
          <ac:graphicFrameMkLst>
            <pc:docMk/>
            <pc:sldMk cId="3555524217" sldId="2071"/>
            <ac:graphicFrameMk id="4" creationId="{0F893B59-9BFC-40EC-8A90-CDA9CA0D5A47}"/>
          </ac:graphicFrameMkLst>
        </pc:graphicFrameChg>
      </pc:sldChg>
      <pc:sldChg chg="del">
        <pc:chgData name="伯尧" userId="86706a6a-cdaa-42d0-b31c-255ab0f7d779" providerId="ADAL" clId="{80B82EFF-03FE-4415-B6F0-77C484CDB479}" dt="2024-03-12T11:18:42.960" v="6" actId="47"/>
        <pc:sldMkLst>
          <pc:docMk/>
          <pc:sldMk cId="4060005924" sldId="2072"/>
        </pc:sldMkLst>
      </pc:sldChg>
      <pc:sldChg chg="del">
        <pc:chgData name="伯尧" userId="86706a6a-cdaa-42d0-b31c-255ab0f7d779" providerId="ADAL" clId="{80B82EFF-03FE-4415-B6F0-77C484CDB479}" dt="2024-03-12T11:18:42.960" v="6" actId="47"/>
        <pc:sldMkLst>
          <pc:docMk/>
          <pc:sldMk cId="1552995387" sldId="2073"/>
        </pc:sldMkLst>
      </pc:sldChg>
      <pc:sldChg chg="modSp add mod">
        <pc:chgData name="伯尧" userId="86706a6a-cdaa-42d0-b31c-255ab0f7d779" providerId="ADAL" clId="{80B82EFF-03FE-4415-B6F0-77C484CDB479}" dt="2024-03-12T11:29:42.284" v="497" actId="27636"/>
        <pc:sldMkLst>
          <pc:docMk/>
          <pc:sldMk cId="0" sldId="2081"/>
        </pc:sldMkLst>
        <pc:spChg chg="mod">
          <ac:chgData name="伯尧" userId="86706a6a-cdaa-42d0-b31c-255ab0f7d779" providerId="ADAL" clId="{80B82EFF-03FE-4415-B6F0-77C484CDB479}" dt="2024-03-12T11:29:42.284" v="497" actId="27636"/>
          <ac:spMkLst>
            <pc:docMk/>
            <pc:sldMk cId="0" sldId="2081"/>
            <ac:spMk id="4" creationId="{00000000-0000-0000-0000-000000000000}"/>
          </ac:spMkLst>
        </pc:spChg>
      </pc:sldChg>
      <pc:sldChg chg="modSp add mod">
        <pc:chgData name="伯尧" userId="86706a6a-cdaa-42d0-b31c-255ab0f7d779" providerId="ADAL" clId="{80B82EFF-03FE-4415-B6F0-77C484CDB479}" dt="2024-03-12T11:29:42.296" v="499" actId="27636"/>
        <pc:sldMkLst>
          <pc:docMk/>
          <pc:sldMk cId="0" sldId="2082"/>
        </pc:sldMkLst>
        <pc:spChg chg="mod">
          <ac:chgData name="伯尧" userId="86706a6a-cdaa-42d0-b31c-255ab0f7d779" providerId="ADAL" clId="{80B82EFF-03FE-4415-B6F0-77C484CDB479}" dt="2024-03-12T11:29:42.296" v="499" actId="27636"/>
          <ac:spMkLst>
            <pc:docMk/>
            <pc:sldMk cId="0" sldId="2082"/>
            <ac:spMk id="4" creationId="{00000000-0000-0000-0000-000000000000}"/>
          </ac:spMkLst>
        </pc:spChg>
      </pc:sldChg>
      <pc:sldChg chg="add">
        <pc:chgData name="伯尧" userId="86706a6a-cdaa-42d0-b31c-255ab0f7d779" providerId="ADAL" clId="{80B82EFF-03FE-4415-B6F0-77C484CDB479}" dt="2024-03-12T11:35:29.228" v="502"/>
        <pc:sldMkLst>
          <pc:docMk/>
          <pc:sldMk cId="0" sldId="2083"/>
        </pc:sldMkLst>
      </pc:sldChg>
      <pc:sldChg chg="add">
        <pc:chgData name="伯尧" userId="86706a6a-cdaa-42d0-b31c-255ab0f7d779" providerId="ADAL" clId="{80B82EFF-03FE-4415-B6F0-77C484CDB479}" dt="2024-03-12T11:35:29.228" v="502"/>
        <pc:sldMkLst>
          <pc:docMk/>
          <pc:sldMk cId="3912629846" sldId="2084"/>
        </pc:sldMkLst>
      </pc:sldChg>
      <pc:sldChg chg="modSp add mod">
        <pc:chgData name="伯尧" userId="86706a6a-cdaa-42d0-b31c-255ab0f7d779" providerId="ADAL" clId="{80B82EFF-03FE-4415-B6F0-77C484CDB479}" dt="2024-03-12T11:35:29.259" v="503" actId="27636"/>
        <pc:sldMkLst>
          <pc:docMk/>
          <pc:sldMk cId="2160701431" sldId="2085"/>
        </pc:sldMkLst>
        <pc:spChg chg="mod">
          <ac:chgData name="伯尧" userId="86706a6a-cdaa-42d0-b31c-255ab0f7d779" providerId="ADAL" clId="{80B82EFF-03FE-4415-B6F0-77C484CDB479}" dt="2024-03-12T11:35:29.259" v="503" actId="27636"/>
          <ac:spMkLst>
            <pc:docMk/>
            <pc:sldMk cId="2160701431" sldId="2085"/>
            <ac:spMk id="3" creationId="{DDFBAB30-A828-5059-439F-406859521DBB}"/>
          </ac:spMkLst>
        </pc:spChg>
      </pc:sldChg>
      <pc:sldChg chg="new del">
        <pc:chgData name="伯尧" userId="86706a6a-cdaa-42d0-b31c-255ab0f7d779" providerId="ADAL" clId="{80B82EFF-03FE-4415-B6F0-77C484CDB479}" dt="2024-03-12T11:51:53.992" v="523" actId="47"/>
        <pc:sldMkLst>
          <pc:docMk/>
          <pc:sldMk cId="1036590072" sldId="2086"/>
        </pc:sldMkLst>
      </pc:sldChg>
      <pc:sldChg chg="modSp new del mod">
        <pc:chgData name="伯尧" userId="86706a6a-cdaa-42d0-b31c-255ab0f7d779" providerId="ADAL" clId="{80B82EFF-03FE-4415-B6F0-77C484CDB479}" dt="2024-03-12T11:37:38.177" v="521" actId="47"/>
        <pc:sldMkLst>
          <pc:docMk/>
          <pc:sldMk cId="1271447283" sldId="2086"/>
        </pc:sldMkLst>
        <pc:spChg chg="mod">
          <ac:chgData name="伯尧" userId="86706a6a-cdaa-42d0-b31c-255ab0f7d779" providerId="ADAL" clId="{80B82EFF-03FE-4415-B6F0-77C484CDB479}" dt="2024-03-12T11:37:34.599" v="520" actId="20577"/>
          <ac:spMkLst>
            <pc:docMk/>
            <pc:sldMk cId="1271447283" sldId="2086"/>
            <ac:spMk id="2" creationId="{535158EE-2B4F-4355-A5B1-8C1943DA44A0}"/>
          </ac:spMkLst>
        </pc:spChg>
      </pc:sldChg>
      <pc:sldChg chg="add del">
        <pc:chgData name="伯尧" userId="86706a6a-cdaa-42d0-b31c-255ab0f7d779" providerId="ADAL" clId="{80B82EFF-03FE-4415-B6F0-77C484CDB479}" dt="2024-03-12T11:37:11.557" v="510"/>
        <pc:sldMkLst>
          <pc:docMk/>
          <pc:sldMk cId="4071966575" sldId="2086"/>
        </pc:sldMkLst>
      </pc:sldChg>
      <pc:sldChg chg="add del">
        <pc:chgData name="伯尧" userId="86706a6a-cdaa-42d0-b31c-255ab0f7d779" providerId="ADAL" clId="{80B82EFF-03FE-4415-B6F0-77C484CDB479}" dt="2024-03-12T11:37:11.557" v="510"/>
        <pc:sldMkLst>
          <pc:docMk/>
          <pc:sldMk cId="1244284071" sldId="2087"/>
        </pc:sldMkLst>
      </pc:sldChg>
      <pc:sldChg chg="add del">
        <pc:chgData name="伯尧" userId="86706a6a-cdaa-42d0-b31c-255ab0f7d779" providerId="ADAL" clId="{80B82EFF-03FE-4415-B6F0-77C484CDB479}" dt="2024-03-12T11:37:11.557" v="510"/>
        <pc:sldMkLst>
          <pc:docMk/>
          <pc:sldMk cId="3449331307" sldId="2088"/>
        </pc:sldMkLst>
      </pc:sldChg>
      <pc:sldChg chg="add del">
        <pc:chgData name="伯尧" userId="86706a6a-cdaa-42d0-b31c-255ab0f7d779" providerId="ADAL" clId="{80B82EFF-03FE-4415-B6F0-77C484CDB479}" dt="2024-03-12T11:37:11.557" v="510"/>
        <pc:sldMkLst>
          <pc:docMk/>
          <pc:sldMk cId="3166666190" sldId="2089"/>
        </pc:sldMkLst>
      </pc:sldChg>
      <pc:sldChg chg="add del">
        <pc:chgData name="伯尧" userId="86706a6a-cdaa-42d0-b31c-255ab0f7d779" providerId="ADAL" clId="{80B82EFF-03FE-4415-B6F0-77C484CDB479}" dt="2024-03-12T11:37:11.557" v="510"/>
        <pc:sldMkLst>
          <pc:docMk/>
          <pc:sldMk cId="2417026666" sldId="2090"/>
        </pc:sldMkLst>
      </pc:sldChg>
      <pc:sldChg chg="add del">
        <pc:chgData name="伯尧" userId="86706a6a-cdaa-42d0-b31c-255ab0f7d779" providerId="ADAL" clId="{80B82EFF-03FE-4415-B6F0-77C484CDB479}" dt="2024-03-12T11:37:11.557" v="510"/>
        <pc:sldMkLst>
          <pc:docMk/>
          <pc:sldMk cId="527139595" sldId="2091"/>
        </pc:sldMkLst>
      </pc:sldChg>
      <pc:sldChg chg="add del">
        <pc:chgData name="伯尧" userId="86706a6a-cdaa-42d0-b31c-255ab0f7d779" providerId="ADAL" clId="{80B82EFF-03FE-4415-B6F0-77C484CDB479}" dt="2024-03-12T11:37:11.557" v="510"/>
        <pc:sldMkLst>
          <pc:docMk/>
          <pc:sldMk cId="2946879971" sldId="2092"/>
        </pc:sldMkLst>
      </pc:sldChg>
      <pc:sldChg chg="add del">
        <pc:chgData name="伯尧" userId="86706a6a-cdaa-42d0-b31c-255ab0f7d779" providerId="ADAL" clId="{80B82EFF-03FE-4415-B6F0-77C484CDB479}" dt="2024-03-12T11:37:11.557" v="510"/>
        <pc:sldMkLst>
          <pc:docMk/>
          <pc:sldMk cId="2159311475" sldId="2093"/>
        </pc:sldMkLst>
      </pc:sldChg>
      <pc:sldMasterChg chg="delSldLayout">
        <pc:chgData name="伯尧" userId="86706a6a-cdaa-42d0-b31c-255ab0f7d779" providerId="ADAL" clId="{80B82EFF-03FE-4415-B6F0-77C484CDB479}" dt="2024-03-12T11:18:42.960" v="6" actId="47"/>
        <pc:sldMasterMkLst>
          <pc:docMk/>
          <pc:sldMasterMk cId="3933749213" sldId="2147483660"/>
        </pc:sldMasterMkLst>
        <pc:sldLayoutChg chg="del">
          <pc:chgData name="伯尧" userId="86706a6a-cdaa-42d0-b31c-255ab0f7d779" providerId="ADAL" clId="{80B82EFF-03FE-4415-B6F0-77C484CDB479}" dt="2024-03-12T11:18:42.960" v="6" actId="47"/>
          <pc:sldLayoutMkLst>
            <pc:docMk/>
            <pc:sldMasterMk cId="3933749213" sldId="2147483660"/>
            <pc:sldLayoutMk cId="294133489" sldId="2147483670"/>
          </pc:sldLayoutMkLst>
        </pc:sldLayoutChg>
        <pc:sldLayoutChg chg="del">
          <pc:chgData name="伯尧" userId="86706a6a-cdaa-42d0-b31c-255ab0f7d779" providerId="ADAL" clId="{80B82EFF-03FE-4415-B6F0-77C484CDB479}" dt="2024-03-12T11:18:42.960" v="6" actId="47"/>
          <pc:sldLayoutMkLst>
            <pc:docMk/>
            <pc:sldMasterMk cId="3933749213" sldId="2147483660"/>
            <pc:sldLayoutMk cId="225424586" sldId="2147483671"/>
          </pc:sldLayoutMkLst>
        </pc:sldLayoutChg>
        <pc:sldLayoutChg chg="del">
          <pc:chgData name="伯尧" userId="86706a6a-cdaa-42d0-b31c-255ab0f7d779" providerId="ADAL" clId="{80B82EFF-03FE-4415-B6F0-77C484CDB479}" dt="2024-03-12T11:18:42.960" v="6" actId="47"/>
          <pc:sldLayoutMkLst>
            <pc:docMk/>
            <pc:sldMasterMk cId="3933749213" sldId="2147483660"/>
            <pc:sldLayoutMk cId="3972970987" sldId="2147483672"/>
          </pc:sldLayoutMkLst>
        </pc:sldLayoutChg>
        <pc:sldLayoutChg chg="del">
          <pc:chgData name="伯尧" userId="86706a6a-cdaa-42d0-b31c-255ab0f7d779" providerId="ADAL" clId="{80B82EFF-03FE-4415-B6F0-77C484CDB479}" dt="2024-03-12T11:18:42.960" v="6" actId="47"/>
          <pc:sldLayoutMkLst>
            <pc:docMk/>
            <pc:sldMasterMk cId="3933749213" sldId="2147483660"/>
            <pc:sldLayoutMk cId="3032205951" sldId="2147483673"/>
          </pc:sldLayoutMkLst>
        </pc:sldLayoutChg>
        <pc:sldLayoutChg chg="del">
          <pc:chgData name="伯尧" userId="86706a6a-cdaa-42d0-b31c-255ab0f7d779" providerId="ADAL" clId="{80B82EFF-03FE-4415-B6F0-77C484CDB479}" dt="2024-03-12T11:18:42.960" v="6" actId="47"/>
          <pc:sldLayoutMkLst>
            <pc:docMk/>
            <pc:sldMasterMk cId="3933749213" sldId="2147483660"/>
            <pc:sldLayoutMk cId="1036809335" sldId="2147483674"/>
          </pc:sldLayoutMkLst>
        </pc:sldLayoutChg>
      </pc:sldMasterChg>
    </pc:docChg>
  </pc:docChgLst>
  <pc:docChgLst>
    <pc:chgData name="伯尧" userId="86706a6a-cdaa-42d0-b31c-255ab0f7d779" providerId="ADAL" clId="{4B49E858-17F6-49B6-A481-3E38545A150D}"/>
    <pc:docChg chg="undo redo custSel addSld delSld modSld sldOrd addSection delSection modSection">
      <pc:chgData name="伯尧" userId="86706a6a-cdaa-42d0-b31c-255ab0f7d779" providerId="ADAL" clId="{4B49E858-17F6-49B6-A481-3E38545A150D}" dt="2023-04-27T12:25:52.411" v="33170" actId="20577"/>
      <pc:docMkLst>
        <pc:docMk/>
      </pc:docMkLst>
      <pc:sldChg chg="addSp delSp modSp del mod">
        <pc:chgData name="伯尧" userId="86706a6a-cdaa-42d0-b31c-255ab0f7d779" providerId="ADAL" clId="{4B49E858-17F6-49B6-A481-3E38545A150D}" dt="2023-04-25T06:43:46.598" v="606" actId="47"/>
        <pc:sldMkLst>
          <pc:docMk/>
          <pc:sldMk cId="2941898095" sldId="256"/>
        </pc:sldMkLst>
        <pc:spChg chg="mod">
          <ac:chgData name="伯尧" userId="86706a6a-cdaa-42d0-b31c-255ab0f7d779" providerId="ADAL" clId="{4B49E858-17F6-49B6-A481-3E38545A150D}" dt="2023-04-25T06:37:07.887" v="99"/>
          <ac:spMkLst>
            <pc:docMk/>
            <pc:sldMk cId="2941898095" sldId="256"/>
            <ac:spMk id="4" creationId="{26A1ED65-DF51-0766-92F7-E769C2F7DD30}"/>
          </ac:spMkLst>
        </pc:spChg>
        <pc:spChg chg="mod">
          <ac:chgData name="伯尧" userId="86706a6a-cdaa-42d0-b31c-255ab0f7d779" providerId="ADAL" clId="{4B49E858-17F6-49B6-A481-3E38545A150D}" dt="2023-04-25T06:41:28.825" v="404" actId="1076"/>
          <ac:spMkLst>
            <pc:docMk/>
            <pc:sldMk cId="2941898095" sldId="256"/>
            <ac:spMk id="10" creationId="{4D0087CB-7D82-3FFC-2664-2178ACF2E950}"/>
          </ac:spMkLst>
        </pc:spChg>
        <pc:spChg chg="mod">
          <ac:chgData name="伯尧" userId="86706a6a-cdaa-42d0-b31c-255ab0f7d779" providerId="ADAL" clId="{4B49E858-17F6-49B6-A481-3E38545A150D}" dt="2023-04-25T06:41:26.628" v="402" actId="14100"/>
          <ac:spMkLst>
            <pc:docMk/>
            <pc:sldMk cId="2941898095" sldId="256"/>
            <ac:spMk id="11" creationId="{4845BF81-DFF5-7C99-87F4-A190F085DF11}"/>
          </ac:spMkLst>
        </pc:spChg>
        <pc:spChg chg="mod">
          <ac:chgData name="伯尧" userId="86706a6a-cdaa-42d0-b31c-255ab0f7d779" providerId="ADAL" clId="{4B49E858-17F6-49B6-A481-3E38545A150D}" dt="2023-04-25T06:30:10.284" v="93"/>
          <ac:spMkLst>
            <pc:docMk/>
            <pc:sldMk cId="2941898095" sldId="256"/>
            <ac:spMk id="13" creationId="{79ECC3D5-6B70-D9FA-065C-315A66C29379}"/>
          </ac:spMkLst>
        </pc:spChg>
        <pc:spChg chg="mod">
          <ac:chgData name="伯尧" userId="86706a6a-cdaa-42d0-b31c-255ab0f7d779" providerId="ADAL" clId="{4B49E858-17F6-49B6-A481-3E38545A150D}" dt="2023-04-25T06:42:34.329" v="539" actId="120"/>
          <ac:spMkLst>
            <pc:docMk/>
            <pc:sldMk cId="2941898095" sldId="256"/>
            <ac:spMk id="14" creationId="{32D7C69F-2430-2989-53EF-D4A3CD448447}"/>
          </ac:spMkLst>
        </pc:spChg>
        <pc:spChg chg="mod">
          <ac:chgData name="伯尧" userId="86706a6a-cdaa-42d0-b31c-255ab0f7d779" providerId="ADAL" clId="{4B49E858-17F6-49B6-A481-3E38545A150D}" dt="2023-04-25T06:29:40.745" v="28"/>
          <ac:spMkLst>
            <pc:docMk/>
            <pc:sldMk cId="2941898095" sldId="256"/>
            <ac:spMk id="16" creationId="{9E58C681-14F4-A6DF-046D-74921F40107B}"/>
          </ac:spMkLst>
        </pc:spChg>
        <pc:spChg chg="del mod">
          <ac:chgData name="伯尧" userId="86706a6a-cdaa-42d0-b31c-255ab0f7d779" providerId="ADAL" clId="{4B49E858-17F6-49B6-A481-3E38545A150D}" dt="2023-04-25T06:29:18.238" v="2"/>
          <ac:spMkLst>
            <pc:docMk/>
            <pc:sldMk cId="2941898095" sldId="256"/>
            <ac:spMk id="17" creationId="{89F4D2BF-AE2F-0926-95B6-5128624072C5}"/>
          </ac:spMkLst>
        </pc:spChg>
        <pc:spChg chg="add del">
          <ac:chgData name="伯尧" userId="86706a6a-cdaa-42d0-b31c-255ab0f7d779" providerId="ADAL" clId="{4B49E858-17F6-49B6-A481-3E38545A150D}" dt="2023-04-25T06:37:05.035" v="97" actId="22"/>
          <ac:spMkLst>
            <pc:docMk/>
            <pc:sldMk cId="2941898095" sldId="256"/>
            <ac:spMk id="20" creationId="{521820E0-9B41-4B73-AE58-1B39DD9076EA}"/>
          </ac:spMkLst>
        </pc:spChg>
        <pc:spChg chg="add del mod">
          <ac:chgData name="伯尧" userId="86706a6a-cdaa-42d0-b31c-255ab0f7d779" providerId="ADAL" clId="{4B49E858-17F6-49B6-A481-3E38545A150D}" dt="2023-04-25T06:40:18.281" v="237" actId="478"/>
          <ac:spMkLst>
            <pc:docMk/>
            <pc:sldMk cId="2941898095" sldId="256"/>
            <ac:spMk id="21" creationId="{0B2FB1C6-5A79-4752-80B4-FBC396831348}"/>
          </ac:spMkLst>
        </pc:spChg>
        <pc:grpChg chg="del mod">
          <ac:chgData name="伯尧" userId="86706a6a-cdaa-42d0-b31c-255ab0f7d779" providerId="ADAL" clId="{4B49E858-17F6-49B6-A481-3E38545A150D}" dt="2023-04-25T06:42:09.710" v="533" actId="478"/>
          <ac:grpSpMkLst>
            <pc:docMk/>
            <pc:sldMk cId="2941898095" sldId="256"/>
            <ac:grpSpMk id="9" creationId="{851A1871-6C30-96A8-110A-9943357036E7}"/>
          </ac:grpSpMkLst>
        </pc:grpChg>
        <pc:grpChg chg="mod">
          <ac:chgData name="伯尧" userId="86706a6a-cdaa-42d0-b31c-255ab0f7d779" providerId="ADAL" clId="{4B49E858-17F6-49B6-A481-3E38545A150D}" dt="2023-04-25T06:42:23.823" v="536" actId="1076"/>
          <ac:grpSpMkLst>
            <pc:docMk/>
            <pc:sldMk cId="2941898095" sldId="256"/>
            <ac:grpSpMk id="12" creationId="{5F382F42-608A-EAA6-9F4C-4774583C76D1}"/>
          </ac:grpSpMkLst>
        </pc:grpChg>
        <pc:cxnChg chg="mod">
          <ac:chgData name="伯尧" userId="86706a6a-cdaa-42d0-b31c-255ab0f7d779" providerId="ADAL" clId="{4B49E858-17F6-49B6-A481-3E38545A150D}" dt="2023-04-25T06:42:54.344" v="570" actId="1035"/>
          <ac:cxnSpMkLst>
            <pc:docMk/>
            <pc:sldMk cId="2941898095" sldId="256"/>
            <ac:cxnSpMk id="15" creationId="{04277E4B-2C45-85A2-7AAA-09B830FA50A9}"/>
          </ac:cxnSpMkLst>
        </pc:cxnChg>
        <pc:cxnChg chg="del mod">
          <ac:chgData name="伯尧" userId="86706a6a-cdaa-42d0-b31c-255ab0f7d779" providerId="ADAL" clId="{4B49E858-17F6-49B6-A481-3E38545A150D}" dt="2023-04-25T06:40:18.281" v="237" actId="478"/>
          <ac:cxnSpMkLst>
            <pc:docMk/>
            <pc:sldMk cId="2941898095" sldId="256"/>
            <ac:cxnSpMk id="18" creationId="{9839FC28-7ABC-A051-9200-7812654B56B5}"/>
          </ac:cxnSpMkLst>
        </pc:cxnChg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1137158223" sldId="257"/>
        </pc:sldMkLst>
      </pc:sldChg>
      <pc:sldChg chg="addSp delSp modSp add mod ord modClrScheme delAnim modAnim chgLayout modNotesTx">
        <pc:chgData name="伯尧" userId="86706a6a-cdaa-42d0-b31c-255ab0f7d779" providerId="ADAL" clId="{4B49E858-17F6-49B6-A481-3E38545A150D}" dt="2023-04-27T11:44:14.312" v="32672" actId="20577"/>
        <pc:sldMkLst>
          <pc:docMk/>
          <pc:sldMk cId="4111079815" sldId="259"/>
        </pc:sldMkLst>
        <pc:spChg chg="mod ord">
          <ac:chgData name="伯尧" userId="86706a6a-cdaa-42d0-b31c-255ab0f7d779" providerId="ADAL" clId="{4B49E858-17F6-49B6-A481-3E38545A150D}" dt="2023-04-26T06:47:08.524" v="4558" actId="700"/>
          <ac:spMkLst>
            <pc:docMk/>
            <pc:sldMk cId="4111079815" sldId="259"/>
            <ac:spMk id="2" creationId="{207D56AB-6C8F-4890-99EC-7AFBF2BDD910}"/>
          </ac:spMkLst>
        </pc:spChg>
        <pc:spChg chg="mod ord">
          <ac:chgData name="伯尧" userId="86706a6a-cdaa-42d0-b31c-255ab0f7d779" providerId="ADAL" clId="{4B49E858-17F6-49B6-A481-3E38545A150D}" dt="2023-04-26T07:15:43.214" v="6725" actId="113"/>
          <ac:spMkLst>
            <pc:docMk/>
            <pc:sldMk cId="4111079815" sldId="259"/>
            <ac:spMk id="3" creationId="{EC781C25-512C-47AD-A56D-D4AA357671C0}"/>
          </ac:spMkLst>
        </pc:spChg>
        <pc:spChg chg="del mod ord">
          <ac:chgData name="伯尧" userId="86706a6a-cdaa-42d0-b31c-255ab0f7d779" providerId="ADAL" clId="{4B49E858-17F6-49B6-A481-3E38545A150D}" dt="2023-04-26T06:47:13.309" v="4560" actId="478"/>
          <ac:spMkLst>
            <pc:docMk/>
            <pc:sldMk cId="4111079815" sldId="259"/>
            <ac:spMk id="4" creationId="{BF380BB4-6DE3-4890-A637-6184B8FDAD27}"/>
          </ac:spMkLst>
        </pc:spChg>
        <pc:spChg chg="add mod ord">
          <ac:chgData name="伯尧" userId="86706a6a-cdaa-42d0-b31c-255ab0f7d779" providerId="ADAL" clId="{4B49E858-17F6-49B6-A481-3E38545A150D}" dt="2023-04-27T03:42:51.519" v="25824"/>
          <ac:spMkLst>
            <pc:docMk/>
            <pc:sldMk cId="4111079815" sldId="259"/>
            <ac:spMk id="5" creationId="{D2B49C0E-03C9-4932-AB21-89BDD84CA144}"/>
          </ac:spMkLst>
        </pc:spChg>
        <pc:spChg chg="add del mod">
          <ac:chgData name="伯尧" userId="86706a6a-cdaa-42d0-b31c-255ab0f7d779" providerId="ADAL" clId="{4B49E858-17F6-49B6-A481-3E38545A150D}" dt="2023-04-26T06:55:07.984" v="4690" actId="478"/>
          <ac:spMkLst>
            <pc:docMk/>
            <pc:sldMk cId="4111079815" sldId="259"/>
            <ac:spMk id="12" creationId="{78883957-CB05-4522-B9CE-7389F78E0077}"/>
          </ac:spMkLst>
        </pc:spChg>
        <pc:spChg chg="add mod">
          <ac:chgData name="伯尧" userId="86706a6a-cdaa-42d0-b31c-255ab0f7d779" providerId="ADAL" clId="{4B49E858-17F6-49B6-A481-3E38545A150D}" dt="2023-04-26T07:12:44.075" v="6573" actId="1076"/>
          <ac:spMkLst>
            <pc:docMk/>
            <pc:sldMk cId="4111079815" sldId="259"/>
            <ac:spMk id="13" creationId="{E49A3C80-C598-4EC4-AC15-397EA310819F}"/>
          </ac:spMkLst>
        </pc:spChg>
        <pc:spChg chg="mod">
          <ac:chgData name="伯尧" userId="86706a6a-cdaa-42d0-b31c-255ab0f7d779" providerId="ADAL" clId="{4B49E858-17F6-49B6-A481-3E38545A150D}" dt="2023-04-26T06:57:11.734" v="4750" actId="1076"/>
          <ac:spMkLst>
            <pc:docMk/>
            <pc:sldMk cId="4111079815" sldId="259"/>
            <ac:spMk id="22" creationId="{B1D8664E-3B2C-4528-A946-5DB26B11E170}"/>
          </ac:spMkLst>
        </pc:spChg>
        <pc:spChg chg="mod">
          <ac:chgData name="伯尧" userId="86706a6a-cdaa-42d0-b31c-255ab0f7d779" providerId="ADAL" clId="{4B49E858-17F6-49B6-A481-3E38545A150D}" dt="2023-04-26T06:57:11.734" v="4750" actId="1076"/>
          <ac:spMkLst>
            <pc:docMk/>
            <pc:sldMk cId="4111079815" sldId="259"/>
            <ac:spMk id="26" creationId="{9A0ABBF6-1BAE-4CE9-8007-47C10C58F0A2}"/>
          </ac:spMkLst>
        </pc:spChg>
        <pc:spChg chg="mod">
          <ac:chgData name="伯尧" userId="86706a6a-cdaa-42d0-b31c-255ab0f7d779" providerId="ADAL" clId="{4B49E858-17F6-49B6-A481-3E38545A150D}" dt="2023-04-26T06:57:11.734" v="4750" actId="1076"/>
          <ac:spMkLst>
            <pc:docMk/>
            <pc:sldMk cId="4111079815" sldId="259"/>
            <ac:spMk id="27" creationId="{C50C074C-52E3-4175-AC90-C0D76C22BB39}"/>
          </ac:spMkLst>
        </pc:spChg>
        <pc:spChg chg="mod">
          <ac:chgData name="伯尧" userId="86706a6a-cdaa-42d0-b31c-255ab0f7d779" providerId="ADAL" clId="{4B49E858-17F6-49B6-A481-3E38545A150D}" dt="2023-04-26T06:57:11.734" v="4750" actId="1076"/>
          <ac:spMkLst>
            <pc:docMk/>
            <pc:sldMk cId="4111079815" sldId="259"/>
            <ac:spMk id="28" creationId="{2A8F8D52-5839-4108-94A0-87D0F4F4651E}"/>
          </ac:spMkLst>
        </pc:spChg>
        <pc:spChg chg="add del mod">
          <ac:chgData name="伯尧" userId="86706a6a-cdaa-42d0-b31c-255ab0f7d779" providerId="ADAL" clId="{4B49E858-17F6-49B6-A481-3E38545A150D}" dt="2023-04-27T02:28:11.768" v="23402" actId="478"/>
          <ac:spMkLst>
            <pc:docMk/>
            <pc:sldMk cId="4111079815" sldId="259"/>
            <ac:spMk id="40" creationId="{A9B59211-51D7-496B-B8D0-C535C5DE64B3}"/>
          </ac:spMkLst>
        </pc:spChg>
        <pc:spChg chg="mod">
          <ac:chgData name="伯尧" userId="86706a6a-cdaa-42d0-b31c-255ab0f7d779" providerId="ADAL" clId="{4B49E858-17F6-49B6-A481-3E38545A150D}" dt="2023-04-26T06:57:11.734" v="4750" actId="1076"/>
          <ac:spMkLst>
            <pc:docMk/>
            <pc:sldMk cId="4111079815" sldId="259"/>
            <ac:spMk id="42" creationId="{23C60744-D56F-49F1-B992-28871F4BDBA1}"/>
          </ac:spMkLst>
        </pc:spChg>
        <pc:spChg chg="mod">
          <ac:chgData name="伯尧" userId="86706a6a-cdaa-42d0-b31c-255ab0f7d779" providerId="ADAL" clId="{4B49E858-17F6-49B6-A481-3E38545A150D}" dt="2023-04-26T06:57:11.734" v="4750" actId="1076"/>
          <ac:spMkLst>
            <pc:docMk/>
            <pc:sldMk cId="4111079815" sldId="259"/>
            <ac:spMk id="43" creationId="{2D299337-21C9-4DBB-B0AC-36481E23016D}"/>
          </ac:spMkLst>
        </pc:spChg>
        <pc:spChg chg="add mod">
          <ac:chgData name="伯尧" userId="86706a6a-cdaa-42d0-b31c-255ab0f7d779" providerId="ADAL" clId="{4B49E858-17F6-49B6-A481-3E38545A150D}" dt="2023-04-27T05:39:57.189" v="26752" actId="1076"/>
          <ac:spMkLst>
            <pc:docMk/>
            <pc:sldMk cId="4111079815" sldId="259"/>
            <ac:spMk id="45" creationId="{ABC4962F-AEED-44E2-8C47-3416E0EC348C}"/>
          </ac:spMkLst>
        </pc:spChg>
        <pc:spChg chg="add mod">
          <ac:chgData name="伯尧" userId="86706a6a-cdaa-42d0-b31c-255ab0f7d779" providerId="ADAL" clId="{4B49E858-17F6-49B6-A481-3E38545A150D}" dt="2023-04-26T06:54:08.437" v="4675" actId="1076"/>
          <ac:spMkLst>
            <pc:docMk/>
            <pc:sldMk cId="4111079815" sldId="259"/>
            <ac:spMk id="47" creationId="{DDAA4530-EC07-41AC-9CA8-0BC7B0AA7660}"/>
          </ac:spMkLst>
        </pc:spChg>
        <pc:spChg chg="add mod">
          <ac:chgData name="伯尧" userId="86706a6a-cdaa-42d0-b31c-255ab0f7d779" providerId="ADAL" clId="{4B49E858-17F6-49B6-A481-3E38545A150D}" dt="2023-04-26T06:54:08.437" v="4675" actId="1076"/>
          <ac:spMkLst>
            <pc:docMk/>
            <pc:sldMk cId="4111079815" sldId="259"/>
            <ac:spMk id="50" creationId="{2333DDE6-73F6-4A2A-907B-AC2CF5CE24D9}"/>
          </ac:spMkLst>
        </pc:spChg>
        <pc:spChg chg="add mod">
          <ac:chgData name="伯尧" userId="86706a6a-cdaa-42d0-b31c-255ab0f7d779" providerId="ADAL" clId="{4B49E858-17F6-49B6-A481-3E38545A150D}" dt="2023-04-26T06:54:08.437" v="4675" actId="1076"/>
          <ac:spMkLst>
            <pc:docMk/>
            <pc:sldMk cId="4111079815" sldId="259"/>
            <ac:spMk id="51" creationId="{0381F230-8303-4337-9817-720DBF8835C3}"/>
          </ac:spMkLst>
        </pc:spChg>
        <pc:spChg chg="add mod">
          <ac:chgData name="伯尧" userId="86706a6a-cdaa-42d0-b31c-255ab0f7d779" providerId="ADAL" clId="{4B49E858-17F6-49B6-A481-3E38545A150D}" dt="2023-04-26T06:54:08.437" v="4675" actId="1076"/>
          <ac:spMkLst>
            <pc:docMk/>
            <pc:sldMk cId="4111079815" sldId="259"/>
            <ac:spMk id="52" creationId="{38B1F4AD-9EB2-4566-8EFB-4CC92D751AA8}"/>
          </ac:spMkLst>
        </pc:spChg>
        <pc:spChg chg="add mod">
          <ac:chgData name="伯尧" userId="86706a6a-cdaa-42d0-b31c-255ab0f7d779" providerId="ADAL" clId="{4B49E858-17F6-49B6-A481-3E38545A150D}" dt="2023-04-26T06:54:08.437" v="4675" actId="1076"/>
          <ac:spMkLst>
            <pc:docMk/>
            <pc:sldMk cId="4111079815" sldId="259"/>
            <ac:spMk id="53" creationId="{9F7B4585-C700-423F-95F1-E3E3CFACC8A3}"/>
          </ac:spMkLst>
        </pc:spChg>
        <pc:spChg chg="add mod">
          <ac:chgData name="伯尧" userId="86706a6a-cdaa-42d0-b31c-255ab0f7d779" providerId="ADAL" clId="{4B49E858-17F6-49B6-A481-3E38545A150D}" dt="2023-04-26T06:54:08.437" v="4675" actId="1076"/>
          <ac:spMkLst>
            <pc:docMk/>
            <pc:sldMk cId="4111079815" sldId="259"/>
            <ac:spMk id="54" creationId="{8ABC1BCA-20AE-4A9F-8239-ADF35DBCB197}"/>
          </ac:spMkLst>
        </pc:spChg>
        <pc:spChg chg="add mod">
          <ac:chgData name="伯尧" userId="86706a6a-cdaa-42d0-b31c-255ab0f7d779" providerId="ADAL" clId="{4B49E858-17F6-49B6-A481-3E38545A150D}" dt="2023-04-26T06:54:08.437" v="4675" actId="1076"/>
          <ac:spMkLst>
            <pc:docMk/>
            <pc:sldMk cId="4111079815" sldId="259"/>
            <ac:spMk id="58" creationId="{887EF9DE-8ED9-41A5-9486-F1246B6B794B}"/>
          </ac:spMkLst>
        </pc:spChg>
        <pc:spChg chg="mod">
          <ac:chgData name="伯尧" userId="86706a6a-cdaa-42d0-b31c-255ab0f7d779" providerId="ADAL" clId="{4B49E858-17F6-49B6-A481-3E38545A150D}" dt="2023-04-26T06:57:11.734" v="4750" actId="1076"/>
          <ac:spMkLst>
            <pc:docMk/>
            <pc:sldMk cId="4111079815" sldId="259"/>
            <ac:spMk id="59" creationId="{C3D3EF47-F278-4477-981B-FD8597F09EA1}"/>
          </ac:spMkLst>
        </pc:spChg>
        <pc:spChg chg="add mod">
          <ac:chgData name="伯尧" userId="86706a6a-cdaa-42d0-b31c-255ab0f7d779" providerId="ADAL" clId="{4B49E858-17F6-49B6-A481-3E38545A150D}" dt="2023-04-26T06:54:08.437" v="4675" actId="1076"/>
          <ac:spMkLst>
            <pc:docMk/>
            <pc:sldMk cId="4111079815" sldId="259"/>
            <ac:spMk id="60" creationId="{9E146A3F-C19D-4E23-9839-F1FF94824FB7}"/>
          </ac:spMkLst>
        </pc:spChg>
        <pc:spChg chg="add mod">
          <ac:chgData name="伯尧" userId="86706a6a-cdaa-42d0-b31c-255ab0f7d779" providerId="ADAL" clId="{4B49E858-17F6-49B6-A481-3E38545A150D}" dt="2023-04-26T07:03:03.799" v="5852" actId="20577"/>
          <ac:spMkLst>
            <pc:docMk/>
            <pc:sldMk cId="4111079815" sldId="259"/>
            <ac:spMk id="61" creationId="{F7843BAF-DC8C-405E-8FEC-CE7F79E65ED4}"/>
          </ac:spMkLst>
        </pc:spChg>
        <pc:spChg chg="add mod">
          <ac:chgData name="伯尧" userId="86706a6a-cdaa-42d0-b31c-255ab0f7d779" providerId="ADAL" clId="{4B49E858-17F6-49B6-A481-3E38545A150D}" dt="2023-04-26T06:54:08.437" v="4675" actId="1076"/>
          <ac:spMkLst>
            <pc:docMk/>
            <pc:sldMk cId="4111079815" sldId="259"/>
            <ac:spMk id="62" creationId="{0EC102C6-9617-4982-AD71-57358A4F32FC}"/>
          </ac:spMkLst>
        </pc:spChg>
        <pc:spChg chg="add mod">
          <ac:chgData name="伯尧" userId="86706a6a-cdaa-42d0-b31c-255ab0f7d779" providerId="ADAL" clId="{4B49E858-17F6-49B6-A481-3E38545A150D}" dt="2023-04-26T06:58:59.409" v="5103" actId="1076"/>
          <ac:spMkLst>
            <pc:docMk/>
            <pc:sldMk cId="4111079815" sldId="259"/>
            <ac:spMk id="68" creationId="{78250EA0-FC81-4B0F-90BD-C40CF5665D38}"/>
          </ac:spMkLst>
        </pc:spChg>
        <pc:spChg chg="del">
          <ac:chgData name="伯尧" userId="86706a6a-cdaa-42d0-b31c-255ab0f7d779" providerId="ADAL" clId="{4B49E858-17F6-49B6-A481-3E38545A150D}" dt="2023-04-26T06:49:24.924" v="4562" actId="478"/>
          <ac:spMkLst>
            <pc:docMk/>
            <pc:sldMk cId="4111079815" sldId="259"/>
            <ac:spMk id="92" creationId="{6B348190-F93F-4E3D-BB2A-EA98F1E7F1FD}"/>
          </ac:spMkLst>
        </pc:spChg>
        <pc:spChg chg="del">
          <ac:chgData name="伯尧" userId="86706a6a-cdaa-42d0-b31c-255ab0f7d779" providerId="ADAL" clId="{4B49E858-17F6-49B6-A481-3E38545A150D}" dt="2023-04-26T06:49:24.924" v="4562" actId="478"/>
          <ac:spMkLst>
            <pc:docMk/>
            <pc:sldMk cId="4111079815" sldId="259"/>
            <ac:spMk id="93" creationId="{55F74AD0-4403-41F6-8082-9416B6925641}"/>
          </ac:spMkLst>
        </pc:spChg>
        <pc:spChg chg="del">
          <ac:chgData name="伯尧" userId="86706a6a-cdaa-42d0-b31c-255ab0f7d779" providerId="ADAL" clId="{4B49E858-17F6-49B6-A481-3E38545A150D}" dt="2023-04-26T06:49:24.924" v="4562" actId="478"/>
          <ac:spMkLst>
            <pc:docMk/>
            <pc:sldMk cId="4111079815" sldId="259"/>
            <ac:spMk id="96" creationId="{68CB39FE-7A0B-414E-9A47-D95A234B5C55}"/>
          </ac:spMkLst>
        </pc:spChg>
        <pc:spChg chg="del">
          <ac:chgData name="伯尧" userId="86706a6a-cdaa-42d0-b31c-255ab0f7d779" providerId="ADAL" clId="{4B49E858-17F6-49B6-A481-3E38545A150D}" dt="2023-04-26T06:49:24.924" v="4562" actId="478"/>
          <ac:spMkLst>
            <pc:docMk/>
            <pc:sldMk cId="4111079815" sldId="259"/>
            <ac:spMk id="98" creationId="{CD25662A-21CA-4224-8CD4-A03775C91543}"/>
          </ac:spMkLst>
        </pc:spChg>
        <pc:spChg chg="del">
          <ac:chgData name="伯尧" userId="86706a6a-cdaa-42d0-b31c-255ab0f7d779" providerId="ADAL" clId="{4B49E858-17F6-49B6-A481-3E38545A150D}" dt="2023-04-26T06:49:24.924" v="4562" actId="478"/>
          <ac:spMkLst>
            <pc:docMk/>
            <pc:sldMk cId="4111079815" sldId="259"/>
            <ac:spMk id="100" creationId="{0751B4FD-7B5B-4A6C-A468-AA2C67FCBCB4}"/>
          </ac:spMkLst>
        </pc:spChg>
        <pc:spChg chg="del">
          <ac:chgData name="伯尧" userId="86706a6a-cdaa-42d0-b31c-255ab0f7d779" providerId="ADAL" clId="{4B49E858-17F6-49B6-A481-3E38545A150D}" dt="2023-04-26T06:49:24.924" v="4562" actId="478"/>
          <ac:spMkLst>
            <pc:docMk/>
            <pc:sldMk cId="4111079815" sldId="259"/>
            <ac:spMk id="102" creationId="{A545EF07-83E4-4D31-ACA0-B4E205D5543C}"/>
          </ac:spMkLst>
        </pc:spChg>
        <pc:spChg chg="del">
          <ac:chgData name="伯尧" userId="86706a6a-cdaa-42d0-b31c-255ab0f7d779" providerId="ADAL" clId="{4B49E858-17F6-49B6-A481-3E38545A150D}" dt="2023-04-26T06:49:24.924" v="4562" actId="478"/>
          <ac:spMkLst>
            <pc:docMk/>
            <pc:sldMk cId="4111079815" sldId="259"/>
            <ac:spMk id="104" creationId="{D9DFD222-7BC5-44DE-ADCD-C5081B510EFA}"/>
          </ac:spMkLst>
        </pc:spChg>
        <pc:spChg chg="del">
          <ac:chgData name="伯尧" userId="86706a6a-cdaa-42d0-b31c-255ab0f7d779" providerId="ADAL" clId="{4B49E858-17F6-49B6-A481-3E38545A150D}" dt="2023-04-26T06:49:24.924" v="4562" actId="478"/>
          <ac:spMkLst>
            <pc:docMk/>
            <pc:sldMk cId="4111079815" sldId="259"/>
            <ac:spMk id="107" creationId="{2F902647-CE58-4D96-8952-2FAAE6A75CD8}"/>
          </ac:spMkLst>
        </pc:spChg>
        <pc:spChg chg="del">
          <ac:chgData name="伯尧" userId="86706a6a-cdaa-42d0-b31c-255ab0f7d779" providerId="ADAL" clId="{4B49E858-17F6-49B6-A481-3E38545A150D}" dt="2023-04-26T06:49:24.924" v="4562" actId="478"/>
          <ac:spMkLst>
            <pc:docMk/>
            <pc:sldMk cId="4111079815" sldId="259"/>
            <ac:spMk id="108" creationId="{C8F3C9BB-24F7-4281-A531-D3E58812B51A}"/>
          </ac:spMkLst>
        </pc:spChg>
        <pc:spChg chg="del">
          <ac:chgData name="伯尧" userId="86706a6a-cdaa-42d0-b31c-255ab0f7d779" providerId="ADAL" clId="{4B49E858-17F6-49B6-A481-3E38545A150D}" dt="2023-04-26T06:49:24.924" v="4562" actId="478"/>
          <ac:spMkLst>
            <pc:docMk/>
            <pc:sldMk cId="4111079815" sldId="259"/>
            <ac:spMk id="109" creationId="{0F07271B-682C-4EC9-A99F-889AF64330A3}"/>
          </ac:spMkLst>
        </pc:spChg>
        <pc:spChg chg="del">
          <ac:chgData name="伯尧" userId="86706a6a-cdaa-42d0-b31c-255ab0f7d779" providerId="ADAL" clId="{4B49E858-17F6-49B6-A481-3E38545A150D}" dt="2023-04-26T06:49:24.924" v="4562" actId="478"/>
          <ac:spMkLst>
            <pc:docMk/>
            <pc:sldMk cId="4111079815" sldId="259"/>
            <ac:spMk id="110" creationId="{E0E9E63F-31FE-4DC6-8C6C-0DB46E6D21F6}"/>
          </ac:spMkLst>
        </pc:spChg>
        <pc:spChg chg="del">
          <ac:chgData name="伯尧" userId="86706a6a-cdaa-42d0-b31c-255ab0f7d779" providerId="ADAL" clId="{4B49E858-17F6-49B6-A481-3E38545A150D}" dt="2023-04-26T06:49:24.924" v="4562" actId="478"/>
          <ac:spMkLst>
            <pc:docMk/>
            <pc:sldMk cId="4111079815" sldId="259"/>
            <ac:spMk id="111" creationId="{4C246D2C-9596-47E6-94F5-DD362C25F92D}"/>
          </ac:spMkLst>
        </pc:spChg>
        <pc:spChg chg="del">
          <ac:chgData name="伯尧" userId="86706a6a-cdaa-42d0-b31c-255ab0f7d779" providerId="ADAL" clId="{4B49E858-17F6-49B6-A481-3E38545A150D}" dt="2023-04-26T06:49:24.924" v="4562" actId="478"/>
          <ac:spMkLst>
            <pc:docMk/>
            <pc:sldMk cId="4111079815" sldId="259"/>
            <ac:spMk id="112" creationId="{C855305D-343F-4719-B482-102722DDA69F}"/>
          </ac:spMkLst>
        </pc:spChg>
        <pc:spChg chg="del">
          <ac:chgData name="伯尧" userId="86706a6a-cdaa-42d0-b31c-255ab0f7d779" providerId="ADAL" clId="{4B49E858-17F6-49B6-A481-3E38545A150D}" dt="2023-04-26T06:49:24.924" v="4562" actId="478"/>
          <ac:spMkLst>
            <pc:docMk/>
            <pc:sldMk cId="4111079815" sldId="259"/>
            <ac:spMk id="113" creationId="{8E394411-D0F1-4709-B1EF-DFBDDEE4F687}"/>
          </ac:spMkLst>
        </pc:spChg>
        <pc:spChg chg="del">
          <ac:chgData name="伯尧" userId="86706a6a-cdaa-42d0-b31c-255ab0f7d779" providerId="ADAL" clId="{4B49E858-17F6-49B6-A481-3E38545A150D}" dt="2023-04-26T06:49:24.924" v="4562" actId="478"/>
          <ac:spMkLst>
            <pc:docMk/>
            <pc:sldMk cId="4111079815" sldId="259"/>
            <ac:spMk id="130" creationId="{C610FB51-8639-40D8-97DD-CB76E64316B0}"/>
          </ac:spMkLst>
        </pc:spChg>
        <pc:spChg chg="del">
          <ac:chgData name="伯尧" userId="86706a6a-cdaa-42d0-b31c-255ab0f7d779" providerId="ADAL" clId="{4B49E858-17F6-49B6-A481-3E38545A150D}" dt="2023-04-26T06:49:24.924" v="4562" actId="478"/>
          <ac:spMkLst>
            <pc:docMk/>
            <pc:sldMk cId="4111079815" sldId="259"/>
            <ac:spMk id="131" creationId="{6F2D160D-A0C8-4E0A-BE4E-887D4C912D78}"/>
          </ac:spMkLst>
        </pc:spChg>
        <pc:spChg chg="mod">
          <ac:chgData name="伯尧" userId="86706a6a-cdaa-42d0-b31c-255ab0f7d779" providerId="ADAL" clId="{4B49E858-17F6-49B6-A481-3E38545A150D}" dt="2023-04-26T06:57:11.734" v="4750" actId="1076"/>
          <ac:spMkLst>
            <pc:docMk/>
            <pc:sldMk cId="4111079815" sldId="259"/>
            <ac:spMk id="134" creationId="{C5D56B94-DABB-4B0E-894A-81A0ADEEC814}"/>
          </ac:spMkLst>
        </pc:spChg>
        <pc:spChg chg="mod">
          <ac:chgData name="伯尧" userId="86706a6a-cdaa-42d0-b31c-255ab0f7d779" providerId="ADAL" clId="{4B49E858-17F6-49B6-A481-3E38545A150D}" dt="2023-04-26T06:57:11.734" v="4750" actId="1076"/>
          <ac:spMkLst>
            <pc:docMk/>
            <pc:sldMk cId="4111079815" sldId="259"/>
            <ac:spMk id="141" creationId="{8F2AAB94-FB1B-4CED-B9F3-F7D08D07029A}"/>
          </ac:spMkLst>
        </pc:spChg>
        <pc:spChg chg="mod">
          <ac:chgData name="伯尧" userId="86706a6a-cdaa-42d0-b31c-255ab0f7d779" providerId="ADAL" clId="{4B49E858-17F6-49B6-A481-3E38545A150D}" dt="2023-04-26T06:57:11.734" v="4750" actId="1076"/>
          <ac:spMkLst>
            <pc:docMk/>
            <pc:sldMk cId="4111079815" sldId="259"/>
            <ac:spMk id="151" creationId="{A91B57D8-769D-4228-84E2-DCFCB938FD39}"/>
          </ac:spMkLst>
        </pc:spChg>
        <pc:graphicFrameChg chg="add mod modGraphic">
          <ac:chgData name="伯尧" userId="86706a6a-cdaa-42d0-b31c-255ab0f7d779" providerId="ADAL" clId="{4B49E858-17F6-49B6-A481-3E38545A150D}" dt="2023-04-26T07:20:47.210" v="7542"/>
          <ac:graphicFrameMkLst>
            <pc:docMk/>
            <pc:sldMk cId="4111079815" sldId="259"/>
            <ac:graphicFrameMk id="46" creationId="{4B489C92-EF1C-42C3-A395-25C09666A921}"/>
          </ac:graphicFrameMkLst>
        </pc:graphicFrameChg>
        <pc:picChg chg="add del mod modCrop">
          <ac:chgData name="伯尧" userId="86706a6a-cdaa-42d0-b31c-255ab0f7d779" providerId="ADAL" clId="{4B49E858-17F6-49B6-A481-3E38545A150D}" dt="2023-04-27T02:27:57.644" v="23397" actId="21"/>
          <ac:picMkLst>
            <pc:docMk/>
            <pc:sldMk cId="4111079815" sldId="259"/>
            <ac:picMk id="6" creationId="{CFC58780-07E6-47C9-B7A9-62D92213D175}"/>
          </ac:picMkLst>
        </pc:picChg>
        <pc:picChg chg="mod">
          <ac:chgData name="伯尧" userId="86706a6a-cdaa-42d0-b31c-255ab0f7d779" providerId="ADAL" clId="{4B49E858-17F6-49B6-A481-3E38545A150D}" dt="2023-04-27T07:19:04.981" v="30691" actId="1038"/>
          <ac:picMkLst>
            <pc:docMk/>
            <pc:sldMk cId="4111079815" sldId="259"/>
            <ac:picMk id="21" creationId="{38E385AE-1757-421A-B811-26A23D3AA549}"/>
          </ac:picMkLst>
        </pc:picChg>
        <pc:picChg chg="add del mod modCrop">
          <ac:chgData name="伯尧" userId="86706a6a-cdaa-42d0-b31c-255ab0f7d779" providerId="ADAL" clId="{4B49E858-17F6-49B6-A481-3E38545A150D}" dt="2023-04-27T02:28:21.061" v="23405" actId="21"/>
          <ac:picMkLst>
            <pc:docMk/>
            <pc:sldMk cId="4111079815" sldId="259"/>
            <ac:picMk id="41" creationId="{D39DDC55-51D9-4D41-9414-12E8A6638BEA}"/>
          </ac:picMkLst>
        </pc:picChg>
        <pc:picChg chg="del">
          <ac:chgData name="伯尧" userId="86706a6a-cdaa-42d0-b31c-255ab0f7d779" providerId="ADAL" clId="{4B49E858-17F6-49B6-A481-3E38545A150D}" dt="2023-04-26T06:49:24.924" v="4562" actId="478"/>
          <ac:picMkLst>
            <pc:docMk/>
            <pc:sldMk cId="4111079815" sldId="259"/>
            <ac:picMk id="97" creationId="{4FE106D0-3EA0-4B4F-87C4-D61AF87C789A}"/>
          </ac:picMkLst>
        </pc:picChg>
        <pc:picChg chg="del">
          <ac:chgData name="伯尧" userId="86706a6a-cdaa-42d0-b31c-255ab0f7d779" providerId="ADAL" clId="{4B49E858-17F6-49B6-A481-3E38545A150D}" dt="2023-04-26T06:49:24.924" v="4562" actId="478"/>
          <ac:picMkLst>
            <pc:docMk/>
            <pc:sldMk cId="4111079815" sldId="259"/>
            <ac:picMk id="99" creationId="{14E4195F-7293-4864-95E9-C067DE73A8C6}"/>
          </ac:picMkLst>
        </pc:picChg>
        <pc:picChg chg="del">
          <ac:chgData name="伯尧" userId="86706a6a-cdaa-42d0-b31c-255ab0f7d779" providerId="ADAL" clId="{4B49E858-17F6-49B6-A481-3E38545A150D}" dt="2023-04-26T06:49:24.924" v="4562" actId="478"/>
          <ac:picMkLst>
            <pc:docMk/>
            <pc:sldMk cId="4111079815" sldId="259"/>
            <ac:picMk id="101" creationId="{B1D4B34B-522D-457F-9EDC-C79D8A3BB32C}"/>
          </ac:picMkLst>
        </pc:picChg>
        <pc:cxnChg chg="mod">
          <ac:chgData name="伯尧" userId="86706a6a-cdaa-42d0-b31c-255ab0f7d779" providerId="ADAL" clId="{4B49E858-17F6-49B6-A481-3E38545A150D}" dt="2023-04-26T06:57:11.734" v="4750" actId="1076"/>
          <ac:cxnSpMkLst>
            <pc:docMk/>
            <pc:sldMk cId="4111079815" sldId="259"/>
            <ac:cxnSpMk id="44" creationId="{51E75A04-39CA-49BA-9A33-F3A7DA84D572}"/>
          </ac:cxnSpMkLst>
        </pc:cxnChg>
        <pc:cxnChg chg="add mod">
          <ac:chgData name="伯尧" userId="86706a6a-cdaa-42d0-b31c-255ab0f7d779" providerId="ADAL" clId="{4B49E858-17F6-49B6-A481-3E38545A150D}" dt="2023-04-26T06:54:08.437" v="4675" actId="1076"/>
          <ac:cxnSpMkLst>
            <pc:docMk/>
            <pc:sldMk cId="4111079815" sldId="259"/>
            <ac:cxnSpMk id="48" creationId="{74F58513-A4A7-4F8B-8EB3-371DBC424112}"/>
          </ac:cxnSpMkLst>
        </pc:cxnChg>
        <pc:cxnChg chg="add mod">
          <ac:chgData name="伯尧" userId="86706a6a-cdaa-42d0-b31c-255ab0f7d779" providerId="ADAL" clId="{4B49E858-17F6-49B6-A481-3E38545A150D}" dt="2023-04-26T06:54:08.437" v="4675" actId="1076"/>
          <ac:cxnSpMkLst>
            <pc:docMk/>
            <pc:sldMk cId="4111079815" sldId="259"/>
            <ac:cxnSpMk id="49" creationId="{F5E1458F-D861-425B-BC70-F7ED80B30F2E}"/>
          </ac:cxnSpMkLst>
        </pc:cxnChg>
        <pc:cxnChg chg="add mod">
          <ac:chgData name="伯尧" userId="86706a6a-cdaa-42d0-b31c-255ab0f7d779" providerId="ADAL" clId="{4B49E858-17F6-49B6-A481-3E38545A150D}" dt="2023-04-26T06:54:08.437" v="4675" actId="1076"/>
          <ac:cxnSpMkLst>
            <pc:docMk/>
            <pc:sldMk cId="4111079815" sldId="259"/>
            <ac:cxnSpMk id="55" creationId="{2DEAC2B3-2EC5-4CD7-B6C9-09CFA4D988B6}"/>
          </ac:cxnSpMkLst>
        </pc:cxnChg>
        <pc:cxnChg chg="add mod">
          <ac:chgData name="伯尧" userId="86706a6a-cdaa-42d0-b31c-255ab0f7d779" providerId="ADAL" clId="{4B49E858-17F6-49B6-A481-3E38545A150D}" dt="2023-04-26T06:54:08.437" v="4675" actId="1076"/>
          <ac:cxnSpMkLst>
            <pc:docMk/>
            <pc:sldMk cId="4111079815" sldId="259"/>
            <ac:cxnSpMk id="56" creationId="{E7F21C21-20FF-4ABC-9708-3F9F0C750809}"/>
          </ac:cxnSpMkLst>
        </pc:cxnChg>
        <pc:cxnChg chg="add mod">
          <ac:chgData name="伯尧" userId="86706a6a-cdaa-42d0-b31c-255ab0f7d779" providerId="ADAL" clId="{4B49E858-17F6-49B6-A481-3E38545A150D}" dt="2023-04-26T06:54:08.437" v="4675" actId="1076"/>
          <ac:cxnSpMkLst>
            <pc:docMk/>
            <pc:sldMk cId="4111079815" sldId="259"/>
            <ac:cxnSpMk id="57" creationId="{B1DC2D66-6C92-4380-8873-79AD78C5E1BC}"/>
          </ac:cxnSpMkLst>
        </pc:cxnChg>
        <pc:cxnChg chg="del mod">
          <ac:chgData name="伯尧" userId="86706a6a-cdaa-42d0-b31c-255ab0f7d779" providerId="ADAL" clId="{4B49E858-17F6-49B6-A481-3E38545A150D}" dt="2023-04-26T06:49:24.924" v="4562" actId="478"/>
          <ac:cxnSpMkLst>
            <pc:docMk/>
            <pc:sldMk cId="4111079815" sldId="259"/>
            <ac:cxnSpMk id="94" creationId="{4EE10D97-9BEA-42EA-8A9D-A0F67E3981F9}"/>
          </ac:cxnSpMkLst>
        </pc:cxnChg>
        <pc:cxnChg chg="del mod">
          <ac:chgData name="伯尧" userId="86706a6a-cdaa-42d0-b31c-255ab0f7d779" providerId="ADAL" clId="{4B49E858-17F6-49B6-A481-3E38545A150D}" dt="2023-04-26T06:49:24.924" v="4562" actId="478"/>
          <ac:cxnSpMkLst>
            <pc:docMk/>
            <pc:sldMk cId="4111079815" sldId="259"/>
            <ac:cxnSpMk id="95" creationId="{329F453A-EFC6-4652-BD0C-0E93A6B7A3B9}"/>
          </ac:cxnSpMkLst>
        </pc:cxnChg>
        <pc:cxnChg chg="del mod">
          <ac:chgData name="伯尧" userId="86706a6a-cdaa-42d0-b31c-255ab0f7d779" providerId="ADAL" clId="{4B49E858-17F6-49B6-A481-3E38545A150D}" dt="2023-04-26T06:49:24.924" v="4562" actId="478"/>
          <ac:cxnSpMkLst>
            <pc:docMk/>
            <pc:sldMk cId="4111079815" sldId="259"/>
            <ac:cxnSpMk id="103" creationId="{A0404219-4AFC-42F8-8D14-830D8D66DECA}"/>
          </ac:cxnSpMkLst>
        </pc:cxnChg>
        <pc:cxnChg chg="del mod">
          <ac:chgData name="伯尧" userId="86706a6a-cdaa-42d0-b31c-255ab0f7d779" providerId="ADAL" clId="{4B49E858-17F6-49B6-A481-3E38545A150D}" dt="2023-04-26T06:49:24.924" v="4562" actId="478"/>
          <ac:cxnSpMkLst>
            <pc:docMk/>
            <pc:sldMk cId="4111079815" sldId="259"/>
            <ac:cxnSpMk id="105" creationId="{EBE9CB23-D55B-41FC-83EA-9B5A08FE0138}"/>
          </ac:cxnSpMkLst>
        </pc:cxnChg>
        <pc:cxnChg chg="del mod">
          <ac:chgData name="伯尧" userId="86706a6a-cdaa-42d0-b31c-255ab0f7d779" providerId="ADAL" clId="{4B49E858-17F6-49B6-A481-3E38545A150D}" dt="2023-04-26T06:49:24.924" v="4562" actId="478"/>
          <ac:cxnSpMkLst>
            <pc:docMk/>
            <pc:sldMk cId="4111079815" sldId="259"/>
            <ac:cxnSpMk id="106" creationId="{AF3B4821-A780-4B99-84B8-0F174DE5BB44}"/>
          </ac:cxnSpMkLst>
        </pc:cxnChg>
        <pc:cxnChg chg="del mod">
          <ac:chgData name="伯尧" userId="86706a6a-cdaa-42d0-b31c-255ab0f7d779" providerId="ADAL" clId="{4B49E858-17F6-49B6-A481-3E38545A150D}" dt="2023-04-26T06:49:27.374" v="4563" actId="478"/>
          <ac:cxnSpMkLst>
            <pc:docMk/>
            <pc:sldMk cId="4111079815" sldId="259"/>
            <ac:cxnSpMk id="120" creationId="{6FA9D20E-D8F4-4793-9BD4-652BA869F4EA}"/>
          </ac:cxnSpMkLst>
        </pc:cxnChg>
        <pc:cxnChg chg="mod">
          <ac:chgData name="伯尧" userId="86706a6a-cdaa-42d0-b31c-255ab0f7d779" providerId="ADAL" clId="{4B49E858-17F6-49B6-A481-3E38545A150D}" dt="2023-04-26T06:57:11.734" v="4750" actId="1076"/>
          <ac:cxnSpMkLst>
            <pc:docMk/>
            <pc:sldMk cId="4111079815" sldId="259"/>
            <ac:cxnSpMk id="145" creationId="{803B88CE-7B60-4528-8A7B-7D9CF1B6495B}"/>
          </ac:cxnSpMkLst>
        </pc:cxnChg>
        <pc:cxnChg chg="mod">
          <ac:chgData name="伯尧" userId="86706a6a-cdaa-42d0-b31c-255ab0f7d779" providerId="ADAL" clId="{4B49E858-17F6-49B6-A481-3E38545A150D}" dt="2023-04-26T06:57:11.734" v="4750" actId="1076"/>
          <ac:cxnSpMkLst>
            <pc:docMk/>
            <pc:sldMk cId="4111079815" sldId="259"/>
            <ac:cxnSpMk id="148" creationId="{BC26DBEE-40AD-4C2A-81D3-9FB62368F6CC}"/>
          </ac:cxnSpMkLst>
        </pc:cxnChg>
        <pc:cxnChg chg="mod">
          <ac:chgData name="伯尧" userId="86706a6a-cdaa-42d0-b31c-255ab0f7d779" providerId="ADAL" clId="{4B49E858-17F6-49B6-A481-3E38545A150D}" dt="2023-04-26T06:57:11.734" v="4750" actId="1076"/>
          <ac:cxnSpMkLst>
            <pc:docMk/>
            <pc:sldMk cId="4111079815" sldId="259"/>
            <ac:cxnSpMk id="152" creationId="{D0D39983-6536-4CD2-A23F-50BBEC381814}"/>
          </ac:cxnSpMkLst>
        </pc:cxnChg>
      </pc:sldChg>
      <pc:sldChg chg="addSp delSp modSp add del mod modClrScheme chgLayout">
        <pc:chgData name="伯尧" userId="86706a6a-cdaa-42d0-b31c-255ab0f7d779" providerId="ADAL" clId="{4B49E858-17F6-49B6-A481-3E38545A150D}" dt="2023-04-25T13:18:55.125" v="3234"/>
        <pc:sldMkLst>
          <pc:docMk/>
          <pc:sldMk cId="1064257135" sldId="271"/>
        </pc:sldMkLst>
        <pc:spChg chg="mod ord">
          <ac:chgData name="伯尧" userId="86706a6a-cdaa-42d0-b31c-255ab0f7d779" providerId="ADAL" clId="{4B49E858-17F6-49B6-A481-3E38545A150D}" dt="2023-04-25T13:18:54.884" v="3233" actId="700"/>
          <ac:spMkLst>
            <pc:docMk/>
            <pc:sldMk cId="1064257135" sldId="271"/>
            <ac:spMk id="2" creationId="{98C21AB8-4093-4C0A-BA4E-54277B2F96EB}"/>
          </ac:spMkLst>
        </pc:spChg>
        <pc:spChg chg="add del mod ord">
          <ac:chgData name="伯尧" userId="86706a6a-cdaa-42d0-b31c-255ab0f7d779" providerId="ADAL" clId="{4B49E858-17F6-49B6-A481-3E38545A150D}" dt="2023-04-25T13:18:54.884" v="3233" actId="700"/>
          <ac:spMkLst>
            <pc:docMk/>
            <pc:sldMk cId="1064257135" sldId="271"/>
            <ac:spMk id="3" creationId="{8670BC8C-BF82-4D7F-9583-38E1AD8A5202}"/>
          </ac:spMkLst>
        </pc:spChg>
        <pc:spChg chg="mod ord">
          <ac:chgData name="伯尧" userId="86706a6a-cdaa-42d0-b31c-255ab0f7d779" providerId="ADAL" clId="{4B49E858-17F6-49B6-A481-3E38545A150D}" dt="2023-04-25T13:18:54.884" v="3233" actId="700"/>
          <ac:spMkLst>
            <pc:docMk/>
            <pc:sldMk cId="1064257135" sldId="271"/>
            <ac:spMk id="7" creationId="{7EF632A4-BCDE-4052-9797-C9BF56B75B93}"/>
          </ac:spMkLst>
        </pc:spChg>
        <pc:spChg chg="mod ord">
          <ac:chgData name="伯尧" userId="86706a6a-cdaa-42d0-b31c-255ab0f7d779" providerId="ADAL" clId="{4B49E858-17F6-49B6-A481-3E38545A150D}" dt="2023-04-25T13:18:54.884" v="3233" actId="700"/>
          <ac:spMkLst>
            <pc:docMk/>
            <pc:sldMk cId="1064257135" sldId="271"/>
            <ac:spMk id="74" creationId="{F9CD334E-6D6F-45B0-96A3-CE2953BDF122}"/>
          </ac:spMkLst>
        </pc:spChg>
      </pc:sldChg>
      <pc:sldChg chg="addSp delSp modSp add mod ord modClrScheme modAnim modShow chgLayout modNotesTx">
        <pc:chgData name="伯尧" userId="86706a6a-cdaa-42d0-b31c-255ab0f7d779" providerId="ADAL" clId="{4B49E858-17F6-49B6-A481-3E38545A150D}" dt="2023-04-27T03:37:13.411" v="25666"/>
        <pc:sldMkLst>
          <pc:docMk/>
          <pc:sldMk cId="2207197861" sldId="273"/>
        </pc:sldMkLst>
        <pc:spChg chg="add mod ord">
          <ac:chgData name="伯尧" userId="86706a6a-cdaa-42d0-b31c-255ab0f7d779" providerId="ADAL" clId="{4B49E858-17F6-49B6-A481-3E38545A150D}" dt="2023-04-25T07:11:25.990" v="1774"/>
          <ac:spMkLst>
            <pc:docMk/>
            <pc:sldMk cId="2207197861" sldId="273"/>
            <ac:spMk id="2" creationId="{12E6D526-B5E1-4C94-8E61-B731273A1FBA}"/>
          </ac:spMkLst>
        </pc:spChg>
        <pc:spChg chg="del mod ord">
          <ac:chgData name="伯尧" userId="86706a6a-cdaa-42d0-b31c-255ab0f7d779" providerId="ADAL" clId="{4B49E858-17F6-49B6-A481-3E38545A150D}" dt="2023-04-25T07:11:24.148" v="1773" actId="478"/>
          <ac:spMkLst>
            <pc:docMk/>
            <pc:sldMk cId="2207197861" sldId="273"/>
            <ac:spMk id="3" creationId="{D39CC19C-5E38-42A5-BFE7-ED612912F716}"/>
          </ac:spMkLst>
        </pc:spChg>
        <pc:spChg chg="mod ord">
          <ac:chgData name="伯尧" userId="86706a6a-cdaa-42d0-b31c-255ab0f7d779" providerId="ADAL" clId="{4B49E858-17F6-49B6-A481-3E38545A150D}" dt="2023-04-26T13:45:19.160" v="14762" actId="20577"/>
          <ac:spMkLst>
            <pc:docMk/>
            <pc:sldMk cId="2207197861" sldId="273"/>
            <ac:spMk id="4" creationId="{644A29A9-722A-439A-B9B8-CD0E6AD2A450}"/>
          </ac:spMkLst>
        </pc:spChg>
        <pc:spChg chg="del">
          <ac:chgData name="伯尧" userId="86706a6a-cdaa-42d0-b31c-255ab0f7d779" providerId="ADAL" clId="{4B49E858-17F6-49B6-A481-3E38545A150D}" dt="2023-04-25T07:18:07.330" v="1857" actId="478"/>
          <ac:spMkLst>
            <pc:docMk/>
            <pc:sldMk cId="2207197861" sldId="273"/>
            <ac:spMk id="6" creationId="{00000000-0000-0000-0000-000000000000}"/>
          </ac:spMkLst>
        </pc:spChg>
        <pc:spChg chg="mod ord">
          <ac:chgData name="伯尧" userId="86706a6a-cdaa-42d0-b31c-255ab0f7d779" providerId="ADAL" clId="{4B49E858-17F6-49B6-A481-3E38545A150D}" dt="2023-04-25T07:11:19.833" v="1770" actId="700"/>
          <ac:spMkLst>
            <pc:docMk/>
            <pc:sldMk cId="2207197861" sldId="273"/>
            <ac:spMk id="12" creationId="{8F8DB1F2-8E9D-4B9B-A6B3-B1DCD95EE4FD}"/>
          </ac:spMkLst>
        </pc:spChg>
        <pc:spChg chg="mod">
          <ac:chgData name="伯尧" userId="86706a6a-cdaa-42d0-b31c-255ab0f7d779" providerId="ADAL" clId="{4B49E858-17F6-49B6-A481-3E38545A150D}" dt="2023-04-26T07:58:20.184" v="8071" actId="1076"/>
          <ac:spMkLst>
            <pc:docMk/>
            <pc:sldMk cId="2207197861" sldId="273"/>
            <ac:spMk id="13" creationId="{E425DA8E-69D8-46D5-AA49-062E46D1E0DF}"/>
          </ac:spMkLst>
        </pc:spChg>
        <pc:picChg chg="add del mod">
          <ac:chgData name="伯尧" userId="86706a6a-cdaa-42d0-b31c-255ab0f7d779" providerId="ADAL" clId="{4B49E858-17F6-49B6-A481-3E38545A150D}" dt="2023-04-26T08:00:55.764" v="8094" actId="478"/>
          <ac:picMkLst>
            <pc:docMk/>
            <pc:sldMk cId="2207197861" sldId="273"/>
            <ac:picMk id="1026" creationId="{D029A03F-48D8-45D8-B4C5-26A92263C37A}"/>
          </ac:picMkLst>
        </pc:picChg>
        <pc:picChg chg="add del mod">
          <ac:chgData name="伯尧" userId="86706a6a-cdaa-42d0-b31c-255ab0f7d779" providerId="ADAL" clId="{4B49E858-17F6-49B6-A481-3E38545A150D}" dt="2023-04-26T08:01:43.633" v="8102" actId="1076"/>
          <ac:picMkLst>
            <pc:docMk/>
            <pc:sldMk cId="2207197861" sldId="273"/>
            <ac:picMk id="1028" creationId="{2C98D8EE-4C54-4A41-A249-67DECA57D8F6}"/>
          </ac:picMkLst>
        </pc:picChg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591760250" sldId="278"/>
        </pc:sldMkLst>
      </pc:sldChg>
      <pc:sldChg chg="addSp delSp modSp add mod ord modClrScheme modShow chgLayout">
        <pc:chgData name="伯尧" userId="86706a6a-cdaa-42d0-b31c-255ab0f7d779" providerId="ADAL" clId="{4B49E858-17F6-49B6-A481-3E38545A150D}" dt="2023-04-27T03:37:06.899" v="25664"/>
        <pc:sldMkLst>
          <pc:docMk/>
          <pc:sldMk cId="1651064120" sldId="339"/>
        </pc:sldMkLst>
        <pc:spChg chg="mod ord">
          <ac:chgData name="伯尧" userId="86706a6a-cdaa-42d0-b31c-255ab0f7d779" providerId="ADAL" clId="{4B49E858-17F6-49B6-A481-3E38545A150D}" dt="2023-04-27T02:23:52.294" v="23376" actId="700"/>
          <ac:spMkLst>
            <pc:docMk/>
            <pc:sldMk cId="1651064120" sldId="339"/>
            <ac:spMk id="2" creationId="{00000000-0000-0000-0000-000000000000}"/>
          </ac:spMkLst>
        </pc:spChg>
        <pc:spChg chg="mod ord">
          <ac:chgData name="伯尧" userId="86706a6a-cdaa-42d0-b31c-255ab0f7d779" providerId="ADAL" clId="{4B49E858-17F6-49B6-A481-3E38545A150D}" dt="2023-04-27T02:23:52.294" v="23376" actId="700"/>
          <ac:spMkLst>
            <pc:docMk/>
            <pc:sldMk cId="1651064120" sldId="339"/>
            <ac:spMk id="3" creationId="{00000000-0000-0000-0000-000000000000}"/>
          </ac:spMkLst>
        </pc:spChg>
        <pc:spChg chg="mod ord">
          <ac:chgData name="伯尧" userId="86706a6a-cdaa-42d0-b31c-255ab0f7d779" providerId="ADAL" clId="{4B49E858-17F6-49B6-A481-3E38545A150D}" dt="2023-04-27T02:23:52.294" v="23376" actId="700"/>
          <ac:spMkLst>
            <pc:docMk/>
            <pc:sldMk cId="1651064120" sldId="339"/>
            <ac:spMk id="4" creationId="{00000000-0000-0000-0000-000000000000}"/>
          </ac:spMkLst>
        </pc:spChg>
        <pc:spChg chg="add del mod ord">
          <ac:chgData name="伯尧" userId="86706a6a-cdaa-42d0-b31c-255ab0f7d779" providerId="ADAL" clId="{4B49E858-17F6-49B6-A481-3E38545A150D}" dt="2023-04-27T02:23:59.223" v="23377" actId="478"/>
          <ac:spMkLst>
            <pc:docMk/>
            <pc:sldMk cId="1651064120" sldId="339"/>
            <ac:spMk id="9" creationId="{9ECBE91D-B2E9-4001-8E8F-189E74D689A1}"/>
          </ac:spMkLst>
        </pc:spChg>
      </pc:sldChg>
      <pc:sldChg chg="add mod modShow modNotesTx">
        <pc:chgData name="伯尧" userId="86706a6a-cdaa-42d0-b31c-255ab0f7d779" providerId="ADAL" clId="{4B49E858-17F6-49B6-A481-3E38545A150D}" dt="2023-04-27T07:30:53.788" v="30741" actId="20577"/>
        <pc:sldMkLst>
          <pc:docMk/>
          <pc:sldMk cId="827714984" sldId="458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872726612" sldId="1940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571715204" sldId="1941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589838630" sldId="1942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875764215" sldId="1943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405321067" sldId="1944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2369987901" sldId="1945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2827213820" sldId="1946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1585183523" sldId="1948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2476566614" sldId="1949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2686656919" sldId="1950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1119296610" sldId="1951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1692918652" sldId="1952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1324366026" sldId="1953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710935213" sldId="1954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732019813" sldId="1956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129060951" sldId="1957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414520077" sldId="1958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519913076" sldId="1959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281105796" sldId="1960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2949034906" sldId="1961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1596467518" sldId="1962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973221880" sldId="1963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2080366376" sldId="1964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1982510213" sldId="1965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292921628" sldId="1966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2773929436" sldId="1967"/>
        </pc:sldMkLst>
      </pc:sldChg>
      <pc:sldChg chg="add del mod modShow">
        <pc:chgData name="伯尧" userId="86706a6a-cdaa-42d0-b31c-255ab0f7d779" providerId="ADAL" clId="{4B49E858-17F6-49B6-A481-3E38545A150D}" dt="2023-04-26T12:46:14.316" v="13149" actId="729"/>
        <pc:sldMkLst>
          <pc:docMk/>
          <pc:sldMk cId="3435545310" sldId="1968"/>
        </pc:sldMkLst>
      </pc:sldChg>
      <pc:sldChg chg="add del mod modShow">
        <pc:chgData name="伯尧" userId="86706a6a-cdaa-42d0-b31c-255ab0f7d779" providerId="ADAL" clId="{4B49E858-17F6-49B6-A481-3E38545A150D}" dt="2023-04-26T12:46:14.316" v="13149" actId="729"/>
        <pc:sldMkLst>
          <pc:docMk/>
          <pc:sldMk cId="1618689512" sldId="1969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172969199" sldId="1970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258340833" sldId="1971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1550873355" sldId="1972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104933434" sldId="1973"/>
        </pc:sldMkLst>
      </pc:sldChg>
      <pc:sldChg chg="modSp add mod modNotesTx">
        <pc:chgData name="伯尧" userId="86706a6a-cdaa-42d0-b31c-255ab0f7d779" providerId="ADAL" clId="{4B49E858-17F6-49B6-A481-3E38545A150D}" dt="2023-04-27T06:03:18.288" v="28747" actId="20577"/>
        <pc:sldMkLst>
          <pc:docMk/>
          <pc:sldMk cId="2420540588" sldId="1974"/>
        </pc:sldMkLst>
        <pc:spChg chg="mod">
          <ac:chgData name="伯尧" userId="86706a6a-cdaa-42d0-b31c-255ab0f7d779" providerId="ADAL" clId="{4B49E858-17F6-49B6-A481-3E38545A150D}" dt="2023-04-25T06:43:38.965" v="605"/>
          <ac:spMkLst>
            <pc:docMk/>
            <pc:sldMk cId="2420540588" sldId="1974"/>
            <ac:spMk id="4" creationId="{26A1ED65-DF51-0766-92F7-E769C2F7DD30}"/>
          </ac:spMkLst>
        </pc:spChg>
        <pc:spChg chg="mod">
          <ac:chgData name="伯尧" userId="86706a6a-cdaa-42d0-b31c-255ab0f7d779" providerId="ADAL" clId="{4B49E858-17F6-49B6-A481-3E38545A150D}" dt="2023-04-25T06:44:52.085" v="701" actId="1076"/>
          <ac:spMkLst>
            <pc:docMk/>
            <pc:sldMk cId="2420540588" sldId="1974"/>
            <ac:spMk id="14" creationId="{32D7C69F-2430-2989-53EF-D4A3CD448447}"/>
          </ac:spMkLst>
        </pc:spChg>
        <pc:spChg chg="mod">
          <ac:chgData name="伯尧" userId="86706a6a-cdaa-42d0-b31c-255ab0f7d779" providerId="ADAL" clId="{4B49E858-17F6-49B6-A481-3E38545A150D}" dt="2023-04-25T06:44:48.248" v="700" actId="1036"/>
          <ac:spMkLst>
            <pc:docMk/>
            <pc:sldMk cId="2420540588" sldId="1974"/>
            <ac:spMk id="16" creationId="{9E58C681-14F4-A6DF-046D-74921F40107B}"/>
          </ac:spMkLst>
        </pc:spChg>
        <pc:cxnChg chg="mod">
          <ac:chgData name="伯尧" userId="86706a6a-cdaa-42d0-b31c-255ab0f7d779" providerId="ADAL" clId="{4B49E858-17F6-49B6-A481-3E38545A150D}" dt="2023-04-25T06:44:48.248" v="700" actId="1036"/>
          <ac:cxnSpMkLst>
            <pc:docMk/>
            <pc:sldMk cId="2420540588" sldId="1974"/>
            <ac:cxnSpMk id="15" creationId="{04277E4B-2C45-85A2-7AAA-09B830FA50A9}"/>
          </ac:cxnSpMkLst>
        </pc:cxnChg>
      </pc:sldChg>
      <pc:sldChg chg="addSp delSp modSp new mod modClrScheme chgLayout modNotesTx">
        <pc:chgData name="伯尧" userId="86706a6a-cdaa-42d0-b31c-255ab0f7d779" providerId="ADAL" clId="{4B49E858-17F6-49B6-A481-3E38545A150D}" dt="2023-04-27T11:09:59.374" v="31209" actId="20577"/>
        <pc:sldMkLst>
          <pc:docMk/>
          <pc:sldMk cId="2405114474" sldId="1975"/>
        </pc:sldMkLst>
        <pc:spChg chg="add mod">
          <ac:chgData name="伯尧" userId="86706a6a-cdaa-42d0-b31c-255ab0f7d779" providerId="ADAL" clId="{4B49E858-17F6-49B6-A481-3E38545A150D}" dt="2023-04-25T06:44:10.366" v="633"/>
          <ac:spMkLst>
            <pc:docMk/>
            <pc:sldMk cId="2405114474" sldId="1975"/>
            <ac:spMk id="2" creationId="{7F8713F6-8AC7-4059-A83E-39E46818A6DC}"/>
          </ac:spMkLst>
        </pc:spChg>
        <pc:spChg chg="add del mod">
          <ac:chgData name="伯尧" userId="86706a6a-cdaa-42d0-b31c-255ab0f7d779" providerId="ADAL" clId="{4B49E858-17F6-49B6-A481-3E38545A150D}" dt="2023-04-25T06:49:46.353" v="702" actId="478"/>
          <ac:spMkLst>
            <pc:docMk/>
            <pc:sldMk cId="2405114474" sldId="1975"/>
            <ac:spMk id="3" creationId="{19C412F7-DDD8-463B-83A2-7082EADE6D19}"/>
          </ac:spMkLst>
        </pc:spChg>
        <pc:spChg chg="add mod">
          <ac:chgData name="伯尧" userId="86706a6a-cdaa-42d0-b31c-255ab0f7d779" providerId="ADAL" clId="{4B49E858-17F6-49B6-A481-3E38545A150D}" dt="2023-04-27T06:59:04.355" v="30588" actId="20577"/>
          <ac:spMkLst>
            <pc:docMk/>
            <pc:sldMk cId="2405114474" sldId="1975"/>
            <ac:spMk id="4" creationId="{B1646487-8D0D-4CD5-8451-CB4E591AA7DE}"/>
          </ac:spMkLst>
        </pc:spChg>
      </pc:sldChg>
      <pc:sldChg chg="modSp new del mod">
        <pc:chgData name="伯尧" userId="86706a6a-cdaa-42d0-b31c-255ab0f7d779" providerId="ADAL" clId="{4B49E858-17F6-49B6-A481-3E38545A150D}" dt="2023-04-25T07:07:27.781" v="1578" actId="47"/>
        <pc:sldMkLst>
          <pc:docMk/>
          <pc:sldMk cId="604951541" sldId="1976"/>
        </pc:sldMkLst>
        <pc:spChg chg="mod">
          <ac:chgData name="伯尧" userId="86706a6a-cdaa-42d0-b31c-255ab0f7d779" providerId="ADAL" clId="{4B49E858-17F6-49B6-A481-3E38545A150D}" dt="2023-04-25T07:07:08.359" v="1531"/>
          <ac:spMkLst>
            <pc:docMk/>
            <pc:sldMk cId="604951541" sldId="1976"/>
            <ac:spMk id="2" creationId="{57D37133-8D6A-4BB0-AAB7-A5C0B11D2D47}"/>
          </ac:spMkLst>
        </pc:spChg>
        <pc:spChg chg="mod">
          <ac:chgData name="伯尧" userId="86706a6a-cdaa-42d0-b31c-255ab0f7d779" providerId="ADAL" clId="{4B49E858-17F6-49B6-A481-3E38545A150D}" dt="2023-04-25T07:07:18.467" v="1577" actId="20577"/>
          <ac:spMkLst>
            <pc:docMk/>
            <pc:sldMk cId="604951541" sldId="1976"/>
            <ac:spMk id="3" creationId="{ED99A782-5ED8-43F9-B5FE-D03467D171EE}"/>
          </ac:spMkLst>
        </pc:spChg>
      </pc:sldChg>
      <pc:sldChg chg="modSp add mod modNotesTx">
        <pc:chgData name="伯尧" userId="86706a6a-cdaa-42d0-b31c-255ab0f7d779" providerId="ADAL" clId="{4B49E858-17F6-49B6-A481-3E38545A150D}" dt="2023-04-27T07:15:38.642" v="30668" actId="20577"/>
        <pc:sldMkLst>
          <pc:docMk/>
          <pc:sldMk cId="2727187103" sldId="1976"/>
        </pc:sldMkLst>
        <pc:spChg chg="mod">
          <ac:chgData name="伯尧" userId="86706a6a-cdaa-42d0-b31c-255ab0f7d779" providerId="ADAL" clId="{4B49E858-17F6-49B6-A481-3E38545A150D}" dt="2023-04-25T07:07:38.940" v="1598"/>
          <ac:spMkLst>
            <pc:docMk/>
            <pc:sldMk cId="2727187103" sldId="1976"/>
            <ac:spMk id="7" creationId="{33E8F692-9B8E-4680-898E-CA1D7A36E1F1}"/>
          </ac:spMkLst>
        </pc:spChg>
        <pc:spChg chg="mod">
          <ac:chgData name="伯尧" userId="86706a6a-cdaa-42d0-b31c-255ab0f7d779" providerId="ADAL" clId="{4B49E858-17F6-49B6-A481-3E38545A150D}" dt="2023-04-25T07:07:47.725" v="1633"/>
          <ac:spMkLst>
            <pc:docMk/>
            <pc:sldMk cId="2727187103" sldId="1976"/>
            <ac:spMk id="8" creationId="{F38F4F38-4AB3-4B96-835C-E04F5A7F0247}"/>
          </ac:spMkLst>
        </pc:spChg>
        <pc:spChg chg="mod">
          <ac:chgData name="伯尧" userId="86706a6a-cdaa-42d0-b31c-255ab0f7d779" providerId="ADAL" clId="{4B49E858-17F6-49B6-A481-3E38545A150D}" dt="2023-04-25T07:07:51.731" v="1654"/>
          <ac:spMkLst>
            <pc:docMk/>
            <pc:sldMk cId="2727187103" sldId="1976"/>
            <ac:spMk id="9" creationId="{232019CD-51B0-4B3B-B2FB-685B189A8C2C}"/>
          </ac:spMkLst>
        </pc:spChg>
      </pc:sldChg>
      <pc:sldChg chg="addSp delSp modSp add mod modNotesTx">
        <pc:chgData name="伯尧" userId="86706a6a-cdaa-42d0-b31c-255ab0f7d779" providerId="ADAL" clId="{4B49E858-17F6-49B6-A481-3E38545A150D}" dt="2023-04-27T11:42:29.419" v="32499" actId="20577"/>
        <pc:sldMkLst>
          <pc:docMk/>
          <pc:sldMk cId="1804045330" sldId="1977"/>
        </pc:sldMkLst>
        <pc:spChg chg="mod">
          <ac:chgData name="伯尧" userId="86706a6a-cdaa-42d0-b31c-255ab0f7d779" providerId="ADAL" clId="{4B49E858-17F6-49B6-A481-3E38545A150D}" dt="2023-04-27T09:07:52.020" v="31164" actId="1036"/>
          <ac:spMkLst>
            <pc:docMk/>
            <pc:sldMk cId="1804045330" sldId="1977"/>
            <ac:spMk id="4" creationId="{EEDA2FA6-E0C5-4B38-A984-9356AA4F10C9}"/>
          </ac:spMkLst>
        </pc:spChg>
        <pc:spChg chg="mod">
          <ac:chgData name="伯尧" userId="86706a6a-cdaa-42d0-b31c-255ab0f7d779" providerId="ADAL" clId="{4B49E858-17F6-49B6-A481-3E38545A150D}" dt="2023-04-27T09:07:52.020" v="31164" actId="1036"/>
          <ac:spMkLst>
            <pc:docMk/>
            <pc:sldMk cId="1804045330" sldId="1977"/>
            <ac:spMk id="9" creationId="{232019CD-51B0-4B3B-B2FB-685B189A8C2C}"/>
          </ac:spMkLst>
        </pc:spChg>
        <pc:spChg chg="mod">
          <ac:chgData name="伯尧" userId="86706a6a-cdaa-42d0-b31c-255ab0f7d779" providerId="ADAL" clId="{4B49E858-17F6-49B6-A481-3E38545A150D}" dt="2023-04-27T09:07:47.700" v="31146" actId="1035"/>
          <ac:spMkLst>
            <pc:docMk/>
            <pc:sldMk cId="1804045330" sldId="1977"/>
            <ac:spMk id="11" creationId="{C9D7FE96-147B-41B3-9FE2-120237B9C6EC}"/>
          </ac:spMkLst>
        </pc:spChg>
        <pc:spChg chg="mod">
          <ac:chgData name="伯尧" userId="86706a6a-cdaa-42d0-b31c-255ab0f7d779" providerId="ADAL" clId="{4B49E858-17F6-49B6-A481-3E38545A150D}" dt="2023-04-27T09:07:52.020" v="31164" actId="1036"/>
          <ac:spMkLst>
            <pc:docMk/>
            <pc:sldMk cId="1804045330" sldId="1977"/>
            <ac:spMk id="12" creationId="{65E7AD09-8760-4A64-A2DB-BF0DE0A064E2}"/>
          </ac:spMkLst>
        </pc:spChg>
        <pc:spChg chg="mod">
          <ac:chgData name="伯尧" userId="86706a6a-cdaa-42d0-b31c-255ab0f7d779" providerId="ADAL" clId="{4B49E858-17F6-49B6-A481-3E38545A150D}" dt="2023-04-27T09:07:47.700" v="31146" actId="1035"/>
          <ac:spMkLst>
            <pc:docMk/>
            <pc:sldMk cId="1804045330" sldId="1977"/>
            <ac:spMk id="13" creationId="{FDAC502D-66B4-40B8-ADF1-F35F28ED5254}"/>
          </ac:spMkLst>
        </pc:spChg>
        <pc:spChg chg="add mod">
          <ac:chgData name="伯尧" userId="86706a6a-cdaa-42d0-b31c-255ab0f7d779" providerId="ADAL" clId="{4B49E858-17F6-49B6-A481-3E38545A150D}" dt="2023-04-27T11:42:29.419" v="32499" actId="20577"/>
          <ac:spMkLst>
            <pc:docMk/>
            <pc:sldMk cId="1804045330" sldId="1977"/>
            <ac:spMk id="14" creationId="{64FB5042-B127-4B4E-9199-130ECE804A44}"/>
          </ac:spMkLst>
        </pc:spChg>
        <pc:spChg chg="mod">
          <ac:chgData name="伯尧" userId="86706a6a-cdaa-42d0-b31c-255ab0f7d779" providerId="ADAL" clId="{4B49E858-17F6-49B6-A481-3E38545A150D}" dt="2023-04-27T09:07:47.700" v="31146" actId="1035"/>
          <ac:spMkLst>
            <pc:docMk/>
            <pc:sldMk cId="1804045330" sldId="1977"/>
            <ac:spMk id="15" creationId="{A0AE69FE-2AE5-4EC6-A274-D2FCCF4484A6}"/>
          </ac:spMkLst>
        </pc:spChg>
        <pc:spChg chg="add del">
          <ac:chgData name="伯尧" userId="86706a6a-cdaa-42d0-b31c-255ab0f7d779" providerId="ADAL" clId="{4B49E858-17F6-49B6-A481-3E38545A150D}" dt="2023-04-27T09:04:29.425" v="30929" actId="22"/>
          <ac:spMkLst>
            <pc:docMk/>
            <pc:sldMk cId="1804045330" sldId="1977"/>
            <ac:spMk id="16" creationId="{569290AC-3BB2-4146-82B6-4F68F8CC925C}"/>
          </ac:spMkLst>
        </pc:spChg>
        <pc:spChg chg="del">
          <ac:chgData name="伯尧" userId="86706a6a-cdaa-42d0-b31c-255ab0f7d779" providerId="ADAL" clId="{4B49E858-17F6-49B6-A481-3E38545A150D}" dt="2023-04-25T07:08:19.723" v="1701" actId="478"/>
          <ac:spMkLst>
            <pc:docMk/>
            <pc:sldMk cId="1804045330" sldId="1977"/>
            <ac:spMk id="16" creationId="{BA0767D0-0DD5-46DD-9A92-138AE4AD5736}"/>
          </ac:spMkLst>
        </pc:spChg>
        <pc:spChg chg="mod">
          <ac:chgData name="伯尧" userId="86706a6a-cdaa-42d0-b31c-255ab0f7d779" providerId="ADAL" clId="{4B49E858-17F6-49B6-A481-3E38545A150D}" dt="2023-04-27T09:07:47.700" v="31146" actId="1035"/>
          <ac:spMkLst>
            <pc:docMk/>
            <pc:sldMk cId="1804045330" sldId="1977"/>
            <ac:spMk id="17" creationId="{BB8B0622-78C4-4C4C-881D-8B5196C7E993}"/>
          </ac:spMkLst>
        </pc:spChg>
        <pc:spChg chg="mod">
          <ac:chgData name="伯尧" userId="86706a6a-cdaa-42d0-b31c-255ab0f7d779" providerId="ADAL" clId="{4B49E858-17F6-49B6-A481-3E38545A150D}" dt="2023-04-27T09:07:47.700" v="31146" actId="1035"/>
          <ac:spMkLst>
            <pc:docMk/>
            <pc:sldMk cId="1804045330" sldId="1977"/>
            <ac:spMk id="18" creationId="{3D458943-0E0B-4AC1-AB83-D6B9D92E8E56}"/>
          </ac:spMkLst>
        </pc:spChg>
        <pc:spChg chg="mod">
          <ac:chgData name="伯尧" userId="86706a6a-cdaa-42d0-b31c-255ab0f7d779" providerId="ADAL" clId="{4B49E858-17F6-49B6-A481-3E38545A150D}" dt="2023-04-27T09:07:47.700" v="31146" actId="1035"/>
          <ac:spMkLst>
            <pc:docMk/>
            <pc:sldMk cId="1804045330" sldId="1977"/>
            <ac:spMk id="19" creationId="{68E47A78-5B2B-42F7-8259-C294A80D5E9A}"/>
          </ac:spMkLst>
        </pc:spChg>
      </pc:sldChg>
      <pc:sldChg chg="addSp modSp add mod modNotesTx">
        <pc:chgData name="伯尧" userId="86706a6a-cdaa-42d0-b31c-255ab0f7d779" providerId="ADAL" clId="{4B49E858-17F6-49B6-A481-3E38545A150D}" dt="2023-04-27T11:37:01.206" v="32267"/>
        <pc:sldMkLst>
          <pc:docMk/>
          <pc:sldMk cId="2967647484" sldId="1978"/>
        </pc:sldMkLst>
        <pc:spChg chg="add mod">
          <ac:chgData name="伯尧" userId="86706a6a-cdaa-42d0-b31c-255ab0f7d779" providerId="ADAL" clId="{4B49E858-17F6-49B6-A481-3E38545A150D}" dt="2023-04-27T11:37:01.206" v="32267"/>
          <ac:spMkLst>
            <pc:docMk/>
            <pc:sldMk cId="2967647484" sldId="1978"/>
            <ac:spMk id="11" creationId="{47103F53-33F8-4D9D-B382-D415802B00BD}"/>
          </ac:spMkLst>
        </pc:spChg>
        <pc:spChg chg="mod">
          <ac:chgData name="伯尧" userId="86706a6a-cdaa-42d0-b31c-255ab0f7d779" providerId="ADAL" clId="{4B49E858-17F6-49B6-A481-3E38545A150D}" dt="2023-04-26T13:36:18.809" v="14549" actId="1035"/>
          <ac:spMkLst>
            <pc:docMk/>
            <pc:sldMk cId="2967647484" sldId="1978"/>
            <ac:spMk id="14" creationId="{EFEF7C2F-852D-4906-BD2A-81455788D5A4}"/>
          </ac:spMkLst>
        </pc:spChg>
        <pc:spChg chg="mod">
          <ac:chgData name="伯尧" userId="86706a6a-cdaa-42d0-b31c-255ab0f7d779" providerId="ADAL" clId="{4B49E858-17F6-49B6-A481-3E38545A150D}" dt="2023-04-26T13:36:18.809" v="14549" actId="1035"/>
          <ac:spMkLst>
            <pc:docMk/>
            <pc:sldMk cId="2967647484" sldId="1978"/>
            <ac:spMk id="16" creationId="{16F3D2CB-6589-45B1-B03E-E3C3BB294936}"/>
          </ac:spMkLst>
        </pc:spChg>
        <pc:spChg chg="mod">
          <ac:chgData name="伯尧" userId="86706a6a-cdaa-42d0-b31c-255ab0f7d779" providerId="ADAL" clId="{4B49E858-17F6-49B6-A481-3E38545A150D}" dt="2023-04-26T13:36:18.809" v="14549" actId="1035"/>
          <ac:spMkLst>
            <pc:docMk/>
            <pc:sldMk cId="2967647484" sldId="1978"/>
            <ac:spMk id="17" creationId="{BB8B0622-78C4-4C4C-881D-8B5196C7E993}"/>
          </ac:spMkLst>
        </pc:spChg>
        <pc:spChg chg="mod">
          <ac:chgData name="伯尧" userId="86706a6a-cdaa-42d0-b31c-255ab0f7d779" providerId="ADAL" clId="{4B49E858-17F6-49B6-A481-3E38545A150D}" dt="2023-04-26T13:36:18.809" v="14549" actId="1035"/>
          <ac:spMkLst>
            <pc:docMk/>
            <pc:sldMk cId="2967647484" sldId="1978"/>
            <ac:spMk id="18" creationId="{3D458943-0E0B-4AC1-AB83-D6B9D92E8E56}"/>
          </ac:spMkLst>
        </pc:spChg>
        <pc:spChg chg="mod">
          <ac:chgData name="伯尧" userId="86706a6a-cdaa-42d0-b31c-255ab0f7d779" providerId="ADAL" clId="{4B49E858-17F6-49B6-A481-3E38545A150D}" dt="2023-04-26T13:36:18.809" v="14549" actId="1035"/>
          <ac:spMkLst>
            <pc:docMk/>
            <pc:sldMk cId="2967647484" sldId="1978"/>
            <ac:spMk id="19" creationId="{68E47A78-5B2B-42F7-8259-C294A80D5E9A}"/>
          </ac:spMkLst>
        </pc:spChg>
        <pc:spChg chg="mod">
          <ac:chgData name="伯尧" userId="86706a6a-cdaa-42d0-b31c-255ab0f7d779" providerId="ADAL" clId="{4B49E858-17F6-49B6-A481-3E38545A150D}" dt="2023-04-26T13:36:18.809" v="14549" actId="1035"/>
          <ac:spMkLst>
            <pc:docMk/>
            <pc:sldMk cId="2967647484" sldId="1978"/>
            <ac:spMk id="20" creationId="{77FFE669-2B76-44DC-BF5D-C9E9DDB96A6C}"/>
          </ac:spMkLst>
        </pc:spChg>
        <pc:spChg chg="mod">
          <ac:chgData name="伯尧" userId="86706a6a-cdaa-42d0-b31c-255ab0f7d779" providerId="ADAL" clId="{4B49E858-17F6-49B6-A481-3E38545A150D}" dt="2023-04-26T13:36:18.809" v="14549" actId="1035"/>
          <ac:spMkLst>
            <pc:docMk/>
            <pc:sldMk cId="2967647484" sldId="1978"/>
            <ac:spMk id="21" creationId="{9200B8B8-92E8-4F8D-A21A-6F60231ABF14}"/>
          </ac:spMkLst>
        </pc:spChg>
        <pc:spChg chg="mod">
          <ac:chgData name="伯尧" userId="86706a6a-cdaa-42d0-b31c-255ab0f7d779" providerId="ADAL" clId="{4B49E858-17F6-49B6-A481-3E38545A150D}" dt="2023-04-26T13:36:18.809" v="14549" actId="1035"/>
          <ac:spMkLst>
            <pc:docMk/>
            <pc:sldMk cId="2967647484" sldId="1978"/>
            <ac:spMk id="22" creationId="{0FCC6FEE-3599-4335-84E2-DB02B4CD19AB}"/>
          </ac:spMkLst>
        </pc:spChg>
        <pc:spChg chg="mod">
          <ac:chgData name="伯尧" userId="86706a6a-cdaa-42d0-b31c-255ab0f7d779" providerId="ADAL" clId="{4B49E858-17F6-49B6-A481-3E38545A150D}" dt="2023-04-26T13:36:18.809" v="14549" actId="1035"/>
          <ac:spMkLst>
            <pc:docMk/>
            <pc:sldMk cId="2967647484" sldId="1978"/>
            <ac:spMk id="23" creationId="{66BEC2DD-773F-46A7-AE03-42BDF8CBAC91}"/>
          </ac:spMkLst>
        </pc:spChg>
      </pc:sldChg>
      <pc:sldChg chg="addSp delSp modSp new mod ord modClrScheme modShow chgLayout">
        <pc:chgData name="伯尧" userId="86706a6a-cdaa-42d0-b31c-255ab0f7d779" providerId="ADAL" clId="{4B49E858-17F6-49B6-A481-3E38545A150D}" dt="2023-04-27T03:37:06.899" v="25664"/>
        <pc:sldMkLst>
          <pc:docMk/>
          <pc:sldMk cId="1440474603" sldId="1979"/>
        </pc:sldMkLst>
        <pc:spChg chg="add mod">
          <ac:chgData name="伯尧" userId="86706a6a-cdaa-42d0-b31c-255ab0f7d779" providerId="ADAL" clId="{4B49E858-17F6-49B6-A481-3E38545A150D}" dt="2023-04-25T07:08:55.414" v="1768" actId="700"/>
          <ac:spMkLst>
            <pc:docMk/>
            <pc:sldMk cId="1440474603" sldId="1979"/>
            <ac:spMk id="2" creationId="{F8D37466-AC7B-4442-8397-6F4DAB6DE91A}"/>
          </ac:spMkLst>
        </pc:spChg>
        <pc:spChg chg="add del mod">
          <ac:chgData name="伯尧" userId="86706a6a-cdaa-42d0-b31c-255ab0f7d779" providerId="ADAL" clId="{4B49E858-17F6-49B6-A481-3E38545A150D}" dt="2023-04-25T13:18:18.171" v="3220" actId="478"/>
          <ac:spMkLst>
            <pc:docMk/>
            <pc:sldMk cId="1440474603" sldId="1979"/>
            <ac:spMk id="3" creationId="{CF10A30F-4B45-4D64-9377-7BD31F43D127}"/>
          </ac:spMkLst>
        </pc:spChg>
        <pc:spChg chg="add del mod">
          <ac:chgData name="伯尧" userId="86706a6a-cdaa-42d0-b31c-255ab0f7d779" providerId="ADAL" clId="{4B49E858-17F6-49B6-A481-3E38545A150D}" dt="2023-04-25T12:04:53.898" v="2623" actId="478"/>
          <ac:spMkLst>
            <pc:docMk/>
            <pc:sldMk cId="1440474603" sldId="1979"/>
            <ac:spMk id="6" creationId="{99110E27-A59F-4A35-ABC6-3A0DCE430EDC}"/>
          </ac:spMkLst>
        </pc:spChg>
        <pc:spChg chg="add mod">
          <ac:chgData name="伯尧" userId="86706a6a-cdaa-42d0-b31c-255ab0f7d779" providerId="ADAL" clId="{4B49E858-17F6-49B6-A481-3E38545A150D}" dt="2023-04-26T07:45:25.192" v="7955" actId="1076"/>
          <ac:spMkLst>
            <pc:docMk/>
            <pc:sldMk cId="1440474603" sldId="1979"/>
            <ac:spMk id="7" creationId="{E95D9784-F23A-4D4B-872E-192280E29F4D}"/>
          </ac:spMkLst>
        </pc:spChg>
        <pc:spChg chg="add mod">
          <ac:chgData name="伯尧" userId="86706a6a-cdaa-42d0-b31c-255ab0f7d779" providerId="ADAL" clId="{4B49E858-17F6-49B6-A481-3E38545A150D}" dt="2023-04-26T07:45:25.192" v="7955" actId="1076"/>
          <ac:spMkLst>
            <pc:docMk/>
            <pc:sldMk cId="1440474603" sldId="1979"/>
            <ac:spMk id="8" creationId="{3280519D-DADE-4204-9742-F86671253517}"/>
          </ac:spMkLst>
        </pc:spChg>
        <pc:spChg chg="add mod">
          <ac:chgData name="伯尧" userId="86706a6a-cdaa-42d0-b31c-255ab0f7d779" providerId="ADAL" clId="{4B49E858-17F6-49B6-A481-3E38545A150D}" dt="2023-04-26T07:45:25.192" v="7955" actId="1076"/>
          <ac:spMkLst>
            <pc:docMk/>
            <pc:sldMk cId="1440474603" sldId="1979"/>
            <ac:spMk id="9" creationId="{D68B413F-F646-4FF1-9EE0-85F8E83E73C0}"/>
          </ac:spMkLst>
        </pc:spChg>
        <pc:spChg chg="add mod">
          <ac:chgData name="伯尧" userId="86706a6a-cdaa-42d0-b31c-255ab0f7d779" providerId="ADAL" clId="{4B49E858-17F6-49B6-A481-3E38545A150D}" dt="2023-04-26T07:45:25.192" v="7955" actId="1076"/>
          <ac:spMkLst>
            <pc:docMk/>
            <pc:sldMk cId="1440474603" sldId="1979"/>
            <ac:spMk id="10" creationId="{4022C9C8-F08F-49B9-BF7C-BCEBFF4501BD}"/>
          </ac:spMkLst>
        </pc:spChg>
        <pc:spChg chg="add mod">
          <ac:chgData name="伯尧" userId="86706a6a-cdaa-42d0-b31c-255ab0f7d779" providerId="ADAL" clId="{4B49E858-17F6-49B6-A481-3E38545A150D}" dt="2023-04-26T07:45:25.192" v="7955" actId="1076"/>
          <ac:spMkLst>
            <pc:docMk/>
            <pc:sldMk cId="1440474603" sldId="1979"/>
            <ac:spMk id="11" creationId="{DAC76CD7-BE8C-46BE-A6B3-FB0CF3412E20}"/>
          </ac:spMkLst>
        </pc:spChg>
        <pc:spChg chg="add mod">
          <ac:chgData name="伯尧" userId="86706a6a-cdaa-42d0-b31c-255ab0f7d779" providerId="ADAL" clId="{4B49E858-17F6-49B6-A481-3E38545A150D}" dt="2023-04-26T07:45:25.192" v="7955" actId="1076"/>
          <ac:spMkLst>
            <pc:docMk/>
            <pc:sldMk cId="1440474603" sldId="1979"/>
            <ac:spMk id="12" creationId="{ABBA7AC5-F663-4BEF-867E-5F957B597B5B}"/>
          </ac:spMkLst>
        </pc:spChg>
        <pc:spChg chg="add mod">
          <ac:chgData name="伯尧" userId="86706a6a-cdaa-42d0-b31c-255ab0f7d779" providerId="ADAL" clId="{4B49E858-17F6-49B6-A481-3E38545A150D}" dt="2023-04-26T07:45:25.192" v="7955" actId="1076"/>
          <ac:spMkLst>
            <pc:docMk/>
            <pc:sldMk cId="1440474603" sldId="1979"/>
            <ac:spMk id="13" creationId="{09D4875A-7FDB-4447-9EB2-D03E259AB8A7}"/>
          </ac:spMkLst>
        </pc:spChg>
        <pc:spChg chg="add mod">
          <ac:chgData name="伯尧" userId="86706a6a-cdaa-42d0-b31c-255ab0f7d779" providerId="ADAL" clId="{4B49E858-17F6-49B6-A481-3E38545A150D}" dt="2023-04-26T07:45:25.192" v="7955" actId="1076"/>
          <ac:spMkLst>
            <pc:docMk/>
            <pc:sldMk cId="1440474603" sldId="1979"/>
            <ac:spMk id="14" creationId="{202BBCB2-42E4-4F9D-880C-C4A8FFDFAAAC}"/>
          </ac:spMkLst>
        </pc:spChg>
      </pc:sldChg>
      <pc:sldChg chg="addSp modSp new del mod modClrScheme chgLayout">
        <pc:chgData name="伯尧" userId="86706a6a-cdaa-42d0-b31c-255ab0f7d779" providerId="ADAL" clId="{4B49E858-17F6-49B6-A481-3E38545A150D}" dt="2023-04-26T07:14:51.671" v="6723" actId="47"/>
        <pc:sldMkLst>
          <pc:docMk/>
          <pc:sldMk cId="3374337578" sldId="1980"/>
        </pc:sldMkLst>
        <pc:spChg chg="add mod">
          <ac:chgData name="伯尧" userId="86706a6a-cdaa-42d0-b31c-255ab0f7d779" providerId="ADAL" clId="{4B49E858-17F6-49B6-A481-3E38545A150D}" dt="2023-04-25T08:49:40.345" v="2593"/>
          <ac:spMkLst>
            <pc:docMk/>
            <pc:sldMk cId="3374337578" sldId="1980"/>
            <ac:spMk id="2" creationId="{DF537B0D-E295-4908-85B7-5A1EC386D0E4}"/>
          </ac:spMkLst>
        </pc:spChg>
        <pc:spChg chg="add mod">
          <ac:chgData name="伯尧" userId="86706a6a-cdaa-42d0-b31c-255ab0f7d779" providerId="ADAL" clId="{4B49E858-17F6-49B6-A481-3E38545A150D}" dt="2023-04-25T12:37:05.374" v="2978" actId="20577"/>
          <ac:spMkLst>
            <pc:docMk/>
            <pc:sldMk cId="3374337578" sldId="1980"/>
            <ac:spMk id="3" creationId="{2C743E84-33EA-4D64-AE92-2F75E72760B8}"/>
          </ac:spMkLst>
        </pc:spChg>
      </pc:sldChg>
      <pc:sldChg chg="addSp modSp new del mod">
        <pc:chgData name="伯尧" userId="86706a6a-cdaa-42d0-b31c-255ab0f7d779" providerId="ADAL" clId="{4B49E858-17F6-49B6-A481-3E38545A150D}" dt="2023-04-26T12:44:30.632" v="12957" actId="47"/>
        <pc:sldMkLst>
          <pc:docMk/>
          <pc:sldMk cId="420782749" sldId="1981"/>
        </pc:sldMkLst>
        <pc:spChg chg="mod">
          <ac:chgData name="伯尧" userId="86706a6a-cdaa-42d0-b31c-255ab0f7d779" providerId="ADAL" clId="{4B49E858-17F6-49B6-A481-3E38545A150D}" dt="2023-04-25T12:37:36.034" v="3041"/>
          <ac:spMkLst>
            <pc:docMk/>
            <pc:sldMk cId="420782749" sldId="1981"/>
            <ac:spMk id="2" creationId="{DC97DE7E-94DB-483A-B932-4F0A5C6B8C59}"/>
          </ac:spMkLst>
        </pc:spChg>
        <pc:spChg chg="mod">
          <ac:chgData name="伯尧" userId="86706a6a-cdaa-42d0-b31c-255ab0f7d779" providerId="ADAL" clId="{4B49E858-17F6-49B6-A481-3E38545A150D}" dt="2023-04-26T07:18:51.520" v="7513" actId="20577"/>
          <ac:spMkLst>
            <pc:docMk/>
            <pc:sldMk cId="420782749" sldId="1981"/>
            <ac:spMk id="3" creationId="{75F725B8-B338-4100-A435-0D1A12501601}"/>
          </ac:spMkLst>
        </pc:spChg>
        <pc:spChg chg="add mod">
          <ac:chgData name="伯尧" userId="86706a6a-cdaa-42d0-b31c-255ab0f7d779" providerId="ADAL" clId="{4B49E858-17F6-49B6-A481-3E38545A150D}" dt="2023-04-26T12:03:18.927" v="11435"/>
          <ac:spMkLst>
            <pc:docMk/>
            <pc:sldMk cId="420782749" sldId="1981"/>
            <ac:spMk id="6" creationId="{790B32D1-F291-4E43-A9B3-D343508C194C}"/>
          </ac:spMkLst>
        </pc:spChg>
        <pc:spChg chg="add mod">
          <ac:chgData name="伯尧" userId="86706a6a-cdaa-42d0-b31c-255ab0f7d779" providerId="ADAL" clId="{4B49E858-17F6-49B6-A481-3E38545A150D}" dt="2023-04-26T12:03:18.927" v="11435"/>
          <ac:spMkLst>
            <pc:docMk/>
            <pc:sldMk cId="420782749" sldId="1981"/>
            <ac:spMk id="7" creationId="{A4A45C35-B9F7-4F8F-97EE-D5B044CC024C}"/>
          </ac:spMkLst>
        </pc:spChg>
        <pc:spChg chg="add mod">
          <ac:chgData name="伯尧" userId="86706a6a-cdaa-42d0-b31c-255ab0f7d779" providerId="ADAL" clId="{4B49E858-17F6-49B6-A481-3E38545A150D}" dt="2023-04-26T12:03:18.927" v="11435"/>
          <ac:spMkLst>
            <pc:docMk/>
            <pc:sldMk cId="420782749" sldId="1981"/>
            <ac:spMk id="8" creationId="{72563E1C-7AEE-4853-85AE-D982860ABAEC}"/>
          </ac:spMkLst>
        </pc:spChg>
        <pc:spChg chg="add mod">
          <ac:chgData name="伯尧" userId="86706a6a-cdaa-42d0-b31c-255ab0f7d779" providerId="ADAL" clId="{4B49E858-17F6-49B6-A481-3E38545A150D}" dt="2023-04-26T12:03:18.927" v="11435"/>
          <ac:spMkLst>
            <pc:docMk/>
            <pc:sldMk cId="420782749" sldId="1981"/>
            <ac:spMk id="9" creationId="{E36212D3-7076-4CAC-8C80-C19D63B7B2DB}"/>
          </ac:spMkLst>
        </pc:spChg>
        <pc:spChg chg="add mod">
          <ac:chgData name="伯尧" userId="86706a6a-cdaa-42d0-b31c-255ab0f7d779" providerId="ADAL" clId="{4B49E858-17F6-49B6-A481-3E38545A150D}" dt="2023-04-26T12:03:18.927" v="11435"/>
          <ac:spMkLst>
            <pc:docMk/>
            <pc:sldMk cId="420782749" sldId="1981"/>
            <ac:spMk id="10" creationId="{1A2A4D3A-877E-4BC4-99C7-D9E1554A98BF}"/>
          </ac:spMkLst>
        </pc:spChg>
        <pc:spChg chg="add mod">
          <ac:chgData name="伯尧" userId="86706a6a-cdaa-42d0-b31c-255ab0f7d779" providerId="ADAL" clId="{4B49E858-17F6-49B6-A481-3E38545A150D}" dt="2023-04-26T12:03:18.927" v="11435"/>
          <ac:spMkLst>
            <pc:docMk/>
            <pc:sldMk cId="420782749" sldId="1981"/>
            <ac:spMk id="11" creationId="{208B0C8B-6F3B-439B-A802-D3EA9070FACF}"/>
          </ac:spMkLst>
        </pc:spChg>
        <pc:spChg chg="add mod">
          <ac:chgData name="伯尧" userId="86706a6a-cdaa-42d0-b31c-255ab0f7d779" providerId="ADAL" clId="{4B49E858-17F6-49B6-A481-3E38545A150D}" dt="2023-04-26T12:03:18.927" v="11435"/>
          <ac:spMkLst>
            <pc:docMk/>
            <pc:sldMk cId="420782749" sldId="1981"/>
            <ac:spMk id="13" creationId="{1D03ADE5-C112-442A-BEE6-69E4721884AC}"/>
          </ac:spMkLst>
        </pc:spChg>
        <pc:spChg chg="add mod">
          <ac:chgData name="伯尧" userId="86706a6a-cdaa-42d0-b31c-255ab0f7d779" providerId="ADAL" clId="{4B49E858-17F6-49B6-A481-3E38545A150D}" dt="2023-04-26T12:03:18.927" v="11435"/>
          <ac:spMkLst>
            <pc:docMk/>
            <pc:sldMk cId="420782749" sldId="1981"/>
            <ac:spMk id="14" creationId="{30D6518A-5851-40C7-BD01-B33F7E4E0D33}"/>
          </ac:spMkLst>
        </pc:spChg>
        <pc:cxnChg chg="add mod">
          <ac:chgData name="伯尧" userId="86706a6a-cdaa-42d0-b31c-255ab0f7d779" providerId="ADAL" clId="{4B49E858-17F6-49B6-A481-3E38545A150D}" dt="2023-04-26T12:03:18.927" v="11435"/>
          <ac:cxnSpMkLst>
            <pc:docMk/>
            <pc:sldMk cId="420782749" sldId="1981"/>
            <ac:cxnSpMk id="12" creationId="{B15C4360-4030-47DB-8801-927452665963}"/>
          </ac:cxnSpMkLst>
        </pc:cxnChg>
        <pc:cxnChg chg="add mod">
          <ac:chgData name="伯尧" userId="86706a6a-cdaa-42d0-b31c-255ab0f7d779" providerId="ADAL" clId="{4B49E858-17F6-49B6-A481-3E38545A150D}" dt="2023-04-26T12:03:18.927" v="11435"/>
          <ac:cxnSpMkLst>
            <pc:docMk/>
            <pc:sldMk cId="420782749" sldId="1981"/>
            <ac:cxnSpMk id="15" creationId="{1DE3DDEC-410D-4038-9CE4-BDAB3EB59547}"/>
          </ac:cxnSpMkLst>
        </pc:cxnChg>
      </pc:sldChg>
      <pc:sldChg chg="addSp delSp modSp new mod modAnim chgLayout modNotesTx">
        <pc:chgData name="伯尧" userId="86706a6a-cdaa-42d0-b31c-255ab0f7d779" providerId="ADAL" clId="{4B49E858-17F6-49B6-A481-3E38545A150D}" dt="2023-04-27T12:13:01.085" v="33135" actId="20577"/>
        <pc:sldMkLst>
          <pc:docMk/>
          <pc:sldMk cId="1904783361" sldId="1982"/>
        </pc:sldMkLst>
        <pc:spChg chg="mod ord">
          <ac:chgData name="伯尧" userId="86706a6a-cdaa-42d0-b31c-255ab0f7d779" providerId="ADAL" clId="{4B49E858-17F6-49B6-A481-3E38545A150D}" dt="2023-04-26T13:39:33.841" v="14731" actId="6264"/>
          <ac:spMkLst>
            <pc:docMk/>
            <pc:sldMk cId="1904783361" sldId="1982"/>
            <ac:spMk id="2" creationId="{2296C4FF-E7B3-4909-8E29-563C3F2B4E2D}"/>
          </ac:spMkLst>
        </pc:spChg>
        <pc:spChg chg="mod ord">
          <ac:chgData name="伯尧" userId="86706a6a-cdaa-42d0-b31c-255ab0f7d779" providerId="ADAL" clId="{4B49E858-17F6-49B6-A481-3E38545A150D}" dt="2023-04-27T05:56:47.972" v="28740" actId="113"/>
          <ac:spMkLst>
            <pc:docMk/>
            <pc:sldMk cId="1904783361" sldId="1982"/>
            <ac:spMk id="3" creationId="{E5FA4AED-108E-4D92-9848-8CF82C3116BB}"/>
          </ac:spMkLst>
        </pc:spChg>
        <pc:spChg chg="mod ord">
          <ac:chgData name="伯尧" userId="86706a6a-cdaa-42d0-b31c-255ab0f7d779" providerId="ADAL" clId="{4B49E858-17F6-49B6-A481-3E38545A150D}" dt="2023-04-26T13:39:33.841" v="14731" actId="6264"/>
          <ac:spMkLst>
            <pc:docMk/>
            <pc:sldMk cId="1904783361" sldId="1982"/>
            <ac:spMk id="4" creationId="{C5482265-81E9-4398-827C-1914AD68B540}"/>
          </ac:spMkLst>
        </pc:spChg>
        <pc:spChg chg="mod ord">
          <ac:chgData name="伯尧" userId="86706a6a-cdaa-42d0-b31c-255ab0f7d779" providerId="ADAL" clId="{4B49E858-17F6-49B6-A481-3E38545A150D}" dt="2023-04-26T13:39:33.841" v="14731" actId="6264"/>
          <ac:spMkLst>
            <pc:docMk/>
            <pc:sldMk cId="1904783361" sldId="1982"/>
            <ac:spMk id="5" creationId="{213BC7F6-31AB-4786-9BE9-E1A42E21503F}"/>
          </ac:spMkLst>
        </pc:spChg>
        <pc:spChg chg="add mod">
          <ac:chgData name="伯尧" userId="86706a6a-cdaa-42d0-b31c-255ab0f7d779" providerId="ADAL" clId="{4B49E858-17F6-49B6-A481-3E38545A150D}" dt="2023-04-26T14:04:03.313" v="15072" actId="1076"/>
          <ac:spMkLst>
            <pc:docMk/>
            <pc:sldMk cId="1904783361" sldId="1982"/>
            <ac:spMk id="6" creationId="{DCD68B2D-837F-4B12-B9DF-9D8C22C921CF}"/>
          </ac:spMkLst>
        </pc:spChg>
        <pc:spChg chg="add del mod">
          <ac:chgData name="伯尧" userId="86706a6a-cdaa-42d0-b31c-255ab0f7d779" providerId="ADAL" clId="{4B49E858-17F6-49B6-A481-3E38545A150D}" dt="2023-04-26T13:39:33.841" v="14731" actId="6264"/>
          <ac:spMkLst>
            <pc:docMk/>
            <pc:sldMk cId="1904783361" sldId="1982"/>
            <ac:spMk id="7" creationId="{74632AEE-96C2-49B7-BE05-FEBC96E4DEBA}"/>
          </ac:spMkLst>
        </pc:spChg>
        <pc:spChg chg="add mod">
          <ac:chgData name="伯尧" userId="86706a6a-cdaa-42d0-b31c-255ab0f7d779" providerId="ADAL" clId="{4B49E858-17F6-49B6-A481-3E38545A150D}" dt="2023-04-27T02:53:53.687" v="23749" actId="14100"/>
          <ac:spMkLst>
            <pc:docMk/>
            <pc:sldMk cId="1904783361" sldId="1982"/>
            <ac:spMk id="7" creationId="{F6800A26-400A-4BFB-82FF-2BA47A7F835F}"/>
          </ac:spMkLst>
        </pc:spChg>
        <pc:spChg chg="add del mod">
          <ac:chgData name="伯尧" userId="86706a6a-cdaa-42d0-b31c-255ab0f7d779" providerId="ADAL" clId="{4B49E858-17F6-49B6-A481-3E38545A150D}" dt="2023-04-26T13:39:33.841" v="14731" actId="6264"/>
          <ac:spMkLst>
            <pc:docMk/>
            <pc:sldMk cId="1904783361" sldId="1982"/>
            <ac:spMk id="8" creationId="{7AA5BE70-A9F2-4DFE-A31E-0653E9656122}"/>
          </ac:spMkLst>
        </pc:spChg>
        <pc:spChg chg="add mod">
          <ac:chgData name="伯尧" userId="86706a6a-cdaa-42d0-b31c-255ab0f7d779" providerId="ADAL" clId="{4B49E858-17F6-49B6-A481-3E38545A150D}" dt="2023-04-27T01:51:30.938" v="22260" actId="14100"/>
          <ac:spMkLst>
            <pc:docMk/>
            <pc:sldMk cId="1904783361" sldId="1982"/>
            <ac:spMk id="8" creationId="{A7FD629B-5C58-4DF0-9E58-D91A10223488}"/>
          </ac:spMkLst>
        </pc:spChg>
        <pc:spChg chg="add mod">
          <ac:chgData name="伯尧" userId="86706a6a-cdaa-42d0-b31c-255ab0f7d779" providerId="ADAL" clId="{4B49E858-17F6-49B6-A481-3E38545A150D}" dt="2023-04-27T01:53:01.067" v="22521" actId="14100"/>
          <ac:spMkLst>
            <pc:docMk/>
            <pc:sldMk cId="1904783361" sldId="1982"/>
            <ac:spMk id="9" creationId="{9D2C2259-AF27-4F1D-861B-2F13B1E7F246}"/>
          </ac:spMkLst>
        </pc:spChg>
        <pc:spChg chg="add del mod">
          <ac:chgData name="伯尧" userId="86706a6a-cdaa-42d0-b31c-255ab0f7d779" providerId="ADAL" clId="{4B49E858-17F6-49B6-A481-3E38545A150D}" dt="2023-04-26T13:39:33.841" v="14731" actId="6264"/>
          <ac:spMkLst>
            <pc:docMk/>
            <pc:sldMk cId="1904783361" sldId="1982"/>
            <ac:spMk id="9" creationId="{9F7B1972-00B6-4EDD-8DFE-C3B62FCB70D6}"/>
          </ac:spMkLst>
        </pc:spChg>
        <pc:spChg chg="add mod">
          <ac:chgData name="伯尧" userId="86706a6a-cdaa-42d0-b31c-255ab0f7d779" providerId="ADAL" clId="{4B49E858-17F6-49B6-A481-3E38545A150D}" dt="2023-04-27T01:53:21.274" v="22536"/>
          <ac:spMkLst>
            <pc:docMk/>
            <pc:sldMk cId="1904783361" sldId="1982"/>
            <ac:spMk id="10" creationId="{05FAB139-44C5-4FD0-ABB7-FC4AEE7C7E30}"/>
          </ac:spMkLst>
        </pc:spChg>
        <pc:spChg chg="add del mod">
          <ac:chgData name="伯尧" userId="86706a6a-cdaa-42d0-b31c-255ab0f7d779" providerId="ADAL" clId="{4B49E858-17F6-49B6-A481-3E38545A150D}" dt="2023-04-26T13:39:33.841" v="14731" actId="6264"/>
          <ac:spMkLst>
            <pc:docMk/>
            <pc:sldMk cId="1904783361" sldId="1982"/>
            <ac:spMk id="10" creationId="{B721642F-293C-4D7A-A6A5-1E8554704801}"/>
          </ac:spMkLst>
        </pc:spChg>
      </pc:sldChg>
      <pc:sldChg chg="addSp delSp modSp new mod ord modShow">
        <pc:chgData name="伯尧" userId="86706a6a-cdaa-42d0-b31c-255ab0f7d779" providerId="ADAL" clId="{4B49E858-17F6-49B6-A481-3E38545A150D}" dt="2023-04-27T03:37:06.899" v="25664"/>
        <pc:sldMkLst>
          <pc:docMk/>
          <pc:sldMk cId="992691747" sldId="1983"/>
        </pc:sldMkLst>
        <pc:spChg chg="mod">
          <ac:chgData name="伯尧" userId="86706a6a-cdaa-42d0-b31c-255ab0f7d779" providerId="ADAL" clId="{4B49E858-17F6-49B6-A481-3E38545A150D}" dt="2023-04-25T13:19:09.971" v="3237"/>
          <ac:spMkLst>
            <pc:docMk/>
            <pc:sldMk cId="992691747" sldId="1983"/>
            <ac:spMk id="2" creationId="{ACF0B077-0324-4621-8E2F-970738F59160}"/>
          </ac:spMkLst>
        </pc:spChg>
        <pc:spChg chg="del">
          <ac:chgData name="伯尧" userId="86706a6a-cdaa-42d0-b31c-255ab0f7d779" providerId="ADAL" clId="{4B49E858-17F6-49B6-A481-3E38545A150D}" dt="2023-04-25T13:19:03.947" v="3236" actId="478"/>
          <ac:spMkLst>
            <pc:docMk/>
            <pc:sldMk cId="992691747" sldId="1983"/>
            <ac:spMk id="3" creationId="{95A1A078-B1F6-4400-AC7D-BE6AD3929E3D}"/>
          </ac:spMkLst>
        </pc:spChg>
        <pc:spChg chg="add mod">
          <ac:chgData name="伯尧" userId="86706a6a-cdaa-42d0-b31c-255ab0f7d779" providerId="ADAL" clId="{4B49E858-17F6-49B6-A481-3E38545A150D}" dt="2023-04-26T02:02:54.469" v="3589"/>
          <ac:spMkLst>
            <pc:docMk/>
            <pc:sldMk cId="992691747" sldId="1983"/>
            <ac:spMk id="6" creationId="{E2E5AA08-9DC4-4C0D-9956-4478D5A62F0F}"/>
          </ac:spMkLst>
        </pc:spChg>
        <pc:spChg chg="add mod">
          <ac:chgData name="伯尧" userId="86706a6a-cdaa-42d0-b31c-255ab0f7d779" providerId="ADAL" clId="{4B49E858-17F6-49B6-A481-3E38545A150D}" dt="2023-04-25T13:19:01.085" v="3235"/>
          <ac:spMkLst>
            <pc:docMk/>
            <pc:sldMk cId="992691747" sldId="1983"/>
            <ac:spMk id="8" creationId="{36AB9D44-799E-4D07-9273-2236BFBAF1A4}"/>
          </ac:spMkLst>
        </pc:spChg>
        <pc:spChg chg="add mod">
          <ac:chgData name="伯尧" userId="86706a6a-cdaa-42d0-b31c-255ab0f7d779" providerId="ADAL" clId="{4B49E858-17F6-49B6-A481-3E38545A150D}" dt="2023-04-25T13:19:01.085" v="3235"/>
          <ac:spMkLst>
            <pc:docMk/>
            <pc:sldMk cId="992691747" sldId="1983"/>
            <ac:spMk id="10" creationId="{62AC9D01-BA74-4CD5-AF41-F8A91E682E7F}"/>
          </ac:spMkLst>
        </pc:spChg>
        <pc:spChg chg="add mod">
          <ac:chgData name="伯尧" userId="86706a6a-cdaa-42d0-b31c-255ab0f7d779" providerId="ADAL" clId="{4B49E858-17F6-49B6-A481-3E38545A150D}" dt="2023-04-25T13:19:01.085" v="3235"/>
          <ac:spMkLst>
            <pc:docMk/>
            <pc:sldMk cId="992691747" sldId="1983"/>
            <ac:spMk id="12" creationId="{A5053D66-59DC-4CBD-AE28-7F1267406C19}"/>
          </ac:spMkLst>
        </pc:spChg>
        <pc:picChg chg="add mod">
          <ac:chgData name="伯尧" userId="86706a6a-cdaa-42d0-b31c-255ab0f7d779" providerId="ADAL" clId="{4B49E858-17F6-49B6-A481-3E38545A150D}" dt="2023-04-25T13:19:01.085" v="3235"/>
          <ac:picMkLst>
            <pc:docMk/>
            <pc:sldMk cId="992691747" sldId="1983"/>
            <ac:picMk id="7" creationId="{AFCB835E-01B7-417D-885F-CDF683B984C0}"/>
          </ac:picMkLst>
        </pc:picChg>
        <pc:cxnChg chg="add mod">
          <ac:chgData name="伯尧" userId="86706a6a-cdaa-42d0-b31c-255ab0f7d779" providerId="ADAL" clId="{4B49E858-17F6-49B6-A481-3E38545A150D}" dt="2023-04-25T13:19:01.085" v="3235"/>
          <ac:cxnSpMkLst>
            <pc:docMk/>
            <pc:sldMk cId="992691747" sldId="1983"/>
            <ac:cxnSpMk id="9" creationId="{29AB7D21-46BF-41EC-BCC1-55B09D342D87}"/>
          </ac:cxnSpMkLst>
        </pc:cxnChg>
        <pc:cxnChg chg="add mod">
          <ac:chgData name="伯尧" userId="86706a6a-cdaa-42d0-b31c-255ab0f7d779" providerId="ADAL" clId="{4B49E858-17F6-49B6-A481-3E38545A150D}" dt="2023-04-25T13:19:01.085" v="3235"/>
          <ac:cxnSpMkLst>
            <pc:docMk/>
            <pc:sldMk cId="992691747" sldId="1983"/>
            <ac:cxnSpMk id="11" creationId="{8958061C-685A-4F11-8FAA-B341E9D7A155}"/>
          </ac:cxnSpMkLst>
        </pc:cxnChg>
        <pc:cxnChg chg="add mod">
          <ac:chgData name="伯尧" userId="86706a6a-cdaa-42d0-b31c-255ab0f7d779" providerId="ADAL" clId="{4B49E858-17F6-49B6-A481-3E38545A150D}" dt="2023-04-25T13:19:01.085" v="3235"/>
          <ac:cxnSpMkLst>
            <pc:docMk/>
            <pc:sldMk cId="992691747" sldId="1983"/>
            <ac:cxnSpMk id="13" creationId="{C60F815E-89BC-4477-B9D8-1B052427C70F}"/>
          </ac:cxnSpMkLst>
        </pc:cxnChg>
      </pc:sldChg>
      <pc:sldChg chg="modSp new mod ord modShow modNotesTx">
        <pc:chgData name="伯尧" userId="86706a6a-cdaa-42d0-b31c-255ab0f7d779" providerId="ADAL" clId="{4B49E858-17F6-49B6-A481-3E38545A150D}" dt="2023-04-26T07:39:42.474" v="7736" actId="729"/>
        <pc:sldMkLst>
          <pc:docMk/>
          <pc:sldMk cId="3968607428" sldId="1984"/>
        </pc:sldMkLst>
        <pc:spChg chg="mod">
          <ac:chgData name="伯尧" userId="86706a6a-cdaa-42d0-b31c-255ab0f7d779" providerId="ADAL" clId="{4B49E858-17F6-49B6-A481-3E38545A150D}" dt="2023-04-26T02:01:52.964" v="3429"/>
          <ac:spMkLst>
            <pc:docMk/>
            <pc:sldMk cId="3968607428" sldId="1984"/>
            <ac:spMk id="2" creationId="{4E49E37B-0E50-4C82-A95A-E22B0AC20545}"/>
          </ac:spMkLst>
        </pc:spChg>
      </pc:sldChg>
      <pc:sldChg chg="addSp delSp modSp new mod modClrScheme modAnim chgLayout modNotesTx">
        <pc:chgData name="伯尧" userId="86706a6a-cdaa-42d0-b31c-255ab0f7d779" providerId="ADAL" clId="{4B49E858-17F6-49B6-A481-3E38545A150D}" dt="2023-04-27T12:14:19.083" v="33169" actId="20577"/>
        <pc:sldMkLst>
          <pc:docMk/>
          <pc:sldMk cId="1830110808" sldId="1985"/>
        </pc:sldMkLst>
        <pc:spChg chg="add mod">
          <ac:chgData name="伯尧" userId="86706a6a-cdaa-42d0-b31c-255ab0f7d779" providerId="ADAL" clId="{4B49E858-17F6-49B6-A481-3E38545A150D}" dt="2023-04-26T14:08:35.642" v="15481" actId="20577"/>
          <ac:spMkLst>
            <pc:docMk/>
            <pc:sldMk cId="1830110808" sldId="1985"/>
            <ac:spMk id="2" creationId="{9B324678-057F-440D-914A-5E3BD85FBF10}"/>
          </ac:spMkLst>
        </pc:spChg>
        <pc:spChg chg="add mod">
          <ac:chgData name="伯尧" userId="86706a6a-cdaa-42d0-b31c-255ab0f7d779" providerId="ADAL" clId="{4B49E858-17F6-49B6-A481-3E38545A150D}" dt="2023-04-27T11:24:08.254" v="31608" actId="20577"/>
          <ac:spMkLst>
            <pc:docMk/>
            <pc:sldMk cId="1830110808" sldId="1985"/>
            <ac:spMk id="3" creationId="{A792BB83-22A9-4367-A9CC-90093848C27E}"/>
          </ac:spMkLst>
        </pc:spChg>
        <pc:spChg chg="mod">
          <ac:chgData name="伯尧" userId="86706a6a-cdaa-42d0-b31c-255ab0f7d779" providerId="ADAL" clId="{4B49E858-17F6-49B6-A481-3E38545A150D}" dt="2023-04-26T14:17:46.848" v="15532"/>
          <ac:spMkLst>
            <pc:docMk/>
            <pc:sldMk cId="1830110808" sldId="1985"/>
            <ac:spMk id="5" creationId="{E8F5491B-0E6F-4580-BB67-D24BF11BD71C}"/>
          </ac:spMkLst>
        </pc:spChg>
        <pc:spChg chg="mod">
          <ac:chgData name="伯尧" userId="86706a6a-cdaa-42d0-b31c-255ab0f7d779" providerId="ADAL" clId="{4B49E858-17F6-49B6-A481-3E38545A150D}" dt="2023-04-26T14:17:46.848" v="15532"/>
          <ac:spMkLst>
            <pc:docMk/>
            <pc:sldMk cId="1830110808" sldId="1985"/>
            <ac:spMk id="7" creationId="{FE6AA917-5E6C-4093-948A-997F8AC9B119}"/>
          </ac:spMkLst>
        </pc:spChg>
        <pc:spChg chg="mod">
          <ac:chgData name="伯尧" userId="86706a6a-cdaa-42d0-b31c-255ab0f7d779" providerId="ADAL" clId="{4B49E858-17F6-49B6-A481-3E38545A150D}" dt="2023-04-26T14:17:46.848" v="15532"/>
          <ac:spMkLst>
            <pc:docMk/>
            <pc:sldMk cId="1830110808" sldId="1985"/>
            <ac:spMk id="8" creationId="{ACF9361E-E286-4BAD-B812-85E33FDF1026}"/>
          </ac:spMkLst>
        </pc:spChg>
        <pc:spChg chg="mod">
          <ac:chgData name="伯尧" userId="86706a6a-cdaa-42d0-b31c-255ab0f7d779" providerId="ADAL" clId="{4B49E858-17F6-49B6-A481-3E38545A150D}" dt="2023-04-26T14:17:46.848" v="15532"/>
          <ac:spMkLst>
            <pc:docMk/>
            <pc:sldMk cId="1830110808" sldId="1985"/>
            <ac:spMk id="9" creationId="{518D6F18-E396-4BA7-9996-D223DE8621FF}"/>
          </ac:spMkLst>
        </pc:spChg>
        <pc:spChg chg="mod">
          <ac:chgData name="伯尧" userId="86706a6a-cdaa-42d0-b31c-255ab0f7d779" providerId="ADAL" clId="{4B49E858-17F6-49B6-A481-3E38545A150D}" dt="2023-04-26T14:17:46.848" v="15532"/>
          <ac:spMkLst>
            <pc:docMk/>
            <pc:sldMk cId="1830110808" sldId="1985"/>
            <ac:spMk id="10" creationId="{872C236E-EDF8-4953-AA5E-BBCD9BC211E1}"/>
          </ac:spMkLst>
        </pc:spChg>
        <pc:spChg chg="mod">
          <ac:chgData name="伯尧" userId="86706a6a-cdaa-42d0-b31c-255ab0f7d779" providerId="ADAL" clId="{4B49E858-17F6-49B6-A481-3E38545A150D}" dt="2023-04-26T14:17:46.848" v="15532"/>
          <ac:spMkLst>
            <pc:docMk/>
            <pc:sldMk cId="1830110808" sldId="1985"/>
            <ac:spMk id="11" creationId="{18BBA6F6-581D-4F85-A270-7B1B2CE16637}"/>
          </ac:spMkLst>
        </pc:spChg>
        <pc:spChg chg="mod">
          <ac:chgData name="伯尧" userId="86706a6a-cdaa-42d0-b31c-255ab0f7d779" providerId="ADAL" clId="{4B49E858-17F6-49B6-A481-3E38545A150D}" dt="2023-04-26T14:17:46.848" v="15532"/>
          <ac:spMkLst>
            <pc:docMk/>
            <pc:sldMk cId="1830110808" sldId="1985"/>
            <ac:spMk id="12" creationId="{945C5740-FE13-48A0-B026-FB4DEB83A7F5}"/>
          </ac:spMkLst>
        </pc:spChg>
        <pc:spChg chg="mod">
          <ac:chgData name="伯尧" userId="86706a6a-cdaa-42d0-b31c-255ab0f7d779" providerId="ADAL" clId="{4B49E858-17F6-49B6-A481-3E38545A150D}" dt="2023-04-26T14:17:46.848" v="15532"/>
          <ac:spMkLst>
            <pc:docMk/>
            <pc:sldMk cId="1830110808" sldId="1985"/>
            <ac:spMk id="13" creationId="{4A34E230-5933-4E13-9A96-498D1CB55985}"/>
          </ac:spMkLst>
        </pc:spChg>
        <pc:spChg chg="mod">
          <ac:chgData name="伯尧" userId="86706a6a-cdaa-42d0-b31c-255ab0f7d779" providerId="ADAL" clId="{4B49E858-17F6-49B6-A481-3E38545A150D}" dt="2023-04-26T14:17:46.848" v="15532"/>
          <ac:spMkLst>
            <pc:docMk/>
            <pc:sldMk cId="1830110808" sldId="1985"/>
            <ac:spMk id="23" creationId="{E5AC5686-EDE3-4CC2-A3BF-B80FA40569F1}"/>
          </ac:spMkLst>
        </pc:spChg>
        <pc:spChg chg="mod">
          <ac:chgData name="伯尧" userId="86706a6a-cdaa-42d0-b31c-255ab0f7d779" providerId="ADAL" clId="{4B49E858-17F6-49B6-A481-3E38545A150D}" dt="2023-04-26T14:17:46.848" v="15532"/>
          <ac:spMkLst>
            <pc:docMk/>
            <pc:sldMk cId="1830110808" sldId="1985"/>
            <ac:spMk id="31" creationId="{BFF335FE-472E-4A86-8AC1-8CCA1AE735C5}"/>
          </ac:spMkLst>
        </pc:spChg>
        <pc:spChg chg="mod">
          <ac:chgData name="伯尧" userId="86706a6a-cdaa-42d0-b31c-255ab0f7d779" providerId="ADAL" clId="{4B49E858-17F6-49B6-A481-3E38545A150D}" dt="2023-04-26T14:17:46.848" v="15532"/>
          <ac:spMkLst>
            <pc:docMk/>
            <pc:sldMk cId="1830110808" sldId="1985"/>
            <ac:spMk id="32" creationId="{7E465A28-B6E5-4EA9-AD17-3EF1BB0269D0}"/>
          </ac:spMkLst>
        </pc:spChg>
        <pc:spChg chg="mod">
          <ac:chgData name="伯尧" userId="86706a6a-cdaa-42d0-b31c-255ab0f7d779" providerId="ADAL" clId="{4B49E858-17F6-49B6-A481-3E38545A150D}" dt="2023-04-26T14:17:46.848" v="15532"/>
          <ac:spMkLst>
            <pc:docMk/>
            <pc:sldMk cId="1830110808" sldId="1985"/>
            <ac:spMk id="33" creationId="{12CDA8E9-6C0E-4D34-AFDC-E010AE06E01E}"/>
          </ac:spMkLst>
        </pc:spChg>
        <pc:spChg chg="mod">
          <ac:chgData name="伯尧" userId="86706a6a-cdaa-42d0-b31c-255ab0f7d779" providerId="ADAL" clId="{4B49E858-17F6-49B6-A481-3E38545A150D}" dt="2023-04-26T14:17:46.848" v="15532"/>
          <ac:spMkLst>
            <pc:docMk/>
            <pc:sldMk cId="1830110808" sldId="1985"/>
            <ac:spMk id="34" creationId="{4702C82B-BB4B-4150-A7FF-BA399BF54798}"/>
          </ac:spMkLst>
        </pc:spChg>
        <pc:spChg chg="mod">
          <ac:chgData name="伯尧" userId="86706a6a-cdaa-42d0-b31c-255ab0f7d779" providerId="ADAL" clId="{4B49E858-17F6-49B6-A481-3E38545A150D}" dt="2023-04-26T14:17:46.848" v="15532"/>
          <ac:spMkLst>
            <pc:docMk/>
            <pc:sldMk cId="1830110808" sldId="1985"/>
            <ac:spMk id="36" creationId="{67E94685-9B3C-42F4-83D7-0AAAC85265CF}"/>
          </ac:spMkLst>
        </pc:spChg>
        <pc:spChg chg="mod">
          <ac:chgData name="伯尧" userId="86706a6a-cdaa-42d0-b31c-255ab0f7d779" providerId="ADAL" clId="{4B49E858-17F6-49B6-A481-3E38545A150D}" dt="2023-04-26T14:17:46.848" v="15532"/>
          <ac:spMkLst>
            <pc:docMk/>
            <pc:sldMk cId="1830110808" sldId="1985"/>
            <ac:spMk id="38" creationId="{9050094E-A30C-4B0C-A514-6003E968F744}"/>
          </ac:spMkLst>
        </pc:spChg>
        <pc:spChg chg="mod">
          <ac:chgData name="伯尧" userId="86706a6a-cdaa-42d0-b31c-255ab0f7d779" providerId="ADAL" clId="{4B49E858-17F6-49B6-A481-3E38545A150D}" dt="2023-04-26T14:17:46.848" v="15532"/>
          <ac:spMkLst>
            <pc:docMk/>
            <pc:sldMk cId="1830110808" sldId="1985"/>
            <ac:spMk id="39" creationId="{F50B1625-18B8-45B0-A289-AFC1AD7F7A24}"/>
          </ac:spMkLst>
        </pc:spChg>
        <pc:spChg chg="mod">
          <ac:chgData name="伯尧" userId="86706a6a-cdaa-42d0-b31c-255ab0f7d779" providerId="ADAL" clId="{4B49E858-17F6-49B6-A481-3E38545A150D}" dt="2023-04-26T14:17:46.848" v="15532"/>
          <ac:spMkLst>
            <pc:docMk/>
            <pc:sldMk cId="1830110808" sldId="1985"/>
            <ac:spMk id="40" creationId="{20CDA6A7-EFE6-49CA-B775-15644432644C}"/>
          </ac:spMkLst>
        </pc:spChg>
        <pc:spChg chg="mod">
          <ac:chgData name="伯尧" userId="86706a6a-cdaa-42d0-b31c-255ab0f7d779" providerId="ADAL" clId="{4B49E858-17F6-49B6-A481-3E38545A150D}" dt="2023-04-26T14:21:58.265" v="15534"/>
          <ac:spMkLst>
            <pc:docMk/>
            <pc:sldMk cId="1830110808" sldId="1985"/>
            <ac:spMk id="42" creationId="{A74FDF11-7B5C-40E8-BC03-64C5155CFC54}"/>
          </ac:spMkLst>
        </pc:spChg>
        <pc:spChg chg="mod">
          <ac:chgData name="伯尧" userId="86706a6a-cdaa-42d0-b31c-255ab0f7d779" providerId="ADAL" clId="{4B49E858-17F6-49B6-A481-3E38545A150D}" dt="2023-04-26T14:21:58.265" v="15534"/>
          <ac:spMkLst>
            <pc:docMk/>
            <pc:sldMk cId="1830110808" sldId="1985"/>
            <ac:spMk id="44" creationId="{FAEC464A-F0F8-4F84-8D9C-0740E7364D19}"/>
          </ac:spMkLst>
        </pc:spChg>
        <pc:spChg chg="del mod">
          <ac:chgData name="伯尧" userId="86706a6a-cdaa-42d0-b31c-255ab0f7d779" providerId="ADAL" clId="{4B49E858-17F6-49B6-A481-3E38545A150D}" dt="2023-04-26T14:22:07.329" v="15535" actId="478"/>
          <ac:spMkLst>
            <pc:docMk/>
            <pc:sldMk cId="1830110808" sldId="1985"/>
            <ac:spMk id="45" creationId="{FBB921BD-5EB1-4CE3-B387-D0329CB27FD2}"/>
          </ac:spMkLst>
        </pc:spChg>
        <pc:spChg chg="del mod">
          <ac:chgData name="伯尧" userId="86706a6a-cdaa-42d0-b31c-255ab0f7d779" providerId="ADAL" clId="{4B49E858-17F6-49B6-A481-3E38545A150D}" dt="2023-04-26T14:22:07.329" v="15535" actId="478"/>
          <ac:spMkLst>
            <pc:docMk/>
            <pc:sldMk cId="1830110808" sldId="1985"/>
            <ac:spMk id="46" creationId="{BACEBEED-5116-44D7-A22B-FB55A39CD313}"/>
          </ac:spMkLst>
        </pc:spChg>
        <pc:spChg chg="mod">
          <ac:chgData name="伯尧" userId="86706a6a-cdaa-42d0-b31c-255ab0f7d779" providerId="ADAL" clId="{4B49E858-17F6-49B6-A481-3E38545A150D}" dt="2023-04-26T14:21:58.265" v="15534"/>
          <ac:spMkLst>
            <pc:docMk/>
            <pc:sldMk cId="1830110808" sldId="1985"/>
            <ac:spMk id="47" creationId="{93E275DE-2ED2-4B09-B0C3-C7058F02AD23}"/>
          </ac:spMkLst>
        </pc:spChg>
        <pc:spChg chg="mod">
          <ac:chgData name="伯尧" userId="86706a6a-cdaa-42d0-b31c-255ab0f7d779" providerId="ADAL" clId="{4B49E858-17F6-49B6-A481-3E38545A150D}" dt="2023-04-26T14:21:58.265" v="15534"/>
          <ac:spMkLst>
            <pc:docMk/>
            <pc:sldMk cId="1830110808" sldId="1985"/>
            <ac:spMk id="48" creationId="{7A60DBC2-8442-4123-9F88-1DE14EA1872C}"/>
          </ac:spMkLst>
        </pc:spChg>
        <pc:spChg chg="mod">
          <ac:chgData name="伯尧" userId="86706a6a-cdaa-42d0-b31c-255ab0f7d779" providerId="ADAL" clId="{4B49E858-17F6-49B6-A481-3E38545A150D}" dt="2023-04-26T14:21:58.265" v="15534"/>
          <ac:spMkLst>
            <pc:docMk/>
            <pc:sldMk cId="1830110808" sldId="1985"/>
            <ac:spMk id="49" creationId="{D58EAA5D-275F-4677-89D4-CC6485AD0476}"/>
          </ac:spMkLst>
        </pc:spChg>
        <pc:spChg chg="mod">
          <ac:chgData name="伯尧" userId="86706a6a-cdaa-42d0-b31c-255ab0f7d779" providerId="ADAL" clId="{4B49E858-17F6-49B6-A481-3E38545A150D}" dt="2023-04-26T14:21:58.265" v="15534"/>
          <ac:spMkLst>
            <pc:docMk/>
            <pc:sldMk cId="1830110808" sldId="1985"/>
            <ac:spMk id="50" creationId="{80742991-CF46-48B3-BB61-02077DAE5528}"/>
          </ac:spMkLst>
        </pc:spChg>
        <pc:spChg chg="mod">
          <ac:chgData name="伯尧" userId="86706a6a-cdaa-42d0-b31c-255ab0f7d779" providerId="ADAL" clId="{4B49E858-17F6-49B6-A481-3E38545A150D}" dt="2023-04-26T14:21:58.265" v="15534"/>
          <ac:spMkLst>
            <pc:docMk/>
            <pc:sldMk cId="1830110808" sldId="1985"/>
            <ac:spMk id="60" creationId="{19C229E7-9B4A-4E98-9187-1C81F6F87E01}"/>
          </ac:spMkLst>
        </pc:spChg>
        <pc:spChg chg="mod">
          <ac:chgData name="伯尧" userId="86706a6a-cdaa-42d0-b31c-255ab0f7d779" providerId="ADAL" clId="{4B49E858-17F6-49B6-A481-3E38545A150D}" dt="2023-04-26T14:21:58.265" v="15534"/>
          <ac:spMkLst>
            <pc:docMk/>
            <pc:sldMk cId="1830110808" sldId="1985"/>
            <ac:spMk id="68" creationId="{873F8136-1D79-44E7-8600-B3A512753B98}"/>
          </ac:spMkLst>
        </pc:spChg>
        <pc:spChg chg="mod">
          <ac:chgData name="伯尧" userId="86706a6a-cdaa-42d0-b31c-255ab0f7d779" providerId="ADAL" clId="{4B49E858-17F6-49B6-A481-3E38545A150D}" dt="2023-04-26T14:21:58.265" v="15534"/>
          <ac:spMkLst>
            <pc:docMk/>
            <pc:sldMk cId="1830110808" sldId="1985"/>
            <ac:spMk id="69" creationId="{8FB6CDD1-13FD-4E3D-8697-55A96C3AD948}"/>
          </ac:spMkLst>
        </pc:spChg>
        <pc:spChg chg="mod">
          <ac:chgData name="伯尧" userId="86706a6a-cdaa-42d0-b31c-255ab0f7d779" providerId="ADAL" clId="{4B49E858-17F6-49B6-A481-3E38545A150D}" dt="2023-04-26T14:21:58.265" v="15534"/>
          <ac:spMkLst>
            <pc:docMk/>
            <pc:sldMk cId="1830110808" sldId="1985"/>
            <ac:spMk id="70" creationId="{A849874D-4AE6-486D-8277-306B757BE27D}"/>
          </ac:spMkLst>
        </pc:spChg>
        <pc:spChg chg="mod">
          <ac:chgData name="伯尧" userId="86706a6a-cdaa-42d0-b31c-255ab0f7d779" providerId="ADAL" clId="{4B49E858-17F6-49B6-A481-3E38545A150D}" dt="2023-04-26T14:21:58.265" v="15534"/>
          <ac:spMkLst>
            <pc:docMk/>
            <pc:sldMk cId="1830110808" sldId="1985"/>
            <ac:spMk id="71" creationId="{1A315503-7A08-417C-982A-3FCFF07C6CDD}"/>
          </ac:spMkLst>
        </pc:spChg>
        <pc:spChg chg="del mod">
          <ac:chgData name="伯尧" userId="86706a6a-cdaa-42d0-b31c-255ab0f7d779" providerId="ADAL" clId="{4B49E858-17F6-49B6-A481-3E38545A150D}" dt="2023-04-26T14:22:07.329" v="15535" actId="478"/>
          <ac:spMkLst>
            <pc:docMk/>
            <pc:sldMk cId="1830110808" sldId="1985"/>
            <ac:spMk id="73" creationId="{AA7C0CD5-165B-4BE6-8448-50F4B3F45CC4}"/>
          </ac:spMkLst>
        </pc:spChg>
        <pc:spChg chg="del mod">
          <ac:chgData name="伯尧" userId="86706a6a-cdaa-42d0-b31c-255ab0f7d779" providerId="ADAL" clId="{4B49E858-17F6-49B6-A481-3E38545A150D}" dt="2023-04-26T14:22:16.575" v="15538" actId="478"/>
          <ac:spMkLst>
            <pc:docMk/>
            <pc:sldMk cId="1830110808" sldId="1985"/>
            <ac:spMk id="75" creationId="{11063DA9-F89E-41FB-93CA-21184C6191AD}"/>
          </ac:spMkLst>
        </pc:spChg>
        <pc:spChg chg="del mod">
          <ac:chgData name="伯尧" userId="86706a6a-cdaa-42d0-b31c-255ab0f7d779" providerId="ADAL" clId="{4B49E858-17F6-49B6-A481-3E38545A150D}" dt="2023-04-26T14:22:14.368" v="15537" actId="478"/>
          <ac:spMkLst>
            <pc:docMk/>
            <pc:sldMk cId="1830110808" sldId="1985"/>
            <ac:spMk id="76" creationId="{B63E0770-966D-4E89-B689-CDE69348F7FB}"/>
          </ac:spMkLst>
        </pc:spChg>
        <pc:spChg chg="del mod">
          <ac:chgData name="伯尧" userId="86706a6a-cdaa-42d0-b31c-255ab0f7d779" providerId="ADAL" clId="{4B49E858-17F6-49B6-A481-3E38545A150D}" dt="2023-04-26T14:22:07.329" v="15535" actId="478"/>
          <ac:spMkLst>
            <pc:docMk/>
            <pc:sldMk cId="1830110808" sldId="1985"/>
            <ac:spMk id="77" creationId="{90A97BDF-1E4F-4B4F-B993-F1B04552786D}"/>
          </ac:spMkLst>
        </pc:spChg>
        <pc:spChg chg="add mod">
          <ac:chgData name="伯尧" userId="86706a6a-cdaa-42d0-b31c-255ab0f7d779" providerId="ADAL" clId="{4B49E858-17F6-49B6-A481-3E38545A150D}" dt="2023-04-26T14:33:28.437" v="16064"/>
          <ac:spMkLst>
            <pc:docMk/>
            <pc:sldMk cId="1830110808" sldId="1985"/>
            <ac:spMk id="78" creationId="{57C67EC8-D33A-4E0C-B061-E240C4FC24F3}"/>
          </ac:spMkLst>
        </pc:spChg>
        <pc:spChg chg="add mod">
          <ac:chgData name="伯尧" userId="86706a6a-cdaa-42d0-b31c-255ab0f7d779" providerId="ADAL" clId="{4B49E858-17F6-49B6-A481-3E38545A150D}" dt="2023-04-26T15:02:55.721" v="17802" actId="14100"/>
          <ac:spMkLst>
            <pc:docMk/>
            <pc:sldMk cId="1830110808" sldId="1985"/>
            <ac:spMk id="79" creationId="{ECE3CB93-CEF9-4345-B033-F1A8CBA80EDA}"/>
          </ac:spMkLst>
        </pc:spChg>
        <pc:spChg chg="add mod">
          <ac:chgData name="伯尧" userId="86706a6a-cdaa-42d0-b31c-255ab0f7d779" providerId="ADAL" clId="{4B49E858-17F6-49B6-A481-3E38545A150D}" dt="2023-04-26T14:38:23.544" v="16498" actId="1076"/>
          <ac:spMkLst>
            <pc:docMk/>
            <pc:sldMk cId="1830110808" sldId="1985"/>
            <ac:spMk id="80" creationId="{4C6E042B-4168-4B29-8EAA-BBEBA4172201}"/>
          </ac:spMkLst>
        </pc:spChg>
        <pc:spChg chg="add mod">
          <ac:chgData name="伯尧" userId="86706a6a-cdaa-42d0-b31c-255ab0f7d779" providerId="ADAL" clId="{4B49E858-17F6-49B6-A481-3E38545A150D}" dt="2023-04-26T14:42:32.240" v="17148" actId="571"/>
          <ac:spMkLst>
            <pc:docMk/>
            <pc:sldMk cId="1830110808" sldId="1985"/>
            <ac:spMk id="88" creationId="{08D8B47E-553D-49A8-98C0-5C2FE7D54198}"/>
          </ac:spMkLst>
        </pc:spChg>
        <pc:spChg chg="add mod">
          <ac:chgData name="伯尧" userId="86706a6a-cdaa-42d0-b31c-255ab0f7d779" providerId="ADAL" clId="{4B49E858-17F6-49B6-A481-3E38545A150D}" dt="2023-04-26T14:42:32.240" v="17148" actId="571"/>
          <ac:spMkLst>
            <pc:docMk/>
            <pc:sldMk cId="1830110808" sldId="1985"/>
            <ac:spMk id="89" creationId="{7C4E0D0A-0AD1-4B19-A614-ACC1B8F816A1}"/>
          </ac:spMkLst>
        </pc:spChg>
        <pc:spChg chg="add mod">
          <ac:chgData name="伯尧" userId="86706a6a-cdaa-42d0-b31c-255ab0f7d779" providerId="ADAL" clId="{4B49E858-17F6-49B6-A481-3E38545A150D}" dt="2023-04-26T14:42:32.240" v="17148" actId="571"/>
          <ac:spMkLst>
            <pc:docMk/>
            <pc:sldMk cId="1830110808" sldId="1985"/>
            <ac:spMk id="90" creationId="{682A05E2-7B82-49BA-9D01-6E42087B13BB}"/>
          </ac:spMkLst>
        </pc:spChg>
        <pc:grpChg chg="add del mod">
          <ac:chgData name="伯尧" userId="86706a6a-cdaa-42d0-b31c-255ab0f7d779" providerId="ADAL" clId="{4B49E858-17F6-49B6-A481-3E38545A150D}" dt="2023-04-26T14:21:50.936" v="15533"/>
          <ac:grpSpMkLst>
            <pc:docMk/>
            <pc:sldMk cId="1830110808" sldId="1985"/>
            <ac:grpSpMk id="4" creationId="{34175B08-88BB-4AB9-B13E-E9E6536EC56D}"/>
          </ac:grpSpMkLst>
        </pc:grpChg>
        <pc:grpChg chg="mod">
          <ac:chgData name="伯尧" userId="86706a6a-cdaa-42d0-b31c-255ab0f7d779" providerId="ADAL" clId="{4B49E858-17F6-49B6-A481-3E38545A150D}" dt="2023-04-26T14:17:46.848" v="15532"/>
          <ac:grpSpMkLst>
            <pc:docMk/>
            <pc:sldMk cId="1830110808" sldId="1985"/>
            <ac:grpSpMk id="30" creationId="{665C96A4-C121-4056-957D-2F05E9D483A1}"/>
          </ac:grpSpMkLst>
        </pc:grpChg>
        <pc:grpChg chg="add mod">
          <ac:chgData name="伯尧" userId="86706a6a-cdaa-42d0-b31c-255ab0f7d779" providerId="ADAL" clId="{4B49E858-17F6-49B6-A481-3E38545A150D}" dt="2023-04-26T14:38:23.544" v="16498" actId="1076"/>
          <ac:grpSpMkLst>
            <pc:docMk/>
            <pc:sldMk cId="1830110808" sldId="1985"/>
            <ac:grpSpMk id="41" creationId="{18328E85-7281-4255-8FEC-AE6F4AD338AD}"/>
          </ac:grpSpMkLst>
        </pc:grpChg>
        <pc:grpChg chg="del mod">
          <ac:chgData name="伯尧" userId="86706a6a-cdaa-42d0-b31c-255ab0f7d779" providerId="ADAL" clId="{4B49E858-17F6-49B6-A481-3E38545A150D}" dt="2023-04-26T14:22:14.368" v="15537" actId="478"/>
          <ac:grpSpMkLst>
            <pc:docMk/>
            <pc:sldMk cId="1830110808" sldId="1985"/>
            <ac:grpSpMk id="67" creationId="{B5705716-352D-4D2D-A229-DEB5EEB98E9C}"/>
          </ac:grpSpMkLst>
        </pc:grpChg>
        <pc:cxnChg chg="mod">
          <ac:chgData name="伯尧" userId="86706a6a-cdaa-42d0-b31c-255ab0f7d779" providerId="ADAL" clId="{4B49E858-17F6-49B6-A481-3E38545A150D}" dt="2023-04-26T14:17:46.848" v="15532"/>
          <ac:cxnSpMkLst>
            <pc:docMk/>
            <pc:sldMk cId="1830110808" sldId="1985"/>
            <ac:cxnSpMk id="6" creationId="{6E27884A-49F0-4282-802D-7E9050E224FD}"/>
          </ac:cxnSpMkLst>
        </pc:cxnChg>
        <pc:cxnChg chg="mod">
          <ac:chgData name="伯尧" userId="86706a6a-cdaa-42d0-b31c-255ab0f7d779" providerId="ADAL" clId="{4B49E858-17F6-49B6-A481-3E38545A150D}" dt="2023-04-26T14:17:46.848" v="15532"/>
          <ac:cxnSpMkLst>
            <pc:docMk/>
            <pc:sldMk cId="1830110808" sldId="1985"/>
            <ac:cxnSpMk id="14" creationId="{0ED5DE08-A8B8-4D90-BA01-7DCC3C66E6BD}"/>
          </ac:cxnSpMkLst>
        </pc:cxnChg>
        <pc:cxnChg chg="mod">
          <ac:chgData name="伯尧" userId="86706a6a-cdaa-42d0-b31c-255ab0f7d779" providerId="ADAL" clId="{4B49E858-17F6-49B6-A481-3E38545A150D}" dt="2023-04-26T14:17:46.848" v="15532"/>
          <ac:cxnSpMkLst>
            <pc:docMk/>
            <pc:sldMk cId="1830110808" sldId="1985"/>
            <ac:cxnSpMk id="15" creationId="{B404E14D-D52D-4348-956B-E0B268BCA5B1}"/>
          </ac:cxnSpMkLst>
        </pc:cxnChg>
        <pc:cxnChg chg="mod">
          <ac:chgData name="伯尧" userId="86706a6a-cdaa-42d0-b31c-255ab0f7d779" providerId="ADAL" clId="{4B49E858-17F6-49B6-A481-3E38545A150D}" dt="2023-04-26T14:17:46.848" v="15532"/>
          <ac:cxnSpMkLst>
            <pc:docMk/>
            <pc:sldMk cId="1830110808" sldId="1985"/>
            <ac:cxnSpMk id="16" creationId="{1C7904CF-8330-4538-9FBA-25D1102A30C9}"/>
          </ac:cxnSpMkLst>
        </pc:cxnChg>
        <pc:cxnChg chg="mod">
          <ac:chgData name="伯尧" userId="86706a6a-cdaa-42d0-b31c-255ab0f7d779" providerId="ADAL" clId="{4B49E858-17F6-49B6-A481-3E38545A150D}" dt="2023-04-26T14:17:46.848" v="15532"/>
          <ac:cxnSpMkLst>
            <pc:docMk/>
            <pc:sldMk cId="1830110808" sldId="1985"/>
            <ac:cxnSpMk id="17" creationId="{1C901051-AB8E-4CC2-B891-D93F14DE6876}"/>
          </ac:cxnSpMkLst>
        </pc:cxnChg>
        <pc:cxnChg chg="mod">
          <ac:chgData name="伯尧" userId="86706a6a-cdaa-42d0-b31c-255ab0f7d779" providerId="ADAL" clId="{4B49E858-17F6-49B6-A481-3E38545A150D}" dt="2023-04-26T14:17:46.848" v="15532"/>
          <ac:cxnSpMkLst>
            <pc:docMk/>
            <pc:sldMk cId="1830110808" sldId="1985"/>
            <ac:cxnSpMk id="18" creationId="{904A59C7-5AF6-4356-A690-D9B39F81F474}"/>
          </ac:cxnSpMkLst>
        </pc:cxnChg>
        <pc:cxnChg chg="mod">
          <ac:chgData name="伯尧" userId="86706a6a-cdaa-42d0-b31c-255ab0f7d779" providerId="ADAL" clId="{4B49E858-17F6-49B6-A481-3E38545A150D}" dt="2023-04-26T14:17:46.848" v="15532"/>
          <ac:cxnSpMkLst>
            <pc:docMk/>
            <pc:sldMk cId="1830110808" sldId="1985"/>
            <ac:cxnSpMk id="19" creationId="{03B69E2B-8D4D-40FC-9329-E16ADE128769}"/>
          </ac:cxnSpMkLst>
        </pc:cxnChg>
        <pc:cxnChg chg="mod">
          <ac:chgData name="伯尧" userId="86706a6a-cdaa-42d0-b31c-255ab0f7d779" providerId="ADAL" clId="{4B49E858-17F6-49B6-A481-3E38545A150D}" dt="2023-04-26T14:17:46.848" v="15532"/>
          <ac:cxnSpMkLst>
            <pc:docMk/>
            <pc:sldMk cId="1830110808" sldId="1985"/>
            <ac:cxnSpMk id="20" creationId="{4C7A8A94-73AA-458B-9002-3DE0558675EB}"/>
          </ac:cxnSpMkLst>
        </pc:cxnChg>
        <pc:cxnChg chg="mod">
          <ac:chgData name="伯尧" userId="86706a6a-cdaa-42d0-b31c-255ab0f7d779" providerId="ADAL" clId="{4B49E858-17F6-49B6-A481-3E38545A150D}" dt="2023-04-26T14:17:46.848" v="15532"/>
          <ac:cxnSpMkLst>
            <pc:docMk/>
            <pc:sldMk cId="1830110808" sldId="1985"/>
            <ac:cxnSpMk id="21" creationId="{6E79B586-F31C-4A73-B46A-6A81A1E43B5C}"/>
          </ac:cxnSpMkLst>
        </pc:cxnChg>
        <pc:cxnChg chg="mod">
          <ac:chgData name="伯尧" userId="86706a6a-cdaa-42d0-b31c-255ab0f7d779" providerId="ADAL" clId="{4B49E858-17F6-49B6-A481-3E38545A150D}" dt="2023-04-26T14:17:46.848" v="15532"/>
          <ac:cxnSpMkLst>
            <pc:docMk/>
            <pc:sldMk cId="1830110808" sldId="1985"/>
            <ac:cxnSpMk id="22" creationId="{68CE257C-5304-4429-9FF2-81404A179C95}"/>
          </ac:cxnSpMkLst>
        </pc:cxnChg>
        <pc:cxnChg chg="mod">
          <ac:chgData name="伯尧" userId="86706a6a-cdaa-42d0-b31c-255ab0f7d779" providerId="ADAL" clId="{4B49E858-17F6-49B6-A481-3E38545A150D}" dt="2023-04-26T14:17:46.848" v="15532"/>
          <ac:cxnSpMkLst>
            <pc:docMk/>
            <pc:sldMk cId="1830110808" sldId="1985"/>
            <ac:cxnSpMk id="24" creationId="{8A01EAA1-E590-4AE6-AF44-AAC513616BA9}"/>
          </ac:cxnSpMkLst>
        </pc:cxnChg>
        <pc:cxnChg chg="mod">
          <ac:chgData name="伯尧" userId="86706a6a-cdaa-42d0-b31c-255ab0f7d779" providerId="ADAL" clId="{4B49E858-17F6-49B6-A481-3E38545A150D}" dt="2023-04-26T14:17:46.848" v="15532"/>
          <ac:cxnSpMkLst>
            <pc:docMk/>
            <pc:sldMk cId="1830110808" sldId="1985"/>
            <ac:cxnSpMk id="25" creationId="{A475FC9F-30B7-4670-9700-9C77C5BA2485}"/>
          </ac:cxnSpMkLst>
        </pc:cxnChg>
        <pc:cxnChg chg="mod">
          <ac:chgData name="伯尧" userId="86706a6a-cdaa-42d0-b31c-255ab0f7d779" providerId="ADAL" clId="{4B49E858-17F6-49B6-A481-3E38545A150D}" dt="2023-04-26T14:17:46.848" v="15532"/>
          <ac:cxnSpMkLst>
            <pc:docMk/>
            <pc:sldMk cId="1830110808" sldId="1985"/>
            <ac:cxnSpMk id="26" creationId="{F782E138-EAF8-4688-90E5-96552B83A369}"/>
          </ac:cxnSpMkLst>
        </pc:cxnChg>
        <pc:cxnChg chg="mod">
          <ac:chgData name="伯尧" userId="86706a6a-cdaa-42d0-b31c-255ab0f7d779" providerId="ADAL" clId="{4B49E858-17F6-49B6-A481-3E38545A150D}" dt="2023-04-26T14:17:46.848" v="15532"/>
          <ac:cxnSpMkLst>
            <pc:docMk/>
            <pc:sldMk cId="1830110808" sldId="1985"/>
            <ac:cxnSpMk id="27" creationId="{11C75086-6909-4A72-BBBF-0A3E1D307C74}"/>
          </ac:cxnSpMkLst>
        </pc:cxnChg>
        <pc:cxnChg chg="mod">
          <ac:chgData name="伯尧" userId="86706a6a-cdaa-42d0-b31c-255ab0f7d779" providerId="ADAL" clId="{4B49E858-17F6-49B6-A481-3E38545A150D}" dt="2023-04-26T14:17:46.848" v="15532"/>
          <ac:cxnSpMkLst>
            <pc:docMk/>
            <pc:sldMk cId="1830110808" sldId="1985"/>
            <ac:cxnSpMk id="28" creationId="{093596BC-0FAA-43EE-8091-AE77463F5106}"/>
          </ac:cxnSpMkLst>
        </pc:cxnChg>
        <pc:cxnChg chg="mod">
          <ac:chgData name="伯尧" userId="86706a6a-cdaa-42d0-b31c-255ab0f7d779" providerId="ADAL" clId="{4B49E858-17F6-49B6-A481-3E38545A150D}" dt="2023-04-26T14:17:46.848" v="15532"/>
          <ac:cxnSpMkLst>
            <pc:docMk/>
            <pc:sldMk cId="1830110808" sldId="1985"/>
            <ac:cxnSpMk id="29" creationId="{FB080948-573F-42A1-9969-7B14F796481F}"/>
          </ac:cxnSpMkLst>
        </pc:cxnChg>
        <pc:cxnChg chg="mod">
          <ac:chgData name="伯尧" userId="86706a6a-cdaa-42d0-b31c-255ab0f7d779" providerId="ADAL" clId="{4B49E858-17F6-49B6-A481-3E38545A150D}" dt="2023-04-26T14:17:46.848" v="15532"/>
          <ac:cxnSpMkLst>
            <pc:docMk/>
            <pc:sldMk cId="1830110808" sldId="1985"/>
            <ac:cxnSpMk id="35" creationId="{A29CC079-35B9-4B8E-8DE0-1B6C20A0A2C9}"/>
          </ac:cxnSpMkLst>
        </pc:cxnChg>
        <pc:cxnChg chg="mod">
          <ac:chgData name="伯尧" userId="86706a6a-cdaa-42d0-b31c-255ab0f7d779" providerId="ADAL" clId="{4B49E858-17F6-49B6-A481-3E38545A150D}" dt="2023-04-26T14:17:46.848" v="15532"/>
          <ac:cxnSpMkLst>
            <pc:docMk/>
            <pc:sldMk cId="1830110808" sldId="1985"/>
            <ac:cxnSpMk id="37" creationId="{0BA3C1E5-B9C8-4F50-A32A-7E7BFBF9A295}"/>
          </ac:cxnSpMkLst>
        </pc:cxnChg>
        <pc:cxnChg chg="mod">
          <ac:chgData name="伯尧" userId="86706a6a-cdaa-42d0-b31c-255ab0f7d779" providerId="ADAL" clId="{4B49E858-17F6-49B6-A481-3E38545A150D}" dt="2023-04-26T14:21:58.265" v="15534"/>
          <ac:cxnSpMkLst>
            <pc:docMk/>
            <pc:sldMk cId="1830110808" sldId="1985"/>
            <ac:cxnSpMk id="43" creationId="{1173B4B1-76C6-4992-9149-8733ED77A977}"/>
          </ac:cxnSpMkLst>
        </pc:cxnChg>
        <pc:cxnChg chg="mod">
          <ac:chgData name="伯尧" userId="86706a6a-cdaa-42d0-b31c-255ab0f7d779" providerId="ADAL" clId="{4B49E858-17F6-49B6-A481-3E38545A150D}" dt="2023-04-26T14:21:58.265" v="15534"/>
          <ac:cxnSpMkLst>
            <pc:docMk/>
            <pc:sldMk cId="1830110808" sldId="1985"/>
            <ac:cxnSpMk id="51" creationId="{F8DA6B42-98BD-4A79-9A68-3D41A554BA4D}"/>
          </ac:cxnSpMkLst>
        </pc:cxnChg>
        <pc:cxnChg chg="mod">
          <ac:chgData name="伯尧" userId="86706a6a-cdaa-42d0-b31c-255ab0f7d779" providerId="ADAL" clId="{4B49E858-17F6-49B6-A481-3E38545A150D}" dt="2023-04-26T14:21:58.265" v="15534"/>
          <ac:cxnSpMkLst>
            <pc:docMk/>
            <pc:sldMk cId="1830110808" sldId="1985"/>
            <ac:cxnSpMk id="52" creationId="{0CB45857-8554-48B1-926F-55E0D0206A48}"/>
          </ac:cxnSpMkLst>
        </pc:cxnChg>
        <pc:cxnChg chg="mod">
          <ac:chgData name="伯尧" userId="86706a6a-cdaa-42d0-b31c-255ab0f7d779" providerId="ADAL" clId="{4B49E858-17F6-49B6-A481-3E38545A150D}" dt="2023-04-26T14:21:58.265" v="15534"/>
          <ac:cxnSpMkLst>
            <pc:docMk/>
            <pc:sldMk cId="1830110808" sldId="1985"/>
            <ac:cxnSpMk id="53" creationId="{84ED6EC4-E89B-4E44-9E40-DAD5A474EE8E}"/>
          </ac:cxnSpMkLst>
        </pc:cxnChg>
        <pc:cxnChg chg="mod">
          <ac:chgData name="伯尧" userId="86706a6a-cdaa-42d0-b31c-255ab0f7d779" providerId="ADAL" clId="{4B49E858-17F6-49B6-A481-3E38545A150D}" dt="2023-04-26T14:21:58.265" v="15534"/>
          <ac:cxnSpMkLst>
            <pc:docMk/>
            <pc:sldMk cId="1830110808" sldId="1985"/>
            <ac:cxnSpMk id="54" creationId="{B1A02C41-2730-4DE9-8E3E-C8BA5BE24863}"/>
          </ac:cxnSpMkLst>
        </pc:cxnChg>
        <pc:cxnChg chg="mod">
          <ac:chgData name="伯尧" userId="86706a6a-cdaa-42d0-b31c-255ab0f7d779" providerId="ADAL" clId="{4B49E858-17F6-49B6-A481-3E38545A150D}" dt="2023-04-26T14:21:58.265" v="15534"/>
          <ac:cxnSpMkLst>
            <pc:docMk/>
            <pc:sldMk cId="1830110808" sldId="1985"/>
            <ac:cxnSpMk id="55" creationId="{418577CB-368F-40D0-BB62-98D6E60DEB85}"/>
          </ac:cxnSpMkLst>
        </pc:cxnChg>
        <pc:cxnChg chg="mod">
          <ac:chgData name="伯尧" userId="86706a6a-cdaa-42d0-b31c-255ab0f7d779" providerId="ADAL" clId="{4B49E858-17F6-49B6-A481-3E38545A150D}" dt="2023-04-26T14:21:58.265" v="15534"/>
          <ac:cxnSpMkLst>
            <pc:docMk/>
            <pc:sldMk cId="1830110808" sldId="1985"/>
            <ac:cxnSpMk id="56" creationId="{4A9A7984-F650-4E9C-AE35-E78A82F37E0F}"/>
          </ac:cxnSpMkLst>
        </pc:cxnChg>
        <pc:cxnChg chg="mod">
          <ac:chgData name="伯尧" userId="86706a6a-cdaa-42d0-b31c-255ab0f7d779" providerId="ADAL" clId="{4B49E858-17F6-49B6-A481-3E38545A150D}" dt="2023-04-26T14:21:58.265" v="15534"/>
          <ac:cxnSpMkLst>
            <pc:docMk/>
            <pc:sldMk cId="1830110808" sldId="1985"/>
            <ac:cxnSpMk id="57" creationId="{468FC950-19DE-4895-8E85-B4CA07E8E2A2}"/>
          </ac:cxnSpMkLst>
        </pc:cxnChg>
        <pc:cxnChg chg="del mod">
          <ac:chgData name="伯尧" userId="86706a6a-cdaa-42d0-b31c-255ab0f7d779" providerId="ADAL" clId="{4B49E858-17F6-49B6-A481-3E38545A150D}" dt="2023-04-26T14:22:14.368" v="15537" actId="478"/>
          <ac:cxnSpMkLst>
            <pc:docMk/>
            <pc:sldMk cId="1830110808" sldId="1985"/>
            <ac:cxnSpMk id="58" creationId="{08BFEE4C-95EB-46A9-9192-667FC96B3C58}"/>
          </ac:cxnSpMkLst>
        </pc:cxnChg>
        <pc:cxnChg chg="del mod">
          <ac:chgData name="伯尧" userId="86706a6a-cdaa-42d0-b31c-255ab0f7d779" providerId="ADAL" clId="{4B49E858-17F6-49B6-A481-3E38545A150D}" dt="2023-04-26T14:22:14.368" v="15537" actId="478"/>
          <ac:cxnSpMkLst>
            <pc:docMk/>
            <pc:sldMk cId="1830110808" sldId="1985"/>
            <ac:cxnSpMk id="59" creationId="{BB18BF17-6B3A-4A3D-8576-6CD3E9C4139B}"/>
          </ac:cxnSpMkLst>
        </pc:cxnChg>
        <pc:cxnChg chg="mod">
          <ac:chgData name="伯尧" userId="86706a6a-cdaa-42d0-b31c-255ab0f7d779" providerId="ADAL" clId="{4B49E858-17F6-49B6-A481-3E38545A150D}" dt="2023-04-26T14:21:58.265" v="15534"/>
          <ac:cxnSpMkLst>
            <pc:docMk/>
            <pc:sldMk cId="1830110808" sldId="1985"/>
            <ac:cxnSpMk id="61" creationId="{3C8CDFC6-6B08-4B6D-A80E-D672EFA1246C}"/>
          </ac:cxnSpMkLst>
        </pc:cxnChg>
        <pc:cxnChg chg="mod">
          <ac:chgData name="伯尧" userId="86706a6a-cdaa-42d0-b31c-255ab0f7d779" providerId="ADAL" clId="{4B49E858-17F6-49B6-A481-3E38545A150D}" dt="2023-04-26T14:21:58.265" v="15534"/>
          <ac:cxnSpMkLst>
            <pc:docMk/>
            <pc:sldMk cId="1830110808" sldId="1985"/>
            <ac:cxnSpMk id="62" creationId="{79BD73BB-7A3E-430E-BC7A-30AE2EC036C0}"/>
          </ac:cxnSpMkLst>
        </pc:cxnChg>
        <pc:cxnChg chg="mod">
          <ac:chgData name="伯尧" userId="86706a6a-cdaa-42d0-b31c-255ab0f7d779" providerId="ADAL" clId="{4B49E858-17F6-49B6-A481-3E38545A150D}" dt="2023-04-26T14:21:58.265" v="15534"/>
          <ac:cxnSpMkLst>
            <pc:docMk/>
            <pc:sldMk cId="1830110808" sldId="1985"/>
            <ac:cxnSpMk id="63" creationId="{F72A8F40-EA76-4DBD-B84F-D7120DCAD6D5}"/>
          </ac:cxnSpMkLst>
        </pc:cxnChg>
        <pc:cxnChg chg="del mod">
          <ac:chgData name="伯尧" userId="86706a6a-cdaa-42d0-b31c-255ab0f7d779" providerId="ADAL" clId="{4B49E858-17F6-49B6-A481-3E38545A150D}" dt="2023-04-26T14:22:14.368" v="15537" actId="478"/>
          <ac:cxnSpMkLst>
            <pc:docMk/>
            <pc:sldMk cId="1830110808" sldId="1985"/>
            <ac:cxnSpMk id="64" creationId="{921C8DB1-1BD0-4C22-9872-D4B0E605A22A}"/>
          </ac:cxnSpMkLst>
        </pc:cxnChg>
        <pc:cxnChg chg="mod">
          <ac:chgData name="伯尧" userId="86706a6a-cdaa-42d0-b31c-255ab0f7d779" providerId="ADAL" clId="{4B49E858-17F6-49B6-A481-3E38545A150D}" dt="2023-04-26T14:21:58.265" v="15534"/>
          <ac:cxnSpMkLst>
            <pc:docMk/>
            <pc:sldMk cId="1830110808" sldId="1985"/>
            <ac:cxnSpMk id="65" creationId="{1CCC3207-64C7-4BAF-830C-71ED13B241C5}"/>
          </ac:cxnSpMkLst>
        </pc:cxnChg>
        <pc:cxnChg chg="del mod">
          <ac:chgData name="伯尧" userId="86706a6a-cdaa-42d0-b31c-255ab0f7d779" providerId="ADAL" clId="{4B49E858-17F6-49B6-A481-3E38545A150D}" dt="2023-04-26T14:22:07.329" v="15535" actId="478"/>
          <ac:cxnSpMkLst>
            <pc:docMk/>
            <pc:sldMk cId="1830110808" sldId="1985"/>
            <ac:cxnSpMk id="66" creationId="{653DAA2D-81C6-4F56-9A53-A43E24FE40F5}"/>
          </ac:cxnSpMkLst>
        </pc:cxnChg>
        <pc:cxnChg chg="del mod">
          <ac:chgData name="伯尧" userId="86706a6a-cdaa-42d0-b31c-255ab0f7d779" providerId="ADAL" clId="{4B49E858-17F6-49B6-A481-3E38545A150D}" dt="2023-04-26T14:22:07.329" v="15535" actId="478"/>
          <ac:cxnSpMkLst>
            <pc:docMk/>
            <pc:sldMk cId="1830110808" sldId="1985"/>
            <ac:cxnSpMk id="72" creationId="{6F7FC9EB-220B-43FD-9620-69A3EE30EFE8}"/>
          </ac:cxnSpMkLst>
        </pc:cxnChg>
        <pc:cxnChg chg="del mod">
          <ac:chgData name="伯尧" userId="86706a6a-cdaa-42d0-b31c-255ab0f7d779" providerId="ADAL" clId="{4B49E858-17F6-49B6-A481-3E38545A150D}" dt="2023-04-26T14:22:07.329" v="15535" actId="478"/>
          <ac:cxnSpMkLst>
            <pc:docMk/>
            <pc:sldMk cId="1830110808" sldId="1985"/>
            <ac:cxnSpMk id="74" creationId="{24EADFA1-AC69-4686-A741-F98953BB2A0F}"/>
          </ac:cxnSpMkLst>
        </pc:cxnChg>
        <pc:cxnChg chg="add mod">
          <ac:chgData name="伯尧" userId="86706a6a-cdaa-42d0-b31c-255ab0f7d779" providerId="ADAL" clId="{4B49E858-17F6-49B6-A481-3E38545A150D}" dt="2023-04-26T15:02:55.721" v="17802" actId="14100"/>
          <ac:cxnSpMkLst>
            <pc:docMk/>
            <pc:sldMk cId="1830110808" sldId="1985"/>
            <ac:cxnSpMk id="82" creationId="{3F4C4F9A-037E-48FE-A33E-A1D3617CBEBC}"/>
          </ac:cxnSpMkLst>
        </pc:cxnChg>
        <pc:cxnChg chg="add mod">
          <ac:chgData name="伯尧" userId="86706a6a-cdaa-42d0-b31c-255ab0f7d779" providerId="ADAL" clId="{4B49E858-17F6-49B6-A481-3E38545A150D}" dt="2023-04-26T14:42:32.240" v="17148" actId="571"/>
          <ac:cxnSpMkLst>
            <pc:docMk/>
            <pc:sldMk cId="1830110808" sldId="1985"/>
            <ac:cxnSpMk id="91" creationId="{6E84194B-E6ED-4838-8255-117757513C4E}"/>
          </ac:cxnSpMkLst>
        </pc:cxnChg>
      </pc:sldChg>
      <pc:sldChg chg="addSp delSp modSp new mod ord modShow modNotesTx">
        <pc:chgData name="伯尧" userId="86706a6a-cdaa-42d0-b31c-255ab0f7d779" providerId="ADAL" clId="{4B49E858-17F6-49B6-A481-3E38545A150D}" dt="2023-04-26T07:39:42.474" v="7736" actId="729"/>
        <pc:sldMkLst>
          <pc:docMk/>
          <pc:sldMk cId="3543743615" sldId="1986"/>
        </pc:sldMkLst>
        <pc:spChg chg="mod">
          <ac:chgData name="伯尧" userId="86706a6a-cdaa-42d0-b31c-255ab0f7d779" providerId="ADAL" clId="{4B49E858-17F6-49B6-A481-3E38545A150D}" dt="2023-04-26T06:45:16.812" v="4553"/>
          <ac:spMkLst>
            <pc:docMk/>
            <pc:sldMk cId="3543743615" sldId="1986"/>
            <ac:spMk id="2" creationId="{83F960EF-AD9C-4956-BFDD-5749D0084ABE}"/>
          </ac:spMkLst>
        </pc:spChg>
        <pc:spChg chg="del mod">
          <ac:chgData name="伯尧" userId="86706a6a-cdaa-42d0-b31c-255ab0f7d779" providerId="ADAL" clId="{4B49E858-17F6-49B6-A481-3E38545A150D}" dt="2023-04-26T03:30:02.858" v="4529" actId="478"/>
          <ac:spMkLst>
            <pc:docMk/>
            <pc:sldMk cId="3543743615" sldId="1986"/>
            <ac:spMk id="3" creationId="{FD4CB687-F267-4742-B7FF-57E1414EC7ED}"/>
          </ac:spMkLst>
        </pc:spChg>
        <pc:spChg chg="add mod">
          <ac:chgData name="伯尧" userId="86706a6a-cdaa-42d0-b31c-255ab0f7d779" providerId="ADAL" clId="{4B49E858-17F6-49B6-A481-3E38545A150D}" dt="2023-04-26T03:17:41.156" v="4495" actId="1076"/>
          <ac:spMkLst>
            <pc:docMk/>
            <pc:sldMk cId="3543743615" sldId="1986"/>
            <ac:spMk id="6" creationId="{062266B6-D002-4FE1-A462-6E497DFD11FC}"/>
          </ac:spMkLst>
        </pc:spChg>
        <pc:spChg chg="add del mod">
          <ac:chgData name="伯尧" userId="86706a6a-cdaa-42d0-b31c-255ab0f7d779" providerId="ADAL" clId="{4B49E858-17F6-49B6-A481-3E38545A150D}" dt="2023-04-26T03:07:03.022" v="4377" actId="478"/>
          <ac:spMkLst>
            <pc:docMk/>
            <pc:sldMk cId="3543743615" sldId="1986"/>
            <ac:spMk id="7" creationId="{671C24DE-7479-4C3C-B831-36F0EA945D0B}"/>
          </ac:spMkLst>
        </pc:spChg>
        <pc:spChg chg="add mod">
          <ac:chgData name="伯尧" userId="86706a6a-cdaa-42d0-b31c-255ab0f7d779" providerId="ADAL" clId="{4B49E858-17F6-49B6-A481-3E38545A150D}" dt="2023-04-26T03:29:50.162" v="4526" actId="1076"/>
          <ac:spMkLst>
            <pc:docMk/>
            <pc:sldMk cId="3543743615" sldId="1986"/>
            <ac:spMk id="8" creationId="{4F935BE7-B30C-4803-A4EA-8F55F90B8E89}"/>
          </ac:spMkLst>
        </pc:spChg>
        <pc:spChg chg="add mod">
          <ac:chgData name="伯尧" userId="86706a6a-cdaa-42d0-b31c-255ab0f7d779" providerId="ADAL" clId="{4B49E858-17F6-49B6-A481-3E38545A150D}" dt="2023-04-26T03:17:41.156" v="4495" actId="1076"/>
          <ac:spMkLst>
            <pc:docMk/>
            <pc:sldMk cId="3543743615" sldId="1986"/>
            <ac:spMk id="9" creationId="{8E9E1B70-9482-4666-955A-F39B85E2D322}"/>
          </ac:spMkLst>
        </pc:spChg>
        <pc:spChg chg="add mod">
          <ac:chgData name="伯尧" userId="86706a6a-cdaa-42d0-b31c-255ab0f7d779" providerId="ADAL" clId="{4B49E858-17F6-49B6-A481-3E38545A150D}" dt="2023-04-26T03:17:41.156" v="4495" actId="1076"/>
          <ac:spMkLst>
            <pc:docMk/>
            <pc:sldMk cId="3543743615" sldId="1986"/>
            <ac:spMk id="10" creationId="{73DC50C4-5497-4FD0-9F25-0BA574FB8927}"/>
          </ac:spMkLst>
        </pc:spChg>
        <pc:spChg chg="add del mod">
          <ac:chgData name="伯尧" userId="86706a6a-cdaa-42d0-b31c-255ab0f7d779" providerId="ADAL" clId="{4B49E858-17F6-49B6-A481-3E38545A150D}" dt="2023-04-26T03:15:43.234" v="4435" actId="478"/>
          <ac:spMkLst>
            <pc:docMk/>
            <pc:sldMk cId="3543743615" sldId="1986"/>
            <ac:spMk id="11" creationId="{2DBC877A-D061-41C8-BC70-96A676127150}"/>
          </ac:spMkLst>
        </pc:spChg>
        <pc:spChg chg="add mod">
          <ac:chgData name="伯尧" userId="86706a6a-cdaa-42d0-b31c-255ab0f7d779" providerId="ADAL" clId="{4B49E858-17F6-49B6-A481-3E38545A150D}" dt="2023-04-26T03:15:57.315" v="4474" actId="14100"/>
          <ac:spMkLst>
            <pc:docMk/>
            <pc:sldMk cId="3543743615" sldId="1986"/>
            <ac:spMk id="12" creationId="{BADD8633-2B30-485C-99AA-83322CCF95D7}"/>
          </ac:spMkLst>
        </pc:spChg>
        <pc:spChg chg="add mod">
          <ac:chgData name="伯尧" userId="86706a6a-cdaa-42d0-b31c-255ab0f7d779" providerId="ADAL" clId="{4B49E858-17F6-49B6-A481-3E38545A150D}" dt="2023-04-26T03:18:00.986" v="4524" actId="1035"/>
          <ac:spMkLst>
            <pc:docMk/>
            <pc:sldMk cId="3543743615" sldId="1986"/>
            <ac:spMk id="13" creationId="{EFA41520-0AFD-466A-B995-404FE26DD2C2}"/>
          </ac:spMkLst>
        </pc:spChg>
        <pc:spChg chg="add mod">
          <ac:chgData name="伯尧" userId="86706a6a-cdaa-42d0-b31c-255ab0f7d779" providerId="ADAL" clId="{4B49E858-17F6-49B6-A481-3E38545A150D}" dt="2023-04-26T03:16:03.169" v="4477" actId="1076"/>
          <ac:spMkLst>
            <pc:docMk/>
            <pc:sldMk cId="3543743615" sldId="1986"/>
            <ac:spMk id="14" creationId="{DD80A4E5-15A4-446C-8F50-AC2DF93B2DC7}"/>
          </ac:spMkLst>
        </pc:spChg>
        <pc:spChg chg="add mod">
          <ac:chgData name="伯尧" userId="86706a6a-cdaa-42d0-b31c-255ab0f7d779" providerId="ADAL" clId="{4B49E858-17F6-49B6-A481-3E38545A150D}" dt="2023-04-26T03:17:13.813" v="4494"/>
          <ac:spMkLst>
            <pc:docMk/>
            <pc:sldMk cId="3543743615" sldId="1986"/>
            <ac:spMk id="15" creationId="{1A184C24-4313-4C60-83EA-854FB81A0E2C}"/>
          </ac:spMkLst>
        </pc:spChg>
      </pc:sldChg>
      <pc:sldChg chg="addSp delSp modSp add mod ord delAnim modAnim modNotesTx">
        <pc:chgData name="伯尧" userId="86706a6a-cdaa-42d0-b31c-255ab0f7d779" providerId="ADAL" clId="{4B49E858-17F6-49B6-A481-3E38545A150D}" dt="2023-04-27T11:45:52.105" v="32846" actId="20577"/>
        <pc:sldMkLst>
          <pc:docMk/>
          <pc:sldMk cId="3793896563" sldId="1987"/>
        </pc:sldMkLst>
        <pc:spChg chg="mod">
          <ac:chgData name="伯尧" userId="86706a6a-cdaa-42d0-b31c-255ab0f7d779" providerId="ADAL" clId="{4B49E858-17F6-49B6-A481-3E38545A150D}" dt="2023-04-26T07:06:15.195" v="6108" actId="1076"/>
          <ac:spMkLst>
            <pc:docMk/>
            <pc:sldMk cId="3793896563" sldId="1987"/>
            <ac:spMk id="2" creationId="{207D56AB-6C8F-4890-99EC-7AFBF2BDD910}"/>
          </ac:spMkLst>
        </pc:spChg>
        <pc:spChg chg="mod">
          <ac:chgData name="伯尧" userId="86706a6a-cdaa-42d0-b31c-255ab0f7d779" providerId="ADAL" clId="{4B49E858-17F6-49B6-A481-3E38545A150D}" dt="2023-04-27T05:43:52.235" v="27073" actId="207"/>
          <ac:spMkLst>
            <pc:docMk/>
            <pc:sldMk cId="3793896563" sldId="1987"/>
            <ac:spMk id="3" creationId="{EC781C25-512C-47AD-A56D-D4AA357671C0}"/>
          </ac:spMkLst>
        </pc:spChg>
        <pc:spChg chg="mod">
          <ac:chgData name="伯尧" userId="86706a6a-cdaa-42d0-b31c-255ab0f7d779" providerId="ADAL" clId="{4B49E858-17F6-49B6-A481-3E38545A150D}" dt="2023-04-27T05:43:16.498" v="27040"/>
          <ac:spMkLst>
            <pc:docMk/>
            <pc:sldMk cId="3793896563" sldId="1987"/>
            <ac:spMk id="5" creationId="{D2B49C0E-03C9-4932-AB21-89BDD84CA144}"/>
          </ac:spMkLst>
        </pc:spChg>
        <pc:spChg chg="del">
          <ac:chgData name="伯尧" userId="86706a6a-cdaa-42d0-b31c-255ab0f7d779" providerId="ADAL" clId="{4B49E858-17F6-49B6-A481-3E38545A150D}" dt="2023-04-26T07:06:17.594" v="6109" actId="478"/>
          <ac:spMkLst>
            <pc:docMk/>
            <pc:sldMk cId="3793896563" sldId="1987"/>
            <ac:spMk id="13" creationId="{E49A3C80-C598-4EC4-AC15-397EA310819F}"/>
          </ac:spMkLst>
        </pc:spChg>
        <pc:spChg chg="del">
          <ac:chgData name="伯尧" userId="86706a6a-cdaa-42d0-b31c-255ab0f7d779" providerId="ADAL" clId="{4B49E858-17F6-49B6-A481-3E38545A150D}" dt="2023-04-26T07:03:19.588" v="5876" actId="478"/>
          <ac:spMkLst>
            <pc:docMk/>
            <pc:sldMk cId="3793896563" sldId="1987"/>
            <ac:spMk id="22" creationId="{B1D8664E-3B2C-4528-A946-5DB26B11E170}"/>
          </ac:spMkLst>
        </pc:spChg>
        <pc:spChg chg="del">
          <ac:chgData name="伯尧" userId="86706a6a-cdaa-42d0-b31c-255ab0f7d779" providerId="ADAL" clId="{4B49E858-17F6-49B6-A481-3E38545A150D}" dt="2023-04-26T07:03:19.588" v="5876" actId="478"/>
          <ac:spMkLst>
            <pc:docMk/>
            <pc:sldMk cId="3793896563" sldId="1987"/>
            <ac:spMk id="26" creationId="{9A0ABBF6-1BAE-4CE9-8007-47C10C58F0A2}"/>
          </ac:spMkLst>
        </pc:spChg>
        <pc:spChg chg="del">
          <ac:chgData name="伯尧" userId="86706a6a-cdaa-42d0-b31c-255ab0f7d779" providerId="ADAL" clId="{4B49E858-17F6-49B6-A481-3E38545A150D}" dt="2023-04-26T07:03:19.588" v="5876" actId="478"/>
          <ac:spMkLst>
            <pc:docMk/>
            <pc:sldMk cId="3793896563" sldId="1987"/>
            <ac:spMk id="27" creationId="{C50C074C-52E3-4175-AC90-C0D76C22BB39}"/>
          </ac:spMkLst>
        </pc:spChg>
        <pc:spChg chg="del">
          <ac:chgData name="伯尧" userId="86706a6a-cdaa-42d0-b31c-255ab0f7d779" providerId="ADAL" clId="{4B49E858-17F6-49B6-A481-3E38545A150D}" dt="2023-04-26T07:03:19.588" v="5876" actId="478"/>
          <ac:spMkLst>
            <pc:docMk/>
            <pc:sldMk cId="3793896563" sldId="1987"/>
            <ac:spMk id="28" creationId="{2A8F8D52-5839-4108-94A0-87D0F4F4651E}"/>
          </ac:spMkLst>
        </pc:spChg>
        <pc:spChg chg="add mod">
          <ac:chgData name="伯尧" userId="86706a6a-cdaa-42d0-b31c-255ab0f7d779" providerId="ADAL" clId="{4B49E858-17F6-49B6-A481-3E38545A150D}" dt="2023-04-26T07:07:46.770" v="6395" actId="1035"/>
          <ac:spMkLst>
            <pc:docMk/>
            <pc:sldMk cId="3793896563" sldId="1987"/>
            <ac:spMk id="38" creationId="{CEF58A91-C569-4297-93DE-1283101BBEA6}"/>
          </ac:spMkLst>
        </pc:spChg>
        <pc:spChg chg="add mod">
          <ac:chgData name="伯尧" userId="86706a6a-cdaa-42d0-b31c-255ab0f7d779" providerId="ADAL" clId="{4B49E858-17F6-49B6-A481-3E38545A150D}" dt="2023-04-26T07:09:00.077" v="6475" actId="1076"/>
          <ac:spMkLst>
            <pc:docMk/>
            <pc:sldMk cId="3793896563" sldId="1987"/>
            <ac:spMk id="39" creationId="{55702185-54BA-439B-B067-A5E975932E9D}"/>
          </ac:spMkLst>
        </pc:spChg>
        <pc:spChg chg="del">
          <ac:chgData name="伯尧" userId="86706a6a-cdaa-42d0-b31c-255ab0f7d779" providerId="ADAL" clId="{4B49E858-17F6-49B6-A481-3E38545A150D}" dt="2023-04-26T07:03:19.588" v="5876" actId="478"/>
          <ac:spMkLst>
            <pc:docMk/>
            <pc:sldMk cId="3793896563" sldId="1987"/>
            <ac:spMk id="42" creationId="{23C60744-D56F-49F1-B992-28871F4BDBA1}"/>
          </ac:spMkLst>
        </pc:spChg>
        <pc:spChg chg="del">
          <ac:chgData name="伯尧" userId="86706a6a-cdaa-42d0-b31c-255ab0f7d779" providerId="ADAL" clId="{4B49E858-17F6-49B6-A481-3E38545A150D}" dt="2023-04-26T07:03:19.588" v="5876" actId="478"/>
          <ac:spMkLst>
            <pc:docMk/>
            <pc:sldMk cId="3793896563" sldId="1987"/>
            <ac:spMk id="43" creationId="{2D299337-21C9-4DBB-B0AC-36481E23016D}"/>
          </ac:spMkLst>
        </pc:spChg>
        <pc:spChg chg="mod">
          <ac:chgData name="伯尧" userId="86706a6a-cdaa-42d0-b31c-255ab0f7d779" providerId="ADAL" clId="{4B49E858-17F6-49B6-A481-3E38545A150D}" dt="2023-04-26T07:07:46.770" v="6395" actId="1035"/>
          <ac:spMkLst>
            <pc:docMk/>
            <pc:sldMk cId="3793896563" sldId="1987"/>
            <ac:spMk id="47" creationId="{DDAA4530-EC07-41AC-9CA8-0BC7B0AA7660}"/>
          </ac:spMkLst>
        </pc:spChg>
        <pc:spChg chg="mod">
          <ac:chgData name="伯尧" userId="86706a6a-cdaa-42d0-b31c-255ab0f7d779" providerId="ADAL" clId="{4B49E858-17F6-49B6-A481-3E38545A150D}" dt="2023-04-26T07:07:46.770" v="6395" actId="1035"/>
          <ac:spMkLst>
            <pc:docMk/>
            <pc:sldMk cId="3793896563" sldId="1987"/>
            <ac:spMk id="50" creationId="{2333DDE6-73F6-4A2A-907B-AC2CF5CE24D9}"/>
          </ac:spMkLst>
        </pc:spChg>
        <pc:spChg chg="mod">
          <ac:chgData name="伯尧" userId="86706a6a-cdaa-42d0-b31c-255ab0f7d779" providerId="ADAL" clId="{4B49E858-17F6-49B6-A481-3E38545A150D}" dt="2023-04-26T07:07:46.770" v="6395" actId="1035"/>
          <ac:spMkLst>
            <pc:docMk/>
            <pc:sldMk cId="3793896563" sldId="1987"/>
            <ac:spMk id="51" creationId="{0381F230-8303-4337-9817-720DBF8835C3}"/>
          </ac:spMkLst>
        </pc:spChg>
        <pc:spChg chg="mod">
          <ac:chgData name="伯尧" userId="86706a6a-cdaa-42d0-b31c-255ab0f7d779" providerId="ADAL" clId="{4B49E858-17F6-49B6-A481-3E38545A150D}" dt="2023-04-26T07:07:46.770" v="6395" actId="1035"/>
          <ac:spMkLst>
            <pc:docMk/>
            <pc:sldMk cId="3793896563" sldId="1987"/>
            <ac:spMk id="52" creationId="{38B1F4AD-9EB2-4566-8EFB-4CC92D751AA8}"/>
          </ac:spMkLst>
        </pc:spChg>
        <pc:spChg chg="mod">
          <ac:chgData name="伯尧" userId="86706a6a-cdaa-42d0-b31c-255ab0f7d779" providerId="ADAL" clId="{4B49E858-17F6-49B6-A481-3E38545A150D}" dt="2023-04-26T07:07:46.770" v="6395" actId="1035"/>
          <ac:spMkLst>
            <pc:docMk/>
            <pc:sldMk cId="3793896563" sldId="1987"/>
            <ac:spMk id="53" creationId="{9F7B4585-C700-423F-95F1-E3E3CFACC8A3}"/>
          </ac:spMkLst>
        </pc:spChg>
        <pc:spChg chg="mod">
          <ac:chgData name="伯尧" userId="86706a6a-cdaa-42d0-b31c-255ab0f7d779" providerId="ADAL" clId="{4B49E858-17F6-49B6-A481-3E38545A150D}" dt="2023-04-26T07:07:46.770" v="6395" actId="1035"/>
          <ac:spMkLst>
            <pc:docMk/>
            <pc:sldMk cId="3793896563" sldId="1987"/>
            <ac:spMk id="54" creationId="{8ABC1BCA-20AE-4A9F-8239-ADF35DBCB197}"/>
          </ac:spMkLst>
        </pc:spChg>
        <pc:spChg chg="mod">
          <ac:chgData name="伯尧" userId="86706a6a-cdaa-42d0-b31c-255ab0f7d779" providerId="ADAL" clId="{4B49E858-17F6-49B6-A481-3E38545A150D}" dt="2023-04-26T07:07:46.770" v="6395" actId="1035"/>
          <ac:spMkLst>
            <pc:docMk/>
            <pc:sldMk cId="3793896563" sldId="1987"/>
            <ac:spMk id="58" creationId="{887EF9DE-8ED9-41A5-9486-F1246B6B794B}"/>
          </ac:spMkLst>
        </pc:spChg>
        <pc:spChg chg="del">
          <ac:chgData name="伯尧" userId="86706a6a-cdaa-42d0-b31c-255ab0f7d779" providerId="ADAL" clId="{4B49E858-17F6-49B6-A481-3E38545A150D}" dt="2023-04-26T07:03:19.588" v="5876" actId="478"/>
          <ac:spMkLst>
            <pc:docMk/>
            <pc:sldMk cId="3793896563" sldId="1987"/>
            <ac:spMk id="59" creationId="{C3D3EF47-F278-4477-981B-FD8597F09EA1}"/>
          </ac:spMkLst>
        </pc:spChg>
        <pc:spChg chg="del mod">
          <ac:chgData name="伯尧" userId="86706a6a-cdaa-42d0-b31c-255ab0f7d779" providerId="ADAL" clId="{4B49E858-17F6-49B6-A481-3E38545A150D}" dt="2023-04-26T07:06:46.272" v="6142" actId="478"/>
          <ac:spMkLst>
            <pc:docMk/>
            <pc:sldMk cId="3793896563" sldId="1987"/>
            <ac:spMk id="60" creationId="{9E146A3F-C19D-4E23-9839-F1FF94824FB7}"/>
          </ac:spMkLst>
        </pc:spChg>
        <pc:spChg chg="mod">
          <ac:chgData name="伯尧" userId="86706a6a-cdaa-42d0-b31c-255ab0f7d779" providerId="ADAL" clId="{4B49E858-17F6-49B6-A481-3E38545A150D}" dt="2023-04-26T07:07:46.770" v="6395" actId="1035"/>
          <ac:spMkLst>
            <pc:docMk/>
            <pc:sldMk cId="3793896563" sldId="1987"/>
            <ac:spMk id="61" creationId="{F7843BAF-DC8C-405E-8FEC-CE7F79E65ED4}"/>
          </ac:spMkLst>
        </pc:spChg>
        <pc:spChg chg="mod">
          <ac:chgData name="伯尧" userId="86706a6a-cdaa-42d0-b31c-255ab0f7d779" providerId="ADAL" clId="{4B49E858-17F6-49B6-A481-3E38545A150D}" dt="2023-04-26T07:07:46.770" v="6395" actId="1035"/>
          <ac:spMkLst>
            <pc:docMk/>
            <pc:sldMk cId="3793896563" sldId="1987"/>
            <ac:spMk id="62" creationId="{0EC102C6-9617-4982-AD71-57358A4F32FC}"/>
          </ac:spMkLst>
        </pc:spChg>
        <pc:spChg chg="add mod">
          <ac:chgData name="伯尧" userId="86706a6a-cdaa-42d0-b31c-255ab0f7d779" providerId="ADAL" clId="{4B49E858-17F6-49B6-A481-3E38545A150D}" dt="2023-04-26T07:07:46.770" v="6395" actId="1035"/>
          <ac:spMkLst>
            <pc:docMk/>
            <pc:sldMk cId="3793896563" sldId="1987"/>
            <ac:spMk id="63" creationId="{3B729C33-8AAA-468F-8019-39765DD8D244}"/>
          </ac:spMkLst>
        </pc:spChg>
        <pc:spChg chg="add mod">
          <ac:chgData name="伯尧" userId="86706a6a-cdaa-42d0-b31c-255ab0f7d779" providerId="ADAL" clId="{4B49E858-17F6-49B6-A481-3E38545A150D}" dt="2023-04-26T07:09:45.453" v="6482" actId="207"/>
          <ac:spMkLst>
            <pc:docMk/>
            <pc:sldMk cId="3793896563" sldId="1987"/>
            <ac:spMk id="65" creationId="{B51DF206-7783-478C-9B87-D37BB8E520C8}"/>
          </ac:spMkLst>
        </pc:spChg>
        <pc:spChg chg="mod">
          <ac:chgData name="伯尧" userId="86706a6a-cdaa-42d0-b31c-255ab0f7d779" providerId="ADAL" clId="{4B49E858-17F6-49B6-A481-3E38545A150D}" dt="2023-04-26T07:07:46.770" v="6395" actId="1035"/>
          <ac:spMkLst>
            <pc:docMk/>
            <pc:sldMk cId="3793896563" sldId="1987"/>
            <ac:spMk id="68" creationId="{78250EA0-FC81-4B0F-90BD-C40CF5665D38}"/>
          </ac:spMkLst>
        </pc:spChg>
        <pc:spChg chg="add mod">
          <ac:chgData name="伯尧" userId="86706a6a-cdaa-42d0-b31c-255ab0f7d779" providerId="ADAL" clId="{4B49E858-17F6-49B6-A481-3E38545A150D}" dt="2023-04-26T07:13:51.218" v="6722" actId="1076"/>
          <ac:spMkLst>
            <pc:docMk/>
            <pc:sldMk cId="3793896563" sldId="1987"/>
            <ac:spMk id="71" creationId="{ECAF42D5-00ED-4E80-9DA2-1FD32FADCEDE}"/>
          </ac:spMkLst>
        </pc:spChg>
        <pc:spChg chg="del">
          <ac:chgData name="伯尧" userId="86706a6a-cdaa-42d0-b31c-255ab0f7d779" providerId="ADAL" clId="{4B49E858-17F6-49B6-A481-3E38545A150D}" dt="2023-04-26T07:03:19.588" v="5876" actId="478"/>
          <ac:spMkLst>
            <pc:docMk/>
            <pc:sldMk cId="3793896563" sldId="1987"/>
            <ac:spMk id="134" creationId="{C5D56B94-DABB-4B0E-894A-81A0ADEEC814}"/>
          </ac:spMkLst>
        </pc:spChg>
        <pc:spChg chg="del">
          <ac:chgData name="伯尧" userId="86706a6a-cdaa-42d0-b31c-255ab0f7d779" providerId="ADAL" clId="{4B49E858-17F6-49B6-A481-3E38545A150D}" dt="2023-04-26T07:03:19.588" v="5876" actId="478"/>
          <ac:spMkLst>
            <pc:docMk/>
            <pc:sldMk cId="3793896563" sldId="1987"/>
            <ac:spMk id="141" creationId="{8F2AAB94-FB1B-4CED-B9F3-F7D08D07029A}"/>
          </ac:spMkLst>
        </pc:spChg>
        <pc:spChg chg="del">
          <ac:chgData name="伯尧" userId="86706a6a-cdaa-42d0-b31c-255ab0f7d779" providerId="ADAL" clId="{4B49E858-17F6-49B6-A481-3E38545A150D}" dt="2023-04-26T07:03:19.588" v="5876" actId="478"/>
          <ac:spMkLst>
            <pc:docMk/>
            <pc:sldMk cId="3793896563" sldId="1987"/>
            <ac:spMk id="151" creationId="{A91B57D8-769D-4228-84E2-DCFCB938FD39}"/>
          </ac:spMkLst>
        </pc:spChg>
        <pc:graphicFrameChg chg="del">
          <ac:chgData name="伯尧" userId="86706a6a-cdaa-42d0-b31c-255ab0f7d779" providerId="ADAL" clId="{4B49E858-17F6-49B6-A481-3E38545A150D}" dt="2023-04-26T07:06:17.594" v="6109" actId="478"/>
          <ac:graphicFrameMkLst>
            <pc:docMk/>
            <pc:sldMk cId="3793896563" sldId="1987"/>
            <ac:graphicFrameMk id="46" creationId="{4B489C92-EF1C-42C3-A395-25C09666A921}"/>
          </ac:graphicFrameMkLst>
        </pc:graphicFrameChg>
        <pc:graphicFrameChg chg="add mod modGraphic">
          <ac:chgData name="伯尧" userId="86706a6a-cdaa-42d0-b31c-255ab0f7d779" providerId="ADAL" clId="{4B49E858-17F6-49B6-A481-3E38545A150D}" dt="2023-04-26T07:20:51" v="7552"/>
          <ac:graphicFrameMkLst>
            <pc:docMk/>
            <pc:sldMk cId="3793896563" sldId="1987"/>
            <ac:graphicFrameMk id="69" creationId="{AEBAB4AD-60C1-42D4-81E5-14746F91BC48}"/>
          </ac:graphicFrameMkLst>
        </pc:graphicFrameChg>
        <pc:graphicFrameChg chg="add del mod modGraphic">
          <ac:chgData name="伯尧" userId="86706a6a-cdaa-42d0-b31c-255ab0f7d779" providerId="ADAL" clId="{4B49E858-17F6-49B6-A481-3E38545A150D}" dt="2023-04-26T07:11:23.308" v="6502" actId="478"/>
          <ac:graphicFrameMkLst>
            <pc:docMk/>
            <pc:sldMk cId="3793896563" sldId="1987"/>
            <ac:graphicFrameMk id="70" creationId="{3A8280F7-B986-46C4-A4E1-74482378EA06}"/>
          </ac:graphicFrameMkLst>
        </pc:graphicFrameChg>
        <pc:picChg chg="del">
          <ac:chgData name="伯尧" userId="86706a6a-cdaa-42d0-b31c-255ab0f7d779" providerId="ADAL" clId="{4B49E858-17F6-49B6-A481-3E38545A150D}" dt="2023-04-26T07:03:19.588" v="5876" actId="478"/>
          <ac:picMkLst>
            <pc:docMk/>
            <pc:sldMk cId="3793896563" sldId="1987"/>
            <ac:picMk id="21" creationId="{38E385AE-1757-421A-B811-26A23D3AA549}"/>
          </ac:picMkLst>
        </pc:picChg>
        <pc:cxnChg chg="add del mod">
          <ac:chgData name="伯尧" userId="86706a6a-cdaa-42d0-b31c-255ab0f7d779" providerId="ADAL" clId="{4B49E858-17F6-49B6-A481-3E38545A150D}" dt="2023-04-26T07:08:44.738" v="6469" actId="478"/>
          <ac:cxnSpMkLst>
            <pc:docMk/>
            <pc:sldMk cId="3793896563" sldId="1987"/>
            <ac:cxnSpMk id="40" creationId="{0B871557-10B9-47A5-B6CE-EC87E846D40F}"/>
          </ac:cxnSpMkLst>
        </pc:cxnChg>
        <pc:cxnChg chg="del mod">
          <ac:chgData name="伯尧" userId="86706a6a-cdaa-42d0-b31c-255ab0f7d779" providerId="ADAL" clId="{4B49E858-17F6-49B6-A481-3E38545A150D}" dt="2023-04-26T07:03:19.588" v="5876" actId="478"/>
          <ac:cxnSpMkLst>
            <pc:docMk/>
            <pc:sldMk cId="3793896563" sldId="1987"/>
            <ac:cxnSpMk id="44" creationId="{51E75A04-39CA-49BA-9A33-F3A7DA84D572}"/>
          </ac:cxnSpMkLst>
        </pc:cxnChg>
        <pc:cxnChg chg="mod">
          <ac:chgData name="伯尧" userId="86706a6a-cdaa-42d0-b31c-255ab0f7d779" providerId="ADAL" clId="{4B49E858-17F6-49B6-A481-3E38545A150D}" dt="2023-04-26T07:07:46.770" v="6395" actId="1035"/>
          <ac:cxnSpMkLst>
            <pc:docMk/>
            <pc:sldMk cId="3793896563" sldId="1987"/>
            <ac:cxnSpMk id="48" creationId="{74F58513-A4A7-4F8B-8EB3-371DBC424112}"/>
          </ac:cxnSpMkLst>
        </pc:cxnChg>
        <pc:cxnChg chg="mod">
          <ac:chgData name="伯尧" userId="86706a6a-cdaa-42d0-b31c-255ab0f7d779" providerId="ADAL" clId="{4B49E858-17F6-49B6-A481-3E38545A150D}" dt="2023-04-26T07:07:46.770" v="6395" actId="1035"/>
          <ac:cxnSpMkLst>
            <pc:docMk/>
            <pc:sldMk cId="3793896563" sldId="1987"/>
            <ac:cxnSpMk id="49" creationId="{F5E1458F-D861-425B-BC70-F7ED80B30F2E}"/>
          </ac:cxnSpMkLst>
        </pc:cxnChg>
        <pc:cxnChg chg="mod">
          <ac:chgData name="伯尧" userId="86706a6a-cdaa-42d0-b31c-255ab0f7d779" providerId="ADAL" clId="{4B49E858-17F6-49B6-A481-3E38545A150D}" dt="2023-04-26T07:07:46.770" v="6395" actId="1035"/>
          <ac:cxnSpMkLst>
            <pc:docMk/>
            <pc:sldMk cId="3793896563" sldId="1987"/>
            <ac:cxnSpMk id="55" creationId="{2DEAC2B3-2EC5-4CD7-B6C9-09CFA4D988B6}"/>
          </ac:cxnSpMkLst>
        </pc:cxnChg>
        <pc:cxnChg chg="mod">
          <ac:chgData name="伯尧" userId="86706a6a-cdaa-42d0-b31c-255ab0f7d779" providerId="ADAL" clId="{4B49E858-17F6-49B6-A481-3E38545A150D}" dt="2023-04-26T07:07:46.770" v="6395" actId="1035"/>
          <ac:cxnSpMkLst>
            <pc:docMk/>
            <pc:sldMk cId="3793896563" sldId="1987"/>
            <ac:cxnSpMk id="56" creationId="{E7F21C21-20FF-4ABC-9708-3F9F0C750809}"/>
          </ac:cxnSpMkLst>
        </pc:cxnChg>
        <pc:cxnChg chg="mod">
          <ac:chgData name="伯尧" userId="86706a6a-cdaa-42d0-b31c-255ab0f7d779" providerId="ADAL" clId="{4B49E858-17F6-49B6-A481-3E38545A150D}" dt="2023-04-26T07:07:46.770" v="6395" actId="1035"/>
          <ac:cxnSpMkLst>
            <pc:docMk/>
            <pc:sldMk cId="3793896563" sldId="1987"/>
            <ac:cxnSpMk id="57" creationId="{B1DC2D66-6C92-4380-8873-79AD78C5E1BC}"/>
          </ac:cxnSpMkLst>
        </pc:cxnChg>
        <pc:cxnChg chg="add del mod">
          <ac:chgData name="伯尧" userId="86706a6a-cdaa-42d0-b31c-255ab0f7d779" providerId="ADAL" clId="{4B49E858-17F6-49B6-A481-3E38545A150D}" dt="2023-04-26T07:07:56.396" v="6399" actId="478"/>
          <ac:cxnSpMkLst>
            <pc:docMk/>
            <pc:sldMk cId="3793896563" sldId="1987"/>
            <ac:cxnSpMk id="64" creationId="{52C1D0B8-FBB6-4FE2-86BB-51008695D3D4}"/>
          </ac:cxnSpMkLst>
        </pc:cxnChg>
        <pc:cxnChg chg="add mod">
          <ac:chgData name="伯尧" userId="86706a6a-cdaa-42d0-b31c-255ab0f7d779" providerId="ADAL" clId="{4B49E858-17F6-49B6-A481-3E38545A150D}" dt="2023-04-26T07:08:37.625" v="6467" actId="1076"/>
          <ac:cxnSpMkLst>
            <pc:docMk/>
            <pc:sldMk cId="3793896563" sldId="1987"/>
            <ac:cxnSpMk id="66" creationId="{A88D09B3-AF01-4402-B6ED-E778EB079A07}"/>
          </ac:cxnSpMkLst>
        </pc:cxnChg>
        <pc:cxnChg chg="add mod">
          <ac:chgData name="伯尧" userId="86706a6a-cdaa-42d0-b31c-255ab0f7d779" providerId="ADAL" clId="{4B49E858-17F6-49B6-A481-3E38545A150D}" dt="2023-04-26T07:09:00.077" v="6475" actId="1076"/>
          <ac:cxnSpMkLst>
            <pc:docMk/>
            <pc:sldMk cId="3793896563" sldId="1987"/>
            <ac:cxnSpMk id="67" creationId="{D47B24BC-25D6-43B1-9695-412A7BB1F7B5}"/>
          </ac:cxnSpMkLst>
        </pc:cxnChg>
        <pc:cxnChg chg="del mod">
          <ac:chgData name="伯尧" userId="86706a6a-cdaa-42d0-b31c-255ab0f7d779" providerId="ADAL" clId="{4B49E858-17F6-49B6-A481-3E38545A150D}" dt="2023-04-26T07:03:19.588" v="5876" actId="478"/>
          <ac:cxnSpMkLst>
            <pc:docMk/>
            <pc:sldMk cId="3793896563" sldId="1987"/>
            <ac:cxnSpMk id="145" creationId="{803B88CE-7B60-4528-8A7B-7D9CF1B6495B}"/>
          </ac:cxnSpMkLst>
        </pc:cxnChg>
        <pc:cxnChg chg="del mod">
          <ac:chgData name="伯尧" userId="86706a6a-cdaa-42d0-b31c-255ab0f7d779" providerId="ADAL" clId="{4B49E858-17F6-49B6-A481-3E38545A150D}" dt="2023-04-26T07:03:19.588" v="5876" actId="478"/>
          <ac:cxnSpMkLst>
            <pc:docMk/>
            <pc:sldMk cId="3793896563" sldId="1987"/>
            <ac:cxnSpMk id="148" creationId="{BC26DBEE-40AD-4C2A-81D3-9FB62368F6CC}"/>
          </ac:cxnSpMkLst>
        </pc:cxnChg>
        <pc:cxnChg chg="del mod">
          <ac:chgData name="伯尧" userId="86706a6a-cdaa-42d0-b31c-255ab0f7d779" providerId="ADAL" clId="{4B49E858-17F6-49B6-A481-3E38545A150D}" dt="2023-04-26T07:03:19.588" v="5876" actId="478"/>
          <ac:cxnSpMkLst>
            <pc:docMk/>
            <pc:sldMk cId="3793896563" sldId="1987"/>
            <ac:cxnSpMk id="152" creationId="{D0D39983-6536-4CD2-A23F-50BBEC381814}"/>
          </ac:cxnSpMkLst>
        </pc:cxnChg>
      </pc:sldChg>
      <pc:sldChg chg="addSp delSp modSp new mod modNotesTx">
        <pc:chgData name="伯尧" userId="86706a6a-cdaa-42d0-b31c-255ab0f7d779" providerId="ADAL" clId="{4B49E858-17F6-49B6-A481-3E38545A150D}" dt="2023-04-27T11:35:41.439" v="32262" actId="20577"/>
        <pc:sldMkLst>
          <pc:docMk/>
          <pc:sldMk cId="4017199071" sldId="1988"/>
        </pc:sldMkLst>
        <pc:spChg chg="mod">
          <ac:chgData name="伯尧" userId="86706a6a-cdaa-42d0-b31c-255ab0f7d779" providerId="ADAL" clId="{4B49E858-17F6-49B6-A481-3E38545A150D}" dt="2023-04-26T14:08:52.971" v="15508" actId="20577"/>
          <ac:spMkLst>
            <pc:docMk/>
            <pc:sldMk cId="4017199071" sldId="1988"/>
            <ac:spMk id="2" creationId="{4DBBC66F-FAD9-47D2-83EB-79534DC84907}"/>
          </ac:spMkLst>
        </pc:spChg>
        <pc:spChg chg="mod">
          <ac:chgData name="伯尧" userId="86706a6a-cdaa-42d0-b31c-255ab0f7d779" providerId="ADAL" clId="{4B49E858-17F6-49B6-A481-3E38545A150D}" dt="2023-04-27T06:54:22.070" v="30390" actId="207"/>
          <ac:spMkLst>
            <pc:docMk/>
            <pc:sldMk cId="4017199071" sldId="1988"/>
            <ac:spMk id="3" creationId="{86BB3009-7AF8-4757-B0E5-0CCA1F8AE811}"/>
          </ac:spMkLst>
        </pc:spChg>
        <pc:spChg chg="add mod">
          <ac:chgData name="伯尧" userId="86706a6a-cdaa-42d0-b31c-255ab0f7d779" providerId="ADAL" clId="{4B49E858-17F6-49B6-A481-3E38545A150D}" dt="2023-04-27T07:24:48.299" v="30738" actId="1076"/>
          <ac:spMkLst>
            <pc:docMk/>
            <pc:sldMk cId="4017199071" sldId="1988"/>
            <ac:spMk id="6" creationId="{D7EAA125-752A-4724-8010-F7C6E50737AD}"/>
          </ac:spMkLst>
        </pc:spChg>
        <pc:picChg chg="add del mod">
          <ac:chgData name="伯尧" userId="86706a6a-cdaa-42d0-b31c-255ab0f7d779" providerId="ADAL" clId="{4B49E858-17F6-49B6-A481-3E38545A150D}" dt="2023-04-26T14:50:14.986" v="17223" actId="478"/>
          <ac:picMkLst>
            <pc:docMk/>
            <pc:sldMk cId="4017199071" sldId="1988"/>
            <ac:picMk id="7" creationId="{E4DD66E5-1A6D-4C07-99C8-B57889BB983F}"/>
          </ac:picMkLst>
        </pc:picChg>
        <pc:picChg chg="add mod">
          <ac:chgData name="伯尧" userId="86706a6a-cdaa-42d0-b31c-255ab0f7d779" providerId="ADAL" clId="{4B49E858-17F6-49B6-A481-3E38545A150D}" dt="2023-04-27T11:35:03.611" v="32120" actId="1076"/>
          <ac:picMkLst>
            <pc:docMk/>
            <pc:sldMk cId="4017199071" sldId="1988"/>
            <ac:picMk id="9" creationId="{4D5F5805-7E04-4F27-8D14-F81466BE782F}"/>
          </ac:picMkLst>
        </pc:picChg>
      </pc:sldChg>
      <pc:sldChg chg="addSp delSp modSp new mod modAnim modNotesTx">
        <pc:chgData name="伯尧" userId="86706a6a-cdaa-42d0-b31c-255ab0f7d779" providerId="ADAL" clId="{4B49E858-17F6-49B6-A481-3E38545A150D}" dt="2023-04-27T06:56:01.131" v="30441" actId="20577"/>
        <pc:sldMkLst>
          <pc:docMk/>
          <pc:sldMk cId="3767884204" sldId="1989"/>
        </pc:sldMkLst>
        <pc:spChg chg="mod">
          <ac:chgData name="伯尧" userId="86706a6a-cdaa-42d0-b31c-255ab0f7d779" providerId="ADAL" clId="{4B49E858-17F6-49B6-A481-3E38545A150D}" dt="2023-04-26T14:08:59.956" v="15513" actId="20577"/>
          <ac:spMkLst>
            <pc:docMk/>
            <pc:sldMk cId="3767884204" sldId="1989"/>
            <ac:spMk id="2" creationId="{3E588A99-A946-4B9C-8970-659D41B2F2C8}"/>
          </ac:spMkLst>
        </pc:spChg>
        <pc:spChg chg="add del mod">
          <ac:chgData name="伯尧" userId="86706a6a-cdaa-42d0-b31c-255ab0f7d779" providerId="ADAL" clId="{4B49E858-17F6-49B6-A481-3E38545A150D}" dt="2023-04-27T06:54:44.657" v="30398"/>
          <ac:spMkLst>
            <pc:docMk/>
            <pc:sldMk cId="3767884204" sldId="1989"/>
            <ac:spMk id="3" creationId="{E896C3C7-4BEE-4994-9FDC-ABCD5E3484C8}"/>
          </ac:spMkLst>
        </pc:spChg>
        <pc:spChg chg="add del mod">
          <ac:chgData name="伯尧" userId="86706a6a-cdaa-42d0-b31c-255ab0f7d779" providerId="ADAL" clId="{4B49E858-17F6-49B6-A481-3E38545A150D}" dt="2023-04-26T08:19:30.960" v="8112" actId="478"/>
          <ac:spMkLst>
            <pc:docMk/>
            <pc:sldMk cId="3767884204" sldId="1989"/>
            <ac:spMk id="6" creationId="{C3C1472E-1B5E-42EA-A442-FCC329065FFD}"/>
          </ac:spMkLst>
        </pc:spChg>
        <pc:spChg chg="add mod">
          <ac:chgData name="伯尧" userId="86706a6a-cdaa-42d0-b31c-255ab0f7d779" providerId="ADAL" clId="{4B49E858-17F6-49B6-A481-3E38545A150D}" dt="2023-04-26T09:37:17.547" v="9687" actId="1036"/>
          <ac:spMkLst>
            <pc:docMk/>
            <pc:sldMk cId="3767884204" sldId="1989"/>
            <ac:spMk id="7" creationId="{2EAC6063-2A55-4E1B-809C-EB9A6F231C32}"/>
          </ac:spMkLst>
        </pc:spChg>
        <pc:spChg chg="add mod">
          <ac:chgData name="伯尧" userId="86706a6a-cdaa-42d0-b31c-255ab0f7d779" providerId="ADAL" clId="{4B49E858-17F6-49B6-A481-3E38545A150D}" dt="2023-04-26T09:36:20.887" v="9561" actId="1036"/>
          <ac:spMkLst>
            <pc:docMk/>
            <pc:sldMk cId="3767884204" sldId="1989"/>
            <ac:spMk id="8" creationId="{C6426E89-5224-42AD-BEEF-218535159B39}"/>
          </ac:spMkLst>
        </pc:spChg>
        <pc:spChg chg="add mod">
          <ac:chgData name="伯尧" userId="86706a6a-cdaa-42d0-b31c-255ab0f7d779" providerId="ADAL" clId="{4B49E858-17F6-49B6-A481-3E38545A150D}" dt="2023-04-26T09:37:17.547" v="9687" actId="1036"/>
          <ac:spMkLst>
            <pc:docMk/>
            <pc:sldMk cId="3767884204" sldId="1989"/>
            <ac:spMk id="9" creationId="{3E4D50C3-9C36-4B17-8356-22F57F942CE7}"/>
          </ac:spMkLst>
        </pc:spChg>
        <pc:spChg chg="add mod">
          <ac:chgData name="伯尧" userId="86706a6a-cdaa-42d0-b31c-255ab0f7d779" providerId="ADAL" clId="{4B49E858-17F6-49B6-A481-3E38545A150D}" dt="2023-04-26T09:37:17.547" v="9687" actId="1036"/>
          <ac:spMkLst>
            <pc:docMk/>
            <pc:sldMk cId="3767884204" sldId="1989"/>
            <ac:spMk id="10" creationId="{10732382-3588-4CA1-8EE6-5B6DDF678CD7}"/>
          </ac:spMkLst>
        </pc:spChg>
        <pc:spChg chg="add del mod">
          <ac:chgData name="伯尧" userId="86706a6a-cdaa-42d0-b31c-255ab0f7d779" providerId="ADAL" clId="{4B49E858-17F6-49B6-A481-3E38545A150D}" dt="2023-04-26T08:24:34.249" v="8187" actId="478"/>
          <ac:spMkLst>
            <pc:docMk/>
            <pc:sldMk cId="3767884204" sldId="1989"/>
            <ac:spMk id="11" creationId="{02BE894F-271B-4129-AD80-DC779013E6B7}"/>
          </ac:spMkLst>
        </pc:spChg>
        <pc:spChg chg="add del mod">
          <ac:chgData name="伯尧" userId="86706a6a-cdaa-42d0-b31c-255ab0f7d779" providerId="ADAL" clId="{4B49E858-17F6-49B6-A481-3E38545A150D}" dt="2023-04-26T08:24:34.249" v="8187" actId="478"/>
          <ac:spMkLst>
            <pc:docMk/>
            <pc:sldMk cId="3767884204" sldId="1989"/>
            <ac:spMk id="12" creationId="{BA26A523-B8B3-490A-A42D-046483D63302}"/>
          </ac:spMkLst>
        </pc:spChg>
        <pc:spChg chg="add mod">
          <ac:chgData name="伯尧" userId="86706a6a-cdaa-42d0-b31c-255ab0f7d779" providerId="ADAL" clId="{4B49E858-17F6-49B6-A481-3E38545A150D}" dt="2023-04-26T09:04:59.154" v="8649" actId="1076"/>
          <ac:spMkLst>
            <pc:docMk/>
            <pc:sldMk cId="3767884204" sldId="1989"/>
            <ac:spMk id="13" creationId="{5FBEE231-8D99-49B9-9007-BE0B00025B10}"/>
          </ac:spMkLst>
        </pc:spChg>
        <pc:spChg chg="add mod">
          <ac:chgData name="伯尧" userId="86706a6a-cdaa-42d0-b31c-255ab0f7d779" providerId="ADAL" clId="{4B49E858-17F6-49B6-A481-3E38545A150D}" dt="2023-04-26T09:04:59.154" v="8649" actId="1076"/>
          <ac:spMkLst>
            <pc:docMk/>
            <pc:sldMk cId="3767884204" sldId="1989"/>
            <ac:spMk id="14" creationId="{88F81935-80AB-4EF8-86F8-F12558F86F92}"/>
          </ac:spMkLst>
        </pc:spChg>
        <pc:spChg chg="add mod">
          <ac:chgData name="伯尧" userId="86706a6a-cdaa-42d0-b31c-255ab0f7d779" providerId="ADAL" clId="{4B49E858-17F6-49B6-A481-3E38545A150D}" dt="2023-04-26T09:04:59.154" v="8649" actId="1076"/>
          <ac:spMkLst>
            <pc:docMk/>
            <pc:sldMk cId="3767884204" sldId="1989"/>
            <ac:spMk id="15" creationId="{8D032A7C-32A8-4374-BDF1-A485716E4031}"/>
          </ac:spMkLst>
        </pc:spChg>
        <pc:spChg chg="add mod">
          <ac:chgData name="伯尧" userId="86706a6a-cdaa-42d0-b31c-255ab0f7d779" providerId="ADAL" clId="{4B49E858-17F6-49B6-A481-3E38545A150D}" dt="2023-04-26T09:04:59.154" v="8649" actId="1076"/>
          <ac:spMkLst>
            <pc:docMk/>
            <pc:sldMk cId="3767884204" sldId="1989"/>
            <ac:spMk id="16" creationId="{3FC1DCB3-1B6C-4D7C-A352-70B8775EBC27}"/>
          </ac:spMkLst>
        </pc:spChg>
        <pc:spChg chg="add del mod">
          <ac:chgData name="伯尧" userId="86706a6a-cdaa-42d0-b31c-255ab0f7d779" providerId="ADAL" clId="{4B49E858-17F6-49B6-A481-3E38545A150D}" dt="2023-04-26T08:53:58.197" v="8332"/>
          <ac:spMkLst>
            <pc:docMk/>
            <pc:sldMk cId="3767884204" sldId="1989"/>
            <ac:spMk id="17" creationId="{D0A84AF5-FCE6-498B-998D-5B76A0EF2B9C}"/>
          </ac:spMkLst>
        </pc:spChg>
        <pc:spChg chg="add del mod">
          <ac:chgData name="伯尧" userId="86706a6a-cdaa-42d0-b31c-255ab0f7d779" providerId="ADAL" clId="{4B49E858-17F6-49B6-A481-3E38545A150D}" dt="2023-04-26T09:00:28.105" v="8577" actId="478"/>
          <ac:spMkLst>
            <pc:docMk/>
            <pc:sldMk cId="3767884204" sldId="1989"/>
            <ac:spMk id="18" creationId="{B59A5E69-720D-400C-9487-A69060746748}"/>
          </ac:spMkLst>
        </pc:spChg>
        <pc:spChg chg="add del mod">
          <ac:chgData name="伯尧" userId="86706a6a-cdaa-42d0-b31c-255ab0f7d779" providerId="ADAL" clId="{4B49E858-17F6-49B6-A481-3E38545A150D}" dt="2023-04-26T08:24:44.893" v="8190" actId="478"/>
          <ac:spMkLst>
            <pc:docMk/>
            <pc:sldMk cId="3767884204" sldId="1989"/>
            <ac:spMk id="19" creationId="{B224BB74-D827-4AE1-AE12-38AF25A1E902}"/>
          </ac:spMkLst>
        </pc:spChg>
        <pc:spChg chg="add del mod">
          <ac:chgData name="伯尧" userId="86706a6a-cdaa-42d0-b31c-255ab0f7d779" providerId="ADAL" clId="{4B49E858-17F6-49B6-A481-3E38545A150D}" dt="2023-04-26T08:24:44.893" v="8190" actId="478"/>
          <ac:spMkLst>
            <pc:docMk/>
            <pc:sldMk cId="3767884204" sldId="1989"/>
            <ac:spMk id="20" creationId="{D85901EF-6DE9-4729-89A8-C3AD7EE78C91}"/>
          </ac:spMkLst>
        </pc:spChg>
        <pc:spChg chg="add del mod">
          <ac:chgData name="伯尧" userId="86706a6a-cdaa-42d0-b31c-255ab0f7d779" providerId="ADAL" clId="{4B49E858-17F6-49B6-A481-3E38545A150D}" dt="2023-04-26T08:24:44.893" v="8190" actId="478"/>
          <ac:spMkLst>
            <pc:docMk/>
            <pc:sldMk cId="3767884204" sldId="1989"/>
            <ac:spMk id="21" creationId="{F4CE7ED6-8891-4285-B931-1C3DEEA26E2B}"/>
          </ac:spMkLst>
        </pc:spChg>
        <pc:spChg chg="add del mod">
          <ac:chgData name="伯尧" userId="86706a6a-cdaa-42d0-b31c-255ab0f7d779" providerId="ADAL" clId="{4B49E858-17F6-49B6-A481-3E38545A150D}" dt="2023-04-26T08:24:44.893" v="8190" actId="478"/>
          <ac:spMkLst>
            <pc:docMk/>
            <pc:sldMk cId="3767884204" sldId="1989"/>
            <ac:spMk id="22" creationId="{6C41ECB8-CD90-4F91-B749-D195E86C9739}"/>
          </ac:spMkLst>
        </pc:spChg>
        <pc:spChg chg="add mod">
          <ac:chgData name="伯尧" userId="86706a6a-cdaa-42d0-b31c-255ab0f7d779" providerId="ADAL" clId="{4B49E858-17F6-49B6-A481-3E38545A150D}" dt="2023-04-26T09:36:30.586" v="9566" actId="1036"/>
          <ac:spMkLst>
            <pc:docMk/>
            <pc:sldMk cId="3767884204" sldId="1989"/>
            <ac:spMk id="23" creationId="{0140ED7A-EFEE-4D05-9382-0B10954EA750}"/>
          </ac:spMkLst>
        </pc:spChg>
        <pc:spChg chg="add del mod ord">
          <ac:chgData name="伯尧" userId="86706a6a-cdaa-42d0-b31c-255ab0f7d779" providerId="ADAL" clId="{4B49E858-17F6-49B6-A481-3E38545A150D}" dt="2023-04-26T08:55:53.813" v="8399" actId="478"/>
          <ac:spMkLst>
            <pc:docMk/>
            <pc:sldMk cId="3767884204" sldId="1989"/>
            <ac:spMk id="24" creationId="{BCD63F60-51AA-4580-B592-2C8E09AD8CB0}"/>
          </ac:spMkLst>
        </pc:spChg>
        <pc:spChg chg="add del mod">
          <ac:chgData name="伯尧" userId="86706a6a-cdaa-42d0-b31c-255ab0f7d779" providerId="ADAL" clId="{4B49E858-17F6-49B6-A481-3E38545A150D}" dt="2023-04-26T08:25:39.321" v="8199" actId="478"/>
          <ac:spMkLst>
            <pc:docMk/>
            <pc:sldMk cId="3767884204" sldId="1989"/>
            <ac:spMk id="25" creationId="{4C8FA419-26A0-4FE3-86A2-8BD2DC68F991}"/>
          </ac:spMkLst>
        </pc:spChg>
        <pc:spChg chg="add mod">
          <ac:chgData name="伯尧" userId="86706a6a-cdaa-42d0-b31c-255ab0f7d779" providerId="ADAL" clId="{4B49E858-17F6-49B6-A481-3E38545A150D}" dt="2023-04-26T09:04:59.154" v="8649" actId="1076"/>
          <ac:spMkLst>
            <pc:docMk/>
            <pc:sldMk cId="3767884204" sldId="1989"/>
            <ac:spMk id="26" creationId="{9FAFB952-E525-4F03-A13E-6ADC4ED2A096}"/>
          </ac:spMkLst>
        </pc:spChg>
        <pc:spChg chg="add mod">
          <ac:chgData name="伯尧" userId="86706a6a-cdaa-42d0-b31c-255ab0f7d779" providerId="ADAL" clId="{4B49E858-17F6-49B6-A481-3E38545A150D}" dt="2023-04-26T09:04:59.154" v="8649" actId="1076"/>
          <ac:spMkLst>
            <pc:docMk/>
            <pc:sldMk cId="3767884204" sldId="1989"/>
            <ac:spMk id="27" creationId="{024B40C6-6CAA-48EF-B442-E76829F753D7}"/>
          </ac:spMkLst>
        </pc:spChg>
        <pc:spChg chg="add mod">
          <ac:chgData name="伯尧" userId="86706a6a-cdaa-42d0-b31c-255ab0f7d779" providerId="ADAL" clId="{4B49E858-17F6-49B6-A481-3E38545A150D}" dt="2023-04-26T09:36:30.586" v="9566" actId="1036"/>
          <ac:spMkLst>
            <pc:docMk/>
            <pc:sldMk cId="3767884204" sldId="1989"/>
            <ac:spMk id="28" creationId="{68954266-051C-4C2A-BD1E-2A2174C651BB}"/>
          </ac:spMkLst>
        </pc:spChg>
        <pc:spChg chg="add del mod">
          <ac:chgData name="伯尧" userId="86706a6a-cdaa-42d0-b31c-255ab0f7d779" providerId="ADAL" clId="{4B49E858-17F6-49B6-A481-3E38545A150D}" dt="2023-04-26T08:56:31.955" v="8417" actId="478"/>
          <ac:spMkLst>
            <pc:docMk/>
            <pc:sldMk cId="3767884204" sldId="1989"/>
            <ac:spMk id="29" creationId="{15163FF3-36C5-4900-8107-19C462CCE143}"/>
          </ac:spMkLst>
        </pc:spChg>
        <pc:spChg chg="add del mod">
          <ac:chgData name="伯尧" userId="86706a6a-cdaa-42d0-b31c-255ab0f7d779" providerId="ADAL" clId="{4B49E858-17F6-49B6-A481-3E38545A150D}" dt="2023-04-26T08:56:40.831" v="8420" actId="478"/>
          <ac:spMkLst>
            <pc:docMk/>
            <pc:sldMk cId="3767884204" sldId="1989"/>
            <ac:spMk id="30" creationId="{23CC66A0-5D2E-4CC1-A464-2AD2C8078D1A}"/>
          </ac:spMkLst>
        </pc:spChg>
        <pc:spChg chg="add mod">
          <ac:chgData name="伯尧" userId="86706a6a-cdaa-42d0-b31c-255ab0f7d779" providerId="ADAL" clId="{4B49E858-17F6-49B6-A481-3E38545A150D}" dt="2023-04-26T09:37:17.547" v="9687" actId="1036"/>
          <ac:spMkLst>
            <pc:docMk/>
            <pc:sldMk cId="3767884204" sldId="1989"/>
            <ac:spMk id="31" creationId="{93B9DFBA-B46A-4A91-BA76-099A2759B82A}"/>
          </ac:spMkLst>
        </pc:spChg>
        <pc:spChg chg="add del mod">
          <ac:chgData name="伯尧" userId="86706a6a-cdaa-42d0-b31c-255ab0f7d779" providerId="ADAL" clId="{4B49E858-17F6-49B6-A481-3E38545A150D}" dt="2023-04-26T08:56:42.708" v="8422"/>
          <ac:spMkLst>
            <pc:docMk/>
            <pc:sldMk cId="3767884204" sldId="1989"/>
            <ac:spMk id="32" creationId="{56CC87E0-C4E3-476D-8A87-44FCF6737F6E}"/>
          </ac:spMkLst>
        </pc:spChg>
        <pc:spChg chg="add mod">
          <ac:chgData name="伯尧" userId="86706a6a-cdaa-42d0-b31c-255ab0f7d779" providerId="ADAL" clId="{4B49E858-17F6-49B6-A481-3E38545A150D}" dt="2023-04-26T09:36:20.887" v="9561" actId="1036"/>
          <ac:spMkLst>
            <pc:docMk/>
            <pc:sldMk cId="3767884204" sldId="1989"/>
            <ac:spMk id="33" creationId="{55056274-416A-4329-97A6-C0AFD4E562EC}"/>
          </ac:spMkLst>
        </pc:spChg>
        <pc:spChg chg="add del mod">
          <ac:chgData name="伯尧" userId="86706a6a-cdaa-42d0-b31c-255ab0f7d779" providerId="ADAL" clId="{4B49E858-17F6-49B6-A481-3E38545A150D}" dt="2023-04-26T08:57:00.420" v="8427"/>
          <ac:spMkLst>
            <pc:docMk/>
            <pc:sldMk cId="3767884204" sldId="1989"/>
            <ac:spMk id="34" creationId="{E7116BE6-1022-427B-A02A-D78545EDB777}"/>
          </ac:spMkLst>
        </pc:spChg>
        <pc:spChg chg="add del mod">
          <ac:chgData name="伯尧" userId="86706a6a-cdaa-42d0-b31c-255ab0f7d779" providerId="ADAL" clId="{4B49E858-17F6-49B6-A481-3E38545A150D}" dt="2023-04-26T08:57:04.487" v="8431"/>
          <ac:spMkLst>
            <pc:docMk/>
            <pc:sldMk cId="3767884204" sldId="1989"/>
            <ac:spMk id="35" creationId="{FF578792-03E4-49E2-AD63-081BD8F7381E}"/>
          </ac:spMkLst>
        </pc:spChg>
        <pc:spChg chg="add mod">
          <ac:chgData name="伯尧" userId="86706a6a-cdaa-42d0-b31c-255ab0f7d779" providerId="ADAL" clId="{4B49E858-17F6-49B6-A481-3E38545A150D}" dt="2023-04-26T09:36:30.586" v="9566" actId="1036"/>
          <ac:spMkLst>
            <pc:docMk/>
            <pc:sldMk cId="3767884204" sldId="1989"/>
            <ac:spMk id="36" creationId="{E615E3A1-8615-4D11-BE3D-3695A2FD6E9C}"/>
          </ac:spMkLst>
        </pc:spChg>
        <pc:spChg chg="add mod">
          <ac:chgData name="伯尧" userId="86706a6a-cdaa-42d0-b31c-255ab0f7d779" providerId="ADAL" clId="{4B49E858-17F6-49B6-A481-3E38545A150D}" dt="2023-04-26T15:10:35.075" v="19055" actId="207"/>
          <ac:spMkLst>
            <pc:docMk/>
            <pc:sldMk cId="3767884204" sldId="1989"/>
            <ac:spMk id="37" creationId="{2F7E299A-A350-4D29-9643-2006F8EC4A9F}"/>
          </ac:spMkLst>
        </pc:spChg>
        <pc:spChg chg="add mod">
          <ac:chgData name="伯尧" userId="86706a6a-cdaa-42d0-b31c-255ab0f7d779" providerId="ADAL" clId="{4B49E858-17F6-49B6-A481-3E38545A150D}" dt="2023-04-26T09:04:59.154" v="8649" actId="1076"/>
          <ac:spMkLst>
            <pc:docMk/>
            <pc:sldMk cId="3767884204" sldId="1989"/>
            <ac:spMk id="38" creationId="{EC4AD38C-EA5F-4C16-AE1D-F30DD276D215}"/>
          </ac:spMkLst>
        </pc:spChg>
        <pc:spChg chg="add mod">
          <ac:chgData name="伯尧" userId="86706a6a-cdaa-42d0-b31c-255ab0f7d779" providerId="ADAL" clId="{4B49E858-17F6-49B6-A481-3E38545A150D}" dt="2023-04-26T09:04:59.154" v="8649" actId="1076"/>
          <ac:spMkLst>
            <pc:docMk/>
            <pc:sldMk cId="3767884204" sldId="1989"/>
            <ac:spMk id="39" creationId="{07BB70D1-094B-410A-B665-B8AB8EC20C2A}"/>
          </ac:spMkLst>
        </pc:spChg>
        <pc:picChg chg="add del mod">
          <ac:chgData name="伯尧" userId="86706a6a-cdaa-42d0-b31c-255ab0f7d779" providerId="ADAL" clId="{4B49E858-17F6-49B6-A481-3E38545A150D}" dt="2023-04-26T08:20:11.266" v="8116" actId="478"/>
          <ac:picMkLst>
            <pc:docMk/>
            <pc:sldMk cId="3767884204" sldId="1989"/>
            <ac:picMk id="2050" creationId="{5AF8F932-9E9A-4875-A913-03CA3589A937}"/>
          </ac:picMkLst>
        </pc:picChg>
      </pc:sldChg>
      <pc:sldChg chg="new del">
        <pc:chgData name="伯尧" userId="86706a6a-cdaa-42d0-b31c-255ab0f7d779" providerId="ADAL" clId="{4B49E858-17F6-49B6-A481-3E38545A150D}" dt="2023-04-26T13:16:00.860" v="14420" actId="47"/>
        <pc:sldMkLst>
          <pc:docMk/>
          <pc:sldMk cId="820500455" sldId="1990"/>
        </pc:sldMkLst>
      </pc:sldChg>
      <pc:sldChg chg="new del">
        <pc:chgData name="伯尧" userId="86706a6a-cdaa-42d0-b31c-255ab0f7d779" providerId="ADAL" clId="{4B49E858-17F6-49B6-A481-3E38545A150D}" dt="2023-04-26T12:04:28.830" v="11442" actId="47"/>
        <pc:sldMkLst>
          <pc:docMk/>
          <pc:sldMk cId="1741492494" sldId="1991"/>
        </pc:sldMkLst>
      </pc:sldChg>
      <pc:sldChg chg="addSp delSp modSp new mod modNotesTx">
        <pc:chgData name="伯尧" userId="86706a6a-cdaa-42d0-b31c-255ab0f7d779" providerId="ADAL" clId="{4B49E858-17F6-49B6-A481-3E38545A150D}" dt="2023-04-27T11:40:34.439" v="32490" actId="1076"/>
        <pc:sldMkLst>
          <pc:docMk/>
          <pc:sldMk cId="3737457830" sldId="1992"/>
        </pc:sldMkLst>
        <pc:spChg chg="mod">
          <ac:chgData name="伯尧" userId="86706a6a-cdaa-42d0-b31c-255ab0f7d779" providerId="ADAL" clId="{4B49E858-17F6-49B6-A481-3E38545A150D}" dt="2023-04-26T09:23:19.767" v="9125"/>
          <ac:spMkLst>
            <pc:docMk/>
            <pc:sldMk cId="3737457830" sldId="1992"/>
            <ac:spMk id="2" creationId="{381EACA3-5D19-4D16-943E-F4C81D4EA8BA}"/>
          </ac:spMkLst>
        </pc:spChg>
        <pc:spChg chg="del">
          <ac:chgData name="伯尧" userId="86706a6a-cdaa-42d0-b31c-255ab0f7d779" providerId="ADAL" clId="{4B49E858-17F6-49B6-A481-3E38545A150D}" dt="2023-04-27T06:35:57.278" v="29285" actId="478"/>
          <ac:spMkLst>
            <pc:docMk/>
            <pc:sldMk cId="3737457830" sldId="1992"/>
            <ac:spMk id="3" creationId="{AA3FBB74-827B-4B3F-91F3-416B25759242}"/>
          </ac:spMkLst>
        </pc:spChg>
        <pc:graphicFrameChg chg="add mod modGraphic">
          <ac:chgData name="伯尧" userId="86706a6a-cdaa-42d0-b31c-255ab0f7d779" providerId="ADAL" clId="{4B49E858-17F6-49B6-A481-3E38545A150D}" dt="2023-04-27T11:40:34.439" v="32490" actId="1076"/>
          <ac:graphicFrameMkLst>
            <pc:docMk/>
            <pc:sldMk cId="3737457830" sldId="1992"/>
            <ac:graphicFrameMk id="6" creationId="{82093CB8-812D-490E-8469-37D657575FBC}"/>
          </ac:graphicFrameMkLst>
        </pc:graphicFrameChg>
      </pc:sldChg>
      <pc:sldChg chg="addSp delSp modSp new mod ord delAnim modAnim modNotesTx">
        <pc:chgData name="伯尧" userId="86706a6a-cdaa-42d0-b31c-255ab0f7d779" providerId="ADAL" clId="{4B49E858-17F6-49B6-A481-3E38545A150D}" dt="2023-04-27T12:25:52.411" v="33170" actId="20577"/>
        <pc:sldMkLst>
          <pc:docMk/>
          <pc:sldMk cId="2687726910" sldId="1993"/>
        </pc:sldMkLst>
        <pc:spChg chg="mod">
          <ac:chgData name="伯尧" userId="86706a6a-cdaa-42d0-b31c-255ab0f7d779" providerId="ADAL" clId="{4B49E858-17F6-49B6-A481-3E38545A150D}" dt="2023-04-26T12:04:27.343" v="11441" actId="20577"/>
          <ac:spMkLst>
            <pc:docMk/>
            <pc:sldMk cId="2687726910" sldId="1993"/>
            <ac:spMk id="2" creationId="{16E4DB13-8831-44C8-979B-67E17F43379A}"/>
          </ac:spMkLst>
        </pc:spChg>
        <pc:spChg chg="mod">
          <ac:chgData name="伯尧" userId="86706a6a-cdaa-42d0-b31c-255ab0f7d779" providerId="ADAL" clId="{4B49E858-17F6-49B6-A481-3E38545A150D}" dt="2023-04-27T05:53:16.033" v="28370"/>
          <ac:spMkLst>
            <pc:docMk/>
            <pc:sldMk cId="2687726910" sldId="1993"/>
            <ac:spMk id="3" creationId="{BE721ADD-C2CF-47F9-A91B-BFB17E3A25F8}"/>
          </ac:spMkLst>
        </pc:spChg>
        <pc:spChg chg="mod">
          <ac:chgData name="伯尧" userId="86706a6a-cdaa-42d0-b31c-255ab0f7d779" providerId="ADAL" clId="{4B49E858-17F6-49B6-A481-3E38545A150D}" dt="2023-04-26T14:17:36.649" v="15531" actId="1076"/>
          <ac:spMkLst>
            <pc:docMk/>
            <pc:sldMk cId="2687726910" sldId="1993"/>
            <ac:spMk id="5" creationId="{D6CB2297-3EC6-48FC-BF48-F389FC18983D}"/>
          </ac:spMkLst>
        </pc:spChg>
        <pc:spChg chg="add del mod">
          <ac:chgData name="伯尧" userId="86706a6a-cdaa-42d0-b31c-255ab0f7d779" providerId="ADAL" clId="{4B49E858-17F6-49B6-A481-3E38545A150D}" dt="2023-04-26T12:42:42.431" v="12675" actId="478"/>
          <ac:spMkLst>
            <pc:docMk/>
            <pc:sldMk cId="2687726910" sldId="1993"/>
            <ac:spMk id="6" creationId="{007FA2FB-97ED-4724-9098-03F5F2E78790}"/>
          </ac:spMkLst>
        </pc:spChg>
        <pc:spChg chg="add mod">
          <ac:chgData name="伯尧" userId="86706a6a-cdaa-42d0-b31c-255ab0f7d779" providerId="ADAL" clId="{4B49E858-17F6-49B6-A481-3E38545A150D}" dt="2023-04-27T05:55:00.244" v="28625" actId="1076"/>
          <ac:spMkLst>
            <pc:docMk/>
            <pc:sldMk cId="2687726910" sldId="1993"/>
            <ac:spMk id="6" creationId="{755CD196-8100-4375-896F-63F9B65C66F8}"/>
          </ac:spMkLst>
        </pc:spChg>
        <pc:spChg chg="add del mod">
          <ac:chgData name="伯尧" userId="86706a6a-cdaa-42d0-b31c-255ab0f7d779" providerId="ADAL" clId="{4B49E858-17F6-49B6-A481-3E38545A150D}" dt="2023-04-26T12:42:42.431" v="12675" actId="478"/>
          <ac:spMkLst>
            <pc:docMk/>
            <pc:sldMk cId="2687726910" sldId="1993"/>
            <ac:spMk id="7" creationId="{5B9FC103-BB09-4491-A2C9-69115C1B7357}"/>
          </ac:spMkLst>
        </pc:spChg>
        <pc:spChg chg="add del mod">
          <ac:chgData name="伯尧" userId="86706a6a-cdaa-42d0-b31c-255ab0f7d779" providerId="ADAL" clId="{4B49E858-17F6-49B6-A481-3E38545A150D}" dt="2023-04-26T12:42:42.431" v="12675" actId="478"/>
          <ac:spMkLst>
            <pc:docMk/>
            <pc:sldMk cId="2687726910" sldId="1993"/>
            <ac:spMk id="8" creationId="{4BD6BFC2-B315-4466-AF2F-E1B0E46A51E2}"/>
          </ac:spMkLst>
        </pc:spChg>
        <pc:spChg chg="add del mod">
          <ac:chgData name="伯尧" userId="86706a6a-cdaa-42d0-b31c-255ab0f7d779" providerId="ADAL" clId="{4B49E858-17F6-49B6-A481-3E38545A150D}" dt="2023-04-26T12:42:42.431" v="12675" actId="478"/>
          <ac:spMkLst>
            <pc:docMk/>
            <pc:sldMk cId="2687726910" sldId="1993"/>
            <ac:spMk id="9" creationId="{6ABF38B4-2F88-4C16-B079-4DACE3E4BD00}"/>
          </ac:spMkLst>
        </pc:spChg>
        <pc:spChg chg="add del mod">
          <ac:chgData name="伯尧" userId="86706a6a-cdaa-42d0-b31c-255ab0f7d779" providerId="ADAL" clId="{4B49E858-17F6-49B6-A481-3E38545A150D}" dt="2023-04-26T12:42:42.431" v="12675" actId="478"/>
          <ac:spMkLst>
            <pc:docMk/>
            <pc:sldMk cId="2687726910" sldId="1993"/>
            <ac:spMk id="10" creationId="{96486AA2-8F88-4BA6-B5D8-6B22E381FEC9}"/>
          </ac:spMkLst>
        </pc:spChg>
        <pc:spChg chg="add del mod">
          <ac:chgData name="伯尧" userId="86706a6a-cdaa-42d0-b31c-255ab0f7d779" providerId="ADAL" clId="{4B49E858-17F6-49B6-A481-3E38545A150D}" dt="2023-04-26T12:42:42.431" v="12675" actId="478"/>
          <ac:spMkLst>
            <pc:docMk/>
            <pc:sldMk cId="2687726910" sldId="1993"/>
            <ac:spMk id="11" creationId="{85169CF6-66B1-416B-8C85-EA5F1A13915A}"/>
          </ac:spMkLst>
        </pc:spChg>
        <pc:spChg chg="add del mod">
          <ac:chgData name="伯尧" userId="86706a6a-cdaa-42d0-b31c-255ab0f7d779" providerId="ADAL" clId="{4B49E858-17F6-49B6-A481-3E38545A150D}" dt="2023-04-26T12:42:42.431" v="12675" actId="478"/>
          <ac:spMkLst>
            <pc:docMk/>
            <pc:sldMk cId="2687726910" sldId="1993"/>
            <ac:spMk id="13" creationId="{5D072464-DE7D-4099-9B85-AAFB0B2A95EA}"/>
          </ac:spMkLst>
        </pc:spChg>
        <pc:spChg chg="add del mod">
          <ac:chgData name="伯尧" userId="86706a6a-cdaa-42d0-b31c-255ab0f7d779" providerId="ADAL" clId="{4B49E858-17F6-49B6-A481-3E38545A150D}" dt="2023-04-26T12:42:42.431" v="12675" actId="478"/>
          <ac:spMkLst>
            <pc:docMk/>
            <pc:sldMk cId="2687726910" sldId="1993"/>
            <ac:spMk id="15" creationId="{90DA3A8B-C011-4D05-85B4-655EEBD25ED4}"/>
          </ac:spMkLst>
        </pc:spChg>
        <pc:spChg chg="add del mod">
          <ac:chgData name="伯尧" userId="86706a6a-cdaa-42d0-b31c-255ab0f7d779" providerId="ADAL" clId="{4B49E858-17F6-49B6-A481-3E38545A150D}" dt="2023-04-26T12:42:42.431" v="12675" actId="478"/>
          <ac:spMkLst>
            <pc:docMk/>
            <pc:sldMk cId="2687726910" sldId="1993"/>
            <ac:spMk id="16" creationId="{56114E50-5066-415B-A9C1-03C6716169A9}"/>
          </ac:spMkLst>
        </pc:spChg>
        <pc:spChg chg="mod">
          <ac:chgData name="伯尧" userId="86706a6a-cdaa-42d0-b31c-255ab0f7d779" providerId="ADAL" clId="{4B49E858-17F6-49B6-A481-3E38545A150D}" dt="2023-04-26T13:11:12.764" v="14232"/>
          <ac:spMkLst>
            <pc:docMk/>
            <pc:sldMk cId="2687726910" sldId="1993"/>
            <ac:spMk id="19" creationId="{1F1F20C1-E9BE-40F5-9418-A48B47D40947}"/>
          </ac:spMkLst>
        </pc:spChg>
        <pc:spChg chg="mod">
          <ac:chgData name="伯尧" userId="86706a6a-cdaa-42d0-b31c-255ab0f7d779" providerId="ADAL" clId="{4B49E858-17F6-49B6-A481-3E38545A150D}" dt="2023-04-26T13:11:12.764" v="14232"/>
          <ac:spMkLst>
            <pc:docMk/>
            <pc:sldMk cId="2687726910" sldId="1993"/>
            <ac:spMk id="21" creationId="{687E2C8D-2D2A-4823-B40F-96DBFCD2C0B3}"/>
          </ac:spMkLst>
        </pc:spChg>
        <pc:spChg chg="mod">
          <ac:chgData name="伯尧" userId="86706a6a-cdaa-42d0-b31c-255ab0f7d779" providerId="ADAL" clId="{4B49E858-17F6-49B6-A481-3E38545A150D}" dt="2023-04-26T13:11:12.764" v="14232"/>
          <ac:spMkLst>
            <pc:docMk/>
            <pc:sldMk cId="2687726910" sldId="1993"/>
            <ac:spMk id="22" creationId="{57E356A4-008F-4053-98A3-9EB364D2BFC7}"/>
          </ac:spMkLst>
        </pc:spChg>
        <pc:spChg chg="mod">
          <ac:chgData name="伯尧" userId="86706a6a-cdaa-42d0-b31c-255ab0f7d779" providerId="ADAL" clId="{4B49E858-17F6-49B6-A481-3E38545A150D}" dt="2023-04-26T13:11:12.764" v="14232"/>
          <ac:spMkLst>
            <pc:docMk/>
            <pc:sldMk cId="2687726910" sldId="1993"/>
            <ac:spMk id="23" creationId="{F8BD4DF2-3E7D-4111-B4D1-F71A744F9201}"/>
          </ac:spMkLst>
        </pc:spChg>
        <pc:spChg chg="mod">
          <ac:chgData name="伯尧" userId="86706a6a-cdaa-42d0-b31c-255ab0f7d779" providerId="ADAL" clId="{4B49E858-17F6-49B6-A481-3E38545A150D}" dt="2023-04-26T13:11:12.764" v="14232"/>
          <ac:spMkLst>
            <pc:docMk/>
            <pc:sldMk cId="2687726910" sldId="1993"/>
            <ac:spMk id="24" creationId="{94316FA3-7769-44C5-BC48-803FF6F2BD45}"/>
          </ac:spMkLst>
        </pc:spChg>
        <pc:spChg chg="mod">
          <ac:chgData name="伯尧" userId="86706a6a-cdaa-42d0-b31c-255ab0f7d779" providerId="ADAL" clId="{4B49E858-17F6-49B6-A481-3E38545A150D}" dt="2023-04-26T13:11:17.356" v="14236" actId="14100"/>
          <ac:spMkLst>
            <pc:docMk/>
            <pc:sldMk cId="2687726910" sldId="1993"/>
            <ac:spMk id="25" creationId="{403BD525-D569-4A11-8C54-D2ADCE173345}"/>
          </ac:spMkLst>
        </pc:spChg>
        <pc:spChg chg="mod">
          <ac:chgData name="伯尧" userId="86706a6a-cdaa-42d0-b31c-255ab0f7d779" providerId="ADAL" clId="{4B49E858-17F6-49B6-A481-3E38545A150D}" dt="2023-04-26T13:11:12.764" v="14232"/>
          <ac:spMkLst>
            <pc:docMk/>
            <pc:sldMk cId="2687726910" sldId="1993"/>
            <ac:spMk id="26" creationId="{1E233F57-3841-415D-998F-4D9F5821E79C}"/>
          </ac:spMkLst>
        </pc:spChg>
        <pc:spChg chg="mod">
          <ac:chgData name="伯尧" userId="86706a6a-cdaa-42d0-b31c-255ab0f7d779" providerId="ADAL" clId="{4B49E858-17F6-49B6-A481-3E38545A150D}" dt="2023-04-26T13:11:12.764" v="14232"/>
          <ac:spMkLst>
            <pc:docMk/>
            <pc:sldMk cId="2687726910" sldId="1993"/>
            <ac:spMk id="27" creationId="{1C768FE4-B2D4-4C71-A84D-16F3ABFA23BE}"/>
          </ac:spMkLst>
        </pc:spChg>
        <pc:spChg chg="mod">
          <ac:chgData name="伯尧" userId="86706a6a-cdaa-42d0-b31c-255ab0f7d779" providerId="ADAL" clId="{4B49E858-17F6-49B6-A481-3E38545A150D}" dt="2023-04-26T13:11:12.764" v="14232"/>
          <ac:spMkLst>
            <pc:docMk/>
            <pc:sldMk cId="2687726910" sldId="1993"/>
            <ac:spMk id="37" creationId="{835101D0-D3D2-4F2F-8741-EFD564AFB28A}"/>
          </ac:spMkLst>
        </pc:spChg>
        <pc:spChg chg="mod">
          <ac:chgData name="伯尧" userId="86706a6a-cdaa-42d0-b31c-255ab0f7d779" providerId="ADAL" clId="{4B49E858-17F6-49B6-A481-3E38545A150D}" dt="2023-04-26T13:11:12.764" v="14232"/>
          <ac:spMkLst>
            <pc:docMk/>
            <pc:sldMk cId="2687726910" sldId="1993"/>
            <ac:spMk id="45" creationId="{FA549DD4-4F5E-40B0-8BFC-7F23FF5497A8}"/>
          </ac:spMkLst>
        </pc:spChg>
        <pc:spChg chg="mod">
          <ac:chgData name="伯尧" userId="86706a6a-cdaa-42d0-b31c-255ab0f7d779" providerId="ADAL" clId="{4B49E858-17F6-49B6-A481-3E38545A150D}" dt="2023-04-26T13:11:12.764" v="14232"/>
          <ac:spMkLst>
            <pc:docMk/>
            <pc:sldMk cId="2687726910" sldId="1993"/>
            <ac:spMk id="46" creationId="{9E4B8F46-D716-4698-8E22-AF2F430B68FC}"/>
          </ac:spMkLst>
        </pc:spChg>
        <pc:spChg chg="mod">
          <ac:chgData name="伯尧" userId="86706a6a-cdaa-42d0-b31c-255ab0f7d779" providerId="ADAL" clId="{4B49E858-17F6-49B6-A481-3E38545A150D}" dt="2023-04-26T13:11:12.764" v="14232"/>
          <ac:spMkLst>
            <pc:docMk/>
            <pc:sldMk cId="2687726910" sldId="1993"/>
            <ac:spMk id="47" creationId="{EF504AFD-578A-483B-9435-3B90BEF365DA}"/>
          </ac:spMkLst>
        </pc:spChg>
        <pc:spChg chg="mod">
          <ac:chgData name="伯尧" userId="86706a6a-cdaa-42d0-b31c-255ab0f7d779" providerId="ADAL" clId="{4B49E858-17F6-49B6-A481-3E38545A150D}" dt="2023-04-26T13:11:12.764" v="14232"/>
          <ac:spMkLst>
            <pc:docMk/>
            <pc:sldMk cId="2687726910" sldId="1993"/>
            <ac:spMk id="48" creationId="{FEC2B7E2-1600-45B1-9FB1-08B1C4F7DB29}"/>
          </ac:spMkLst>
        </pc:spChg>
        <pc:spChg chg="mod">
          <ac:chgData name="伯尧" userId="86706a6a-cdaa-42d0-b31c-255ab0f7d779" providerId="ADAL" clId="{4B49E858-17F6-49B6-A481-3E38545A150D}" dt="2023-04-26T13:11:12.764" v="14232"/>
          <ac:spMkLst>
            <pc:docMk/>
            <pc:sldMk cId="2687726910" sldId="1993"/>
            <ac:spMk id="50" creationId="{54D2A5E1-9521-44DE-BA5E-B258B32E710F}"/>
          </ac:spMkLst>
        </pc:spChg>
        <pc:spChg chg="mod">
          <ac:chgData name="伯尧" userId="86706a6a-cdaa-42d0-b31c-255ab0f7d779" providerId="ADAL" clId="{4B49E858-17F6-49B6-A481-3E38545A150D}" dt="2023-04-26T13:11:12.764" v="14232"/>
          <ac:spMkLst>
            <pc:docMk/>
            <pc:sldMk cId="2687726910" sldId="1993"/>
            <ac:spMk id="52" creationId="{0225BD12-9BF8-4449-A210-F33A54753CB0}"/>
          </ac:spMkLst>
        </pc:spChg>
        <pc:spChg chg="mod">
          <ac:chgData name="伯尧" userId="86706a6a-cdaa-42d0-b31c-255ab0f7d779" providerId="ADAL" clId="{4B49E858-17F6-49B6-A481-3E38545A150D}" dt="2023-04-26T13:11:12.764" v="14232"/>
          <ac:spMkLst>
            <pc:docMk/>
            <pc:sldMk cId="2687726910" sldId="1993"/>
            <ac:spMk id="53" creationId="{4453B6A4-3CE3-45F9-B7DC-FAC350A8F7C0}"/>
          </ac:spMkLst>
        </pc:spChg>
        <pc:spChg chg="mod">
          <ac:chgData name="伯尧" userId="86706a6a-cdaa-42d0-b31c-255ab0f7d779" providerId="ADAL" clId="{4B49E858-17F6-49B6-A481-3E38545A150D}" dt="2023-04-26T13:11:12.764" v="14232"/>
          <ac:spMkLst>
            <pc:docMk/>
            <pc:sldMk cId="2687726910" sldId="1993"/>
            <ac:spMk id="54" creationId="{568E2DD5-3655-48D8-9D5D-B28F963CB9A9}"/>
          </ac:spMkLst>
        </pc:spChg>
        <pc:grpChg chg="add mod">
          <ac:chgData name="伯尧" userId="86706a6a-cdaa-42d0-b31c-255ab0f7d779" providerId="ADAL" clId="{4B49E858-17F6-49B6-A481-3E38545A150D}" dt="2023-04-26T13:11:12.764" v="14232"/>
          <ac:grpSpMkLst>
            <pc:docMk/>
            <pc:sldMk cId="2687726910" sldId="1993"/>
            <ac:grpSpMk id="18" creationId="{5896BEA1-5BF0-47FE-8BC4-07F087A1A0BE}"/>
          </ac:grpSpMkLst>
        </pc:grpChg>
        <pc:grpChg chg="mod">
          <ac:chgData name="伯尧" userId="86706a6a-cdaa-42d0-b31c-255ab0f7d779" providerId="ADAL" clId="{4B49E858-17F6-49B6-A481-3E38545A150D}" dt="2023-04-26T13:11:12.764" v="14232"/>
          <ac:grpSpMkLst>
            <pc:docMk/>
            <pc:sldMk cId="2687726910" sldId="1993"/>
            <ac:grpSpMk id="44" creationId="{F79EBDBE-E34B-4916-B2FD-1AC1EA5890C2}"/>
          </ac:grpSpMkLst>
        </pc:grpChg>
        <pc:cxnChg chg="add del mod">
          <ac:chgData name="伯尧" userId="86706a6a-cdaa-42d0-b31c-255ab0f7d779" providerId="ADAL" clId="{4B49E858-17F6-49B6-A481-3E38545A150D}" dt="2023-04-26T12:42:42.431" v="12675" actId="478"/>
          <ac:cxnSpMkLst>
            <pc:docMk/>
            <pc:sldMk cId="2687726910" sldId="1993"/>
            <ac:cxnSpMk id="12" creationId="{2FEFE4C5-9C9A-4DD7-8300-B53A48FF111E}"/>
          </ac:cxnSpMkLst>
        </pc:cxnChg>
        <pc:cxnChg chg="add del mod">
          <ac:chgData name="伯尧" userId="86706a6a-cdaa-42d0-b31c-255ab0f7d779" providerId="ADAL" clId="{4B49E858-17F6-49B6-A481-3E38545A150D}" dt="2023-04-26T12:42:42.431" v="12675" actId="478"/>
          <ac:cxnSpMkLst>
            <pc:docMk/>
            <pc:sldMk cId="2687726910" sldId="1993"/>
            <ac:cxnSpMk id="14" creationId="{19354FEE-30AD-4879-858F-9FD1CF3B74F8}"/>
          </ac:cxnSpMkLst>
        </pc:cxnChg>
        <pc:cxnChg chg="add del mod">
          <ac:chgData name="伯尧" userId="86706a6a-cdaa-42d0-b31c-255ab0f7d779" providerId="ADAL" clId="{4B49E858-17F6-49B6-A481-3E38545A150D}" dt="2023-04-26T12:42:42.431" v="12675" actId="478"/>
          <ac:cxnSpMkLst>
            <pc:docMk/>
            <pc:sldMk cId="2687726910" sldId="1993"/>
            <ac:cxnSpMk id="17" creationId="{627C2FDB-B5BC-4241-8697-95A85DEE48FD}"/>
          </ac:cxnSpMkLst>
        </pc:cxnChg>
        <pc:cxnChg chg="mod">
          <ac:chgData name="伯尧" userId="86706a6a-cdaa-42d0-b31c-255ab0f7d779" providerId="ADAL" clId="{4B49E858-17F6-49B6-A481-3E38545A150D}" dt="2023-04-26T13:11:12.764" v="14232"/>
          <ac:cxnSpMkLst>
            <pc:docMk/>
            <pc:sldMk cId="2687726910" sldId="1993"/>
            <ac:cxnSpMk id="20" creationId="{9E923336-7016-4A23-A281-BF260A50A8F4}"/>
          </ac:cxnSpMkLst>
        </pc:cxnChg>
        <pc:cxnChg chg="mod">
          <ac:chgData name="伯尧" userId="86706a6a-cdaa-42d0-b31c-255ab0f7d779" providerId="ADAL" clId="{4B49E858-17F6-49B6-A481-3E38545A150D}" dt="2023-04-26T13:11:12.764" v="14232"/>
          <ac:cxnSpMkLst>
            <pc:docMk/>
            <pc:sldMk cId="2687726910" sldId="1993"/>
            <ac:cxnSpMk id="28" creationId="{59CFEB6A-D99D-4080-8103-A1AFEA61676D}"/>
          </ac:cxnSpMkLst>
        </pc:cxnChg>
        <pc:cxnChg chg="mod">
          <ac:chgData name="伯尧" userId="86706a6a-cdaa-42d0-b31c-255ab0f7d779" providerId="ADAL" clId="{4B49E858-17F6-49B6-A481-3E38545A150D}" dt="2023-04-26T13:11:12.764" v="14232"/>
          <ac:cxnSpMkLst>
            <pc:docMk/>
            <pc:sldMk cId="2687726910" sldId="1993"/>
            <ac:cxnSpMk id="29" creationId="{FC83FB7A-3E0C-42E7-9B02-38E0FE9E005C}"/>
          </ac:cxnSpMkLst>
        </pc:cxnChg>
        <pc:cxnChg chg="mod">
          <ac:chgData name="伯尧" userId="86706a6a-cdaa-42d0-b31c-255ab0f7d779" providerId="ADAL" clId="{4B49E858-17F6-49B6-A481-3E38545A150D}" dt="2023-04-26T13:11:12.764" v="14232"/>
          <ac:cxnSpMkLst>
            <pc:docMk/>
            <pc:sldMk cId="2687726910" sldId="1993"/>
            <ac:cxnSpMk id="30" creationId="{5247612D-4CA9-4F6A-97B8-7C9B2C7B08E1}"/>
          </ac:cxnSpMkLst>
        </pc:cxnChg>
        <pc:cxnChg chg="mod">
          <ac:chgData name="伯尧" userId="86706a6a-cdaa-42d0-b31c-255ab0f7d779" providerId="ADAL" clId="{4B49E858-17F6-49B6-A481-3E38545A150D}" dt="2023-04-26T13:11:12.764" v="14232"/>
          <ac:cxnSpMkLst>
            <pc:docMk/>
            <pc:sldMk cId="2687726910" sldId="1993"/>
            <ac:cxnSpMk id="31" creationId="{2E51A912-8F0B-4E99-B3D9-1032F4E742C5}"/>
          </ac:cxnSpMkLst>
        </pc:cxnChg>
        <pc:cxnChg chg="mod">
          <ac:chgData name="伯尧" userId="86706a6a-cdaa-42d0-b31c-255ab0f7d779" providerId="ADAL" clId="{4B49E858-17F6-49B6-A481-3E38545A150D}" dt="2023-04-26T13:11:12.764" v="14232"/>
          <ac:cxnSpMkLst>
            <pc:docMk/>
            <pc:sldMk cId="2687726910" sldId="1993"/>
            <ac:cxnSpMk id="32" creationId="{F4B3F4FB-F969-40E6-A978-A5D53A625AA7}"/>
          </ac:cxnSpMkLst>
        </pc:cxnChg>
        <pc:cxnChg chg="mod">
          <ac:chgData name="伯尧" userId="86706a6a-cdaa-42d0-b31c-255ab0f7d779" providerId="ADAL" clId="{4B49E858-17F6-49B6-A481-3E38545A150D}" dt="2023-04-26T13:11:12.764" v="14232"/>
          <ac:cxnSpMkLst>
            <pc:docMk/>
            <pc:sldMk cId="2687726910" sldId="1993"/>
            <ac:cxnSpMk id="33" creationId="{75F017F4-00D7-4F32-AB3E-A9429D4B3CC1}"/>
          </ac:cxnSpMkLst>
        </pc:cxnChg>
        <pc:cxnChg chg="mod">
          <ac:chgData name="伯尧" userId="86706a6a-cdaa-42d0-b31c-255ab0f7d779" providerId="ADAL" clId="{4B49E858-17F6-49B6-A481-3E38545A150D}" dt="2023-04-26T13:11:12.764" v="14232"/>
          <ac:cxnSpMkLst>
            <pc:docMk/>
            <pc:sldMk cId="2687726910" sldId="1993"/>
            <ac:cxnSpMk id="34" creationId="{51543E96-EEC5-413A-AEF8-2DA0C6863C01}"/>
          </ac:cxnSpMkLst>
        </pc:cxnChg>
        <pc:cxnChg chg="mod">
          <ac:chgData name="伯尧" userId="86706a6a-cdaa-42d0-b31c-255ab0f7d779" providerId="ADAL" clId="{4B49E858-17F6-49B6-A481-3E38545A150D}" dt="2023-04-26T13:11:12.764" v="14232"/>
          <ac:cxnSpMkLst>
            <pc:docMk/>
            <pc:sldMk cId="2687726910" sldId="1993"/>
            <ac:cxnSpMk id="35" creationId="{81A5DB5D-4A3F-470E-8F7C-16C37635583E}"/>
          </ac:cxnSpMkLst>
        </pc:cxnChg>
        <pc:cxnChg chg="mod">
          <ac:chgData name="伯尧" userId="86706a6a-cdaa-42d0-b31c-255ab0f7d779" providerId="ADAL" clId="{4B49E858-17F6-49B6-A481-3E38545A150D}" dt="2023-04-26T13:11:12.764" v="14232"/>
          <ac:cxnSpMkLst>
            <pc:docMk/>
            <pc:sldMk cId="2687726910" sldId="1993"/>
            <ac:cxnSpMk id="36" creationId="{363F3A3E-EF16-4457-BCB8-D739874ADC39}"/>
          </ac:cxnSpMkLst>
        </pc:cxnChg>
        <pc:cxnChg chg="mod">
          <ac:chgData name="伯尧" userId="86706a6a-cdaa-42d0-b31c-255ab0f7d779" providerId="ADAL" clId="{4B49E858-17F6-49B6-A481-3E38545A150D}" dt="2023-04-26T13:11:12.764" v="14232"/>
          <ac:cxnSpMkLst>
            <pc:docMk/>
            <pc:sldMk cId="2687726910" sldId="1993"/>
            <ac:cxnSpMk id="38" creationId="{47987D3E-3FBE-410F-BC81-B9712EF8B112}"/>
          </ac:cxnSpMkLst>
        </pc:cxnChg>
        <pc:cxnChg chg="mod">
          <ac:chgData name="伯尧" userId="86706a6a-cdaa-42d0-b31c-255ab0f7d779" providerId="ADAL" clId="{4B49E858-17F6-49B6-A481-3E38545A150D}" dt="2023-04-26T13:11:12.764" v="14232"/>
          <ac:cxnSpMkLst>
            <pc:docMk/>
            <pc:sldMk cId="2687726910" sldId="1993"/>
            <ac:cxnSpMk id="39" creationId="{AE1A6055-1301-4E88-B720-F0F275D0224C}"/>
          </ac:cxnSpMkLst>
        </pc:cxnChg>
        <pc:cxnChg chg="mod">
          <ac:chgData name="伯尧" userId="86706a6a-cdaa-42d0-b31c-255ab0f7d779" providerId="ADAL" clId="{4B49E858-17F6-49B6-A481-3E38545A150D}" dt="2023-04-26T13:11:12.764" v="14232"/>
          <ac:cxnSpMkLst>
            <pc:docMk/>
            <pc:sldMk cId="2687726910" sldId="1993"/>
            <ac:cxnSpMk id="40" creationId="{BFD2433A-9BAA-461E-86C9-D5FD0F2F5931}"/>
          </ac:cxnSpMkLst>
        </pc:cxnChg>
        <pc:cxnChg chg="mod">
          <ac:chgData name="伯尧" userId="86706a6a-cdaa-42d0-b31c-255ab0f7d779" providerId="ADAL" clId="{4B49E858-17F6-49B6-A481-3E38545A150D}" dt="2023-04-26T13:11:12.764" v="14232"/>
          <ac:cxnSpMkLst>
            <pc:docMk/>
            <pc:sldMk cId="2687726910" sldId="1993"/>
            <ac:cxnSpMk id="41" creationId="{A12FFCCC-D3FC-4FB5-9EB1-EAA6CB0EB0C0}"/>
          </ac:cxnSpMkLst>
        </pc:cxnChg>
        <pc:cxnChg chg="mod">
          <ac:chgData name="伯尧" userId="86706a6a-cdaa-42d0-b31c-255ab0f7d779" providerId="ADAL" clId="{4B49E858-17F6-49B6-A481-3E38545A150D}" dt="2023-04-26T13:11:12.764" v="14232"/>
          <ac:cxnSpMkLst>
            <pc:docMk/>
            <pc:sldMk cId="2687726910" sldId="1993"/>
            <ac:cxnSpMk id="42" creationId="{19343942-DCFE-4D4C-B531-E33FA336D73F}"/>
          </ac:cxnSpMkLst>
        </pc:cxnChg>
        <pc:cxnChg chg="mod">
          <ac:chgData name="伯尧" userId="86706a6a-cdaa-42d0-b31c-255ab0f7d779" providerId="ADAL" clId="{4B49E858-17F6-49B6-A481-3E38545A150D}" dt="2023-04-26T13:11:17.356" v="14236" actId="14100"/>
          <ac:cxnSpMkLst>
            <pc:docMk/>
            <pc:sldMk cId="2687726910" sldId="1993"/>
            <ac:cxnSpMk id="43" creationId="{C78C7415-CF65-4E9E-AECA-37AC462194BE}"/>
          </ac:cxnSpMkLst>
        </pc:cxnChg>
        <pc:cxnChg chg="mod">
          <ac:chgData name="伯尧" userId="86706a6a-cdaa-42d0-b31c-255ab0f7d779" providerId="ADAL" clId="{4B49E858-17F6-49B6-A481-3E38545A150D}" dt="2023-04-26T13:11:12.764" v="14232"/>
          <ac:cxnSpMkLst>
            <pc:docMk/>
            <pc:sldMk cId="2687726910" sldId="1993"/>
            <ac:cxnSpMk id="49" creationId="{6BD7C8B4-58E8-4806-AEDE-6D706479BF27}"/>
          </ac:cxnSpMkLst>
        </pc:cxnChg>
        <pc:cxnChg chg="mod">
          <ac:chgData name="伯尧" userId="86706a6a-cdaa-42d0-b31c-255ab0f7d779" providerId="ADAL" clId="{4B49E858-17F6-49B6-A481-3E38545A150D}" dt="2023-04-26T13:11:12.764" v="14232"/>
          <ac:cxnSpMkLst>
            <pc:docMk/>
            <pc:sldMk cId="2687726910" sldId="1993"/>
            <ac:cxnSpMk id="51" creationId="{10296A0B-4103-467A-9110-6F8C29D1F067}"/>
          </ac:cxnSpMkLst>
        </pc:cxnChg>
      </pc:sldChg>
      <pc:sldChg chg="addSp delSp modSp new mod ord modShow modNotesTx">
        <pc:chgData name="伯尧" userId="86706a6a-cdaa-42d0-b31c-255ab0f7d779" providerId="ADAL" clId="{4B49E858-17F6-49B6-A481-3E38545A150D}" dt="2023-04-27T06:47:49.816" v="30090"/>
        <pc:sldMkLst>
          <pc:docMk/>
          <pc:sldMk cId="1025843887" sldId="1994"/>
        </pc:sldMkLst>
        <pc:spChg chg="mod">
          <ac:chgData name="伯尧" userId="86706a6a-cdaa-42d0-b31c-255ab0f7d779" providerId="ADAL" clId="{4B49E858-17F6-49B6-A481-3E38545A150D}" dt="2023-04-26T12:12:50.066" v="11658" actId="20577"/>
          <ac:spMkLst>
            <pc:docMk/>
            <pc:sldMk cId="1025843887" sldId="1994"/>
            <ac:spMk id="2" creationId="{A91655FB-CDC1-4715-B88E-A081B8335DBA}"/>
          </ac:spMkLst>
        </pc:spChg>
        <pc:spChg chg="mod">
          <ac:chgData name="伯尧" userId="86706a6a-cdaa-42d0-b31c-255ab0f7d779" providerId="ADAL" clId="{4B49E858-17F6-49B6-A481-3E38545A150D}" dt="2023-04-26T12:45:18.791" v="12972" actId="20577"/>
          <ac:spMkLst>
            <pc:docMk/>
            <pc:sldMk cId="1025843887" sldId="1994"/>
            <ac:spMk id="3" creationId="{88100C79-460E-4899-9A60-91AEDC412378}"/>
          </ac:spMkLst>
        </pc:spChg>
        <pc:spChg chg="add mod">
          <ac:chgData name="伯尧" userId="86706a6a-cdaa-42d0-b31c-255ab0f7d779" providerId="ADAL" clId="{4B49E858-17F6-49B6-A481-3E38545A150D}" dt="2023-04-26T14:56:15.106" v="17731"/>
          <ac:spMkLst>
            <pc:docMk/>
            <pc:sldMk cId="1025843887" sldId="1994"/>
            <ac:spMk id="6" creationId="{D2FE3D76-68FC-420C-8EDE-6544369920B5}"/>
          </ac:spMkLst>
        </pc:spChg>
        <pc:spChg chg="add mod">
          <ac:chgData name="伯尧" userId="86706a6a-cdaa-42d0-b31c-255ab0f7d779" providerId="ADAL" clId="{4B49E858-17F6-49B6-A481-3E38545A150D}" dt="2023-04-26T12:39:32.832" v="12379" actId="1037"/>
          <ac:spMkLst>
            <pc:docMk/>
            <pc:sldMk cId="1025843887" sldId="1994"/>
            <ac:spMk id="7" creationId="{5BA884E8-A773-410C-BE12-AF0117301B8C}"/>
          </ac:spMkLst>
        </pc:spChg>
        <pc:spChg chg="add mod">
          <ac:chgData name="伯尧" userId="86706a6a-cdaa-42d0-b31c-255ab0f7d779" providerId="ADAL" clId="{4B49E858-17F6-49B6-A481-3E38545A150D}" dt="2023-04-26T12:39:32.832" v="12379" actId="1037"/>
          <ac:spMkLst>
            <pc:docMk/>
            <pc:sldMk cId="1025843887" sldId="1994"/>
            <ac:spMk id="8" creationId="{257A3BE8-1B59-4990-9A6A-403A22DD196C}"/>
          </ac:spMkLst>
        </pc:spChg>
        <pc:spChg chg="add mod">
          <ac:chgData name="伯尧" userId="86706a6a-cdaa-42d0-b31c-255ab0f7d779" providerId="ADAL" clId="{4B49E858-17F6-49B6-A481-3E38545A150D}" dt="2023-04-26T12:39:32.832" v="12379" actId="1037"/>
          <ac:spMkLst>
            <pc:docMk/>
            <pc:sldMk cId="1025843887" sldId="1994"/>
            <ac:spMk id="11" creationId="{FF341D25-691B-4ABF-B167-9F41B29A5EF5}"/>
          </ac:spMkLst>
        </pc:spChg>
        <pc:spChg chg="add mod">
          <ac:chgData name="伯尧" userId="86706a6a-cdaa-42d0-b31c-255ab0f7d779" providerId="ADAL" clId="{4B49E858-17F6-49B6-A481-3E38545A150D}" dt="2023-04-26T14:56:22.445" v="17773"/>
          <ac:spMkLst>
            <pc:docMk/>
            <pc:sldMk cId="1025843887" sldId="1994"/>
            <ac:spMk id="13" creationId="{84E43784-D28F-4266-B87A-8FAFA8B945FF}"/>
          </ac:spMkLst>
        </pc:spChg>
        <pc:spChg chg="add del mod">
          <ac:chgData name="伯尧" userId="86706a6a-cdaa-42d0-b31c-255ab0f7d779" providerId="ADAL" clId="{4B49E858-17F6-49B6-A481-3E38545A150D}" dt="2023-04-26T12:42:22.486" v="12672"/>
          <ac:spMkLst>
            <pc:docMk/>
            <pc:sldMk cId="1025843887" sldId="1994"/>
            <ac:spMk id="14" creationId="{70303AF7-DD29-47EF-8334-84ACFBDBFA84}"/>
          </ac:spMkLst>
        </pc:spChg>
        <pc:cxnChg chg="add mod">
          <ac:chgData name="伯尧" userId="86706a6a-cdaa-42d0-b31c-255ab0f7d779" providerId="ADAL" clId="{4B49E858-17F6-49B6-A481-3E38545A150D}" dt="2023-04-26T12:39:32.832" v="12379" actId="1037"/>
          <ac:cxnSpMkLst>
            <pc:docMk/>
            <pc:sldMk cId="1025843887" sldId="1994"/>
            <ac:cxnSpMk id="9" creationId="{EE3BA78D-F08C-4CFB-957D-8A87160FC9F4}"/>
          </ac:cxnSpMkLst>
        </pc:cxnChg>
        <pc:cxnChg chg="add mod">
          <ac:chgData name="伯尧" userId="86706a6a-cdaa-42d0-b31c-255ab0f7d779" providerId="ADAL" clId="{4B49E858-17F6-49B6-A481-3E38545A150D}" dt="2023-04-26T12:39:32.832" v="12379" actId="1037"/>
          <ac:cxnSpMkLst>
            <pc:docMk/>
            <pc:sldMk cId="1025843887" sldId="1994"/>
            <ac:cxnSpMk id="10" creationId="{53B6B6AD-AF8E-4EFA-A3C4-67784EAF1875}"/>
          </ac:cxnSpMkLst>
        </pc:cxnChg>
        <pc:cxnChg chg="add mod">
          <ac:chgData name="伯尧" userId="86706a6a-cdaa-42d0-b31c-255ab0f7d779" providerId="ADAL" clId="{4B49E858-17F6-49B6-A481-3E38545A150D}" dt="2023-04-26T12:39:32.832" v="12379" actId="1037"/>
          <ac:cxnSpMkLst>
            <pc:docMk/>
            <pc:sldMk cId="1025843887" sldId="1994"/>
            <ac:cxnSpMk id="12" creationId="{8FE10B1C-700B-43C5-B5BB-6709FA620D09}"/>
          </ac:cxnSpMkLst>
        </pc:cxnChg>
      </pc:sldChg>
      <pc:sldChg chg="addSp delSp modSp new mod modClrScheme chgLayout modNotesTx">
        <pc:chgData name="伯尧" userId="86706a6a-cdaa-42d0-b31c-255ab0f7d779" providerId="ADAL" clId="{4B49E858-17F6-49B6-A481-3E38545A150D}" dt="2023-04-27T11:40:53.196" v="32493" actId="1076"/>
        <pc:sldMkLst>
          <pc:docMk/>
          <pc:sldMk cId="2239490283" sldId="1995"/>
        </pc:sldMkLst>
        <pc:spChg chg="del">
          <ac:chgData name="伯尧" userId="86706a6a-cdaa-42d0-b31c-255ab0f7d779" providerId="ADAL" clId="{4B49E858-17F6-49B6-A481-3E38545A150D}" dt="2023-04-26T12:46:19.256" v="13151" actId="700"/>
          <ac:spMkLst>
            <pc:docMk/>
            <pc:sldMk cId="2239490283" sldId="1995"/>
            <ac:spMk id="2" creationId="{E51CE04D-A219-4B91-A482-FED20387B145}"/>
          </ac:spMkLst>
        </pc:spChg>
        <pc:spChg chg="del">
          <ac:chgData name="伯尧" userId="86706a6a-cdaa-42d0-b31c-255ab0f7d779" providerId="ADAL" clId="{4B49E858-17F6-49B6-A481-3E38545A150D}" dt="2023-04-26T12:46:19.256" v="13151" actId="700"/>
          <ac:spMkLst>
            <pc:docMk/>
            <pc:sldMk cId="2239490283" sldId="1995"/>
            <ac:spMk id="3" creationId="{B8272238-81C9-45DC-AA6E-4C9665359FE2}"/>
          </ac:spMkLst>
        </pc:spChg>
        <pc:spChg chg="mod ord">
          <ac:chgData name="伯尧" userId="86706a6a-cdaa-42d0-b31c-255ab0f7d779" providerId="ADAL" clId="{4B49E858-17F6-49B6-A481-3E38545A150D}" dt="2023-04-27T06:02:31.811" v="28743" actId="14100"/>
          <ac:spMkLst>
            <pc:docMk/>
            <pc:sldMk cId="2239490283" sldId="1995"/>
            <ac:spMk id="4" creationId="{AF14A751-E36B-4427-94CC-B47DC7CC26B1}"/>
          </ac:spMkLst>
        </pc:spChg>
        <pc:spChg chg="mod ord">
          <ac:chgData name="伯尧" userId="86706a6a-cdaa-42d0-b31c-255ab0f7d779" providerId="ADAL" clId="{4B49E858-17F6-49B6-A481-3E38545A150D}" dt="2023-04-26T12:46:41.001" v="13154" actId="700"/>
          <ac:spMkLst>
            <pc:docMk/>
            <pc:sldMk cId="2239490283" sldId="1995"/>
            <ac:spMk id="5" creationId="{D5B066CF-812A-42A0-8AD6-23AC27D59871}"/>
          </ac:spMkLst>
        </pc:spChg>
        <pc:spChg chg="add mod">
          <ac:chgData name="伯尧" userId="86706a6a-cdaa-42d0-b31c-255ab0f7d779" providerId="ADAL" clId="{4B49E858-17F6-49B6-A481-3E38545A150D}" dt="2023-04-27T09:08:42.525" v="31197" actId="1035"/>
          <ac:spMkLst>
            <pc:docMk/>
            <pc:sldMk cId="2239490283" sldId="1995"/>
            <ac:spMk id="6" creationId="{631B4C3A-121E-4C07-BDC7-6997458D7440}"/>
          </ac:spMkLst>
        </pc:spChg>
        <pc:spChg chg="add mod">
          <ac:chgData name="伯尧" userId="86706a6a-cdaa-42d0-b31c-255ab0f7d779" providerId="ADAL" clId="{4B49E858-17F6-49B6-A481-3E38545A150D}" dt="2023-04-27T09:08:42.525" v="31197" actId="1035"/>
          <ac:spMkLst>
            <pc:docMk/>
            <pc:sldMk cId="2239490283" sldId="1995"/>
            <ac:spMk id="7" creationId="{4E3D8B91-3C65-4ECA-99A9-7AE78CDF9249}"/>
          </ac:spMkLst>
        </pc:spChg>
        <pc:spChg chg="add mod">
          <ac:chgData name="伯尧" userId="86706a6a-cdaa-42d0-b31c-255ab0f7d779" providerId="ADAL" clId="{4B49E858-17F6-49B6-A481-3E38545A150D}" dt="2023-04-27T09:08:42.525" v="31197" actId="1035"/>
          <ac:spMkLst>
            <pc:docMk/>
            <pc:sldMk cId="2239490283" sldId="1995"/>
            <ac:spMk id="8" creationId="{7DBFA030-8016-49DF-80DF-08B28983D0C8}"/>
          </ac:spMkLst>
        </pc:spChg>
        <pc:spChg chg="add del mod">
          <ac:chgData name="伯尧" userId="86706a6a-cdaa-42d0-b31c-255ab0f7d779" providerId="ADAL" clId="{4B49E858-17F6-49B6-A481-3E38545A150D}" dt="2023-04-26T12:47:14.605" v="13157" actId="478"/>
          <ac:spMkLst>
            <pc:docMk/>
            <pc:sldMk cId="2239490283" sldId="1995"/>
            <ac:spMk id="9" creationId="{11A56382-D63A-4BF3-8A00-594D970B28E4}"/>
          </ac:spMkLst>
        </pc:spChg>
        <pc:spChg chg="add del mod">
          <ac:chgData name="伯尧" userId="86706a6a-cdaa-42d0-b31c-255ab0f7d779" providerId="ADAL" clId="{4B49E858-17F6-49B6-A481-3E38545A150D}" dt="2023-04-26T12:47:14.605" v="13157" actId="478"/>
          <ac:spMkLst>
            <pc:docMk/>
            <pc:sldMk cId="2239490283" sldId="1995"/>
            <ac:spMk id="10" creationId="{B749F856-7506-40B0-848E-9F04585A1E01}"/>
          </ac:spMkLst>
        </pc:spChg>
        <pc:spChg chg="add del mod">
          <ac:chgData name="伯尧" userId="86706a6a-cdaa-42d0-b31c-255ab0f7d779" providerId="ADAL" clId="{4B49E858-17F6-49B6-A481-3E38545A150D}" dt="2023-04-26T12:47:14.605" v="13157" actId="478"/>
          <ac:spMkLst>
            <pc:docMk/>
            <pc:sldMk cId="2239490283" sldId="1995"/>
            <ac:spMk id="11" creationId="{92B51487-13C2-4986-B589-C16D2E043570}"/>
          </ac:spMkLst>
        </pc:spChg>
        <pc:spChg chg="add mod">
          <ac:chgData name="伯尧" userId="86706a6a-cdaa-42d0-b31c-255ab0f7d779" providerId="ADAL" clId="{4B49E858-17F6-49B6-A481-3E38545A150D}" dt="2023-04-27T09:08:42.525" v="31197" actId="1035"/>
          <ac:spMkLst>
            <pc:docMk/>
            <pc:sldMk cId="2239490283" sldId="1995"/>
            <ac:spMk id="12" creationId="{F963B30A-4799-428A-B1F4-8F6144B3913C}"/>
          </ac:spMkLst>
        </pc:spChg>
        <pc:spChg chg="add mod">
          <ac:chgData name="伯尧" userId="86706a6a-cdaa-42d0-b31c-255ab0f7d779" providerId="ADAL" clId="{4B49E858-17F6-49B6-A481-3E38545A150D}" dt="2023-04-27T09:08:42.525" v="31197" actId="1035"/>
          <ac:spMkLst>
            <pc:docMk/>
            <pc:sldMk cId="2239490283" sldId="1995"/>
            <ac:spMk id="13" creationId="{705BF375-E46E-41BB-AF49-56CF39D0E6BA}"/>
          </ac:spMkLst>
        </pc:spChg>
        <pc:spChg chg="add mod">
          <ac:chgData name="伯尧" userId="86706a6a-cdaa-42d0-b31c-255ab0f7d779" providerId="ADAL" clId="{4B49E858-17F6-49B6-A481-3E38545A150D}" dt="2023-04-27T09:08:42.525" v="31197" actId="1035"/>
          <ac:spMkLst>
            <pc:docMk/>
            <pc:sldMk cId="2239490283" sldId="1995"/>
            <ac:spMk id="14" creationId="{A6F93CC9-8485-4988-98F6-E4E19156B2DC}"/>
          </ac:spMkLst>
        </pc:spChg>
        <pc:spChg chg="add mod">
          <ac:chgData name="伯尧" userId="86706a6a-cdaa-42d0-b31c-255ab0f7d779" providerId="ADAL" clId="{4B49E858-17F6-49B6-A481-3E38545A150D}" dt="2023-04-27T09:08:30.100" v="31190" actId="1036"/>
          <ac:spMkLst>
            <pc:docMk/>
            <pc:sldMk cId="2239490283" sldId="1995"/>
            <ac:spMk id="15" creationId="{7070E6DB-5D26-429B-A552-2BE935C4055B}"/>
          </ac:spMkLst>
        </pc:spChg>
        <pc:spChg chg="add mod">
          <ac:chgData name="伯尧" userId="86706a6a-cdaa-42d0-b31c-255ab0f7d779" providerId="ADAL" clId="{4B49E858-17F6-49B6-A481-3E38545A150D}" dt="2023-04-27T09:08:30.100" v="31190" actId="1036"/>
          <ac:spMkLst>
            <pc:docMk/>
            <pc:sldMk cId="2239490283" sldId="1995"/>
            <ac:spMk id="16" creationId="{584B261C-B13C-4DEB-9F76-8EC1CF14718E}"/>
          </ac:spMkLst>
        </pc:spChg>
        <pc:spChg chg="add mod">
          <ac:chgData name="伯尧" userId="86706a6a-cdaa-42d0-b31c-255ab0f7d779" providerId="ADAL" clId="{4B49E858-17F6-49B6-A481-3E38545A150D}" dt="2023-04-27T09:08:30.100" v="31190" actId="1036"/>
          <ac:spMkLst>
            <pc:docMk/>
            <pc:sldMk cId="2239490283" sldId="1995"/>
            <ac:spMk id="17" creationId="{CB187C5C-B645-47BB-AC77-4A33637F6307}"/>
          </ac:spMkLst>
        </pc:spChg>
        <pc:spChg chg="add mod">
          <ac:chgData name="伯尧" userId="86706a6a-cdaa-42d0-b31c-255ab0f7d779" providerId="ADAL" clId="{4B49E858-17F6-49B6-A481-3E38545A150D}" dt="2023-04-27T06:29:29.720" v="29194"/>
          <ac:spMkLst>
            <pc:docMk/>
            <pc:sldMk cId="2239490283" sldId="1995"/>
            <ac:spMk id="18" creationId="{05FA1D43-8DB5-4B43-BAA9-6FD78E10A225}"/>
          </ac:spMkLst>
        </pc:spChg>
        <pc:spChg chg="add del mod">
          <ac:chgData name="伯尧" userId="86706a6a-cdaa-42d0-b31c-255ab0f7d779" providerId="ADAL" clId="{4B49E858-17F6-49B6-A481-3E38545A150D}" dt="2023-04-27T09:08:33.717" v="31191" actId="478"/>
          <ac:spMkLst>
            <pc:docMk/>
            <pc:sldMk cId="2239490283" sldId="1995"/>
            <ac:spMk id="19" creationId="{BDFCC3D4-6939-4788-8625-B91B93356068}"/>
          </ac:spMkLst>
        </pc:spChg>
        <pc:spChg chg="add del mod">
          <ac:chgData name="伯尧" userId="86706a6a-cdaa-42d0-b31c-255ab0f7d779" providerId="ADAL" clId="{4B49E858-17F6-49B6-A481-3E38545A150D}" dt="2023-04-27T11:40:48.164" v="32491" actId="478"/>
          <ac:spMkLst>
            <pc:docMk/>
            <pc:sldMk cId="2239490283" sldId="1995"/>
            <ac:spMk id="20" creationId="{869CF1B7-4AFD-4422-9E2F-66E4637EB3CC}"/>
          </ac:spMkLst>
        </pc:spChg>
        <pc:spChg chg="add mod">
          <ac:chgData name="伯尧" userId="86706a6a-cdaa-42d0-b31c-255ab0f7d779" providerId="ADAL" clId="{4B49E858-17F6-49B6-A481-3E38545A150D}" dt="2023-04-27T09:08:46.136" v="31201" actId="1035"/>
          <ac:spMkLst>
            <pc:docMk/>
            <pc:sldMk cId="2239490283" sldId="1995"/>
            <ac:spMk id="21" creationId="{686A7B9C-2DA9-4208-9E5C-3490C2635313}"/>
          </ac:spMkLst>
        </pc:spChg>
        <pc:spChg chg="add mod">
          <ac:chgData name="伯尧" userId="86706a6a-cdaa-42d0-b31c-255ab0f7d779" providerId="ADAL" clId="{4B49E858-17F6-49B6-A481-3E38545A150D}" dt="2023-04-27T11:40:53.196" v="32493" actId="1076"/>
          <ac:spMkLst>
            <pc:docMk/>
            <pc:sldMk cId="2239490283" sldId="1995"/>
            <ac:spMk id="22" creationId="{D2AA7C3D-4F55-4EBA-AE13-0EC4D67A5832}"/>
          </ac:spMkLst>
        </pc:spChg>
      </pc:sldChg>
      <pc:sldChg chg="addSp delSp modSp add mod ord modClrScheme chgLayout modNotesTx">
        <pc:chgData name="伯尧" userId="86706a6a-cdaa-42d0-b31c-255ab0f7d779" providerId="ADAL" clId="{4B49E858-17F6-49B6-A481-3E38545A150D}" dt="2023-04-27T11:41:26.511" v="32494" actId="20577"/>
        <pc:sldMkLst>
          <pc:docMk/>
          <pc:sldMk cId="1034954761" sldId="1996"/>
        </pc:sldMkLst>
        <pc:spChg chg="mod topLvl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4" creationId="{5D06915E-051A-4891-B19E-8B57CBB3B88C}"/>
          </ac:spMkLst>
        </pc:spChg>
        <pc:spChg chg="mod topLvl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5" creationId="{71C82F7A-496D-44E0-99C8-11CC332E4AA8}"/>
          </ac:spMkLst>
        </pc:spChg>
        <pc:spChg chg="mod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9" creationId="{5D7F7303-48E3-4DBC-BD1D-8231D005B4C7}"/>
          </ac:spMkLst>
        </pc:spChg>
        <pc:spChg chg="add mod ord">
          <ac:chgData name="伯尧" userId="86706a6a-cdaa-42d0-b31c-255ab0f7d779" providerId="ADAL" clId="{4B49E858-17F6-49B6-A481-3E38545A150D}" dt="2023-04-27T06:26:26.222" v="29114" actId="1076"/>
          <ac:spMkLst>
            <pc:docMk/>
            <pc:sldMk cId="1034954761" sldId="1996"/>
            <ac:spMk id="11" creationId="{A029EF29-560D-48B4-954B-4F3F22C42018}"/>
          </ac:spMkLst>
        </pc:spChg>
        <pc:spChg chg="add del mod ord">
          <ac:chgData name="伯尧" userId="86706a6a-cdaa-42d0-b31c-255ab0f7d779" providerId="ADAL" clId="{4B49E858-17F6-49B6-A481-3E38545A150D}" dt="2023-04-27T02:22:39.136" v="23366" actId="700"/>
          <ac:spMkLst>
            <pc:docMk/>
            <pc:sldMk cId="1034954761" sldId="1996"/>
            <ac:spMk id="12" creationId="{8C5BB57E-99EE-4216-B265-B189F5F2E92B}"/>
          </ac:spMkLst>
        </pc:spChg>
        <pc:spChg chg="add del mod ord">
          <ac:chgData name="伯尧" userId="86706a6a-cdaa-42d0-b31c-255ab0f7d779" providerId="ADAL" clId="{4B49E858-17F6-49B6-A481-3E38545A150D}" dt="2023-04-27T02:22:39.136" v="23366" actId="700"/>
          <ac:spMkLst>
            <pc:docMk/>
            <pc:sldMk cId="1034954761" sldId="1996"/>
            <ac:spMk id="13" creationId="{C964CC8F-692B-43BD-A33C-B21A28D480F6}"/>
          </ac:spMkLst>
        </pc:spChg>
        <pc:spChg chg="mod topLvl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21" creationId="{E464680E-F845-4F0D-BBE1-AC614DA6E2F7}"/>
          </ac:spMkLst>
        </pc:spChg>
        <pc:spChg chg="mod topLvl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22" creationId="{8600D924-49B1-417F-8A3E-7EA2C74E0E34}"/>
          </ac:spMkLst>
        </pc:spChg>
        <pc:spChg chg="mod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24" creationId="{7F39108D-76DA-4A99-AB8E-02011FA76E55}"/>
          </ac:spMkLst>
        </pc:spChg>
        <pc:spChg chg="mod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25" creationId="{EE0A5124-F837-4F4A-8DF4-D4BFCC1FCFA9}"/>
          </ac:spMkLst>
        </pc:spChg>
        <pc:spChg chg="mod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26" creationId="{59592BD8-6A67-4EB9-A71E-B561600FB433}"/>
          </ac:spMkLst>
        </pc:spChg>
        <pc:spChg chg="mod topLvl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27" creationId="{B4E1C9D8-0F34-724A-AAAF-7174595D285B}"/>
          </ac:spMkLst>
        </pc:spChg>
        <pc:spChg chg="mod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29" creationId="{AA6408C4-84D3-6641-BB04-00E34D3DF02E}"/>
          </ac:spMkLst>
        </pc:spChg>
        <pc:spChg chg="mod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35" creationId="{ABCE79F0-C398-DE4B-870A-1E5FF85F7AA0}"/>
          </ac:spMkLst>
        </pc:spChg>
        <pc:spChg chg="mod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36" creationId="{063A3B91-EDCE-9542-BE4A-8E0C79F553C5}"/>
          </ac:spMkLst>
        </pc:spChg>
        <pc:spChg chg="mod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37" creationId="{EC340CCA-2577-F94B-9B60-493935B3B5AA}"/>
          </ac:spMkLst>
        </pc:spChg>
        <pc:spChg chg="add mod ord">
          <ac:chgData name="伯尧" userId="86706a6a-cdaa-42d0-b31c-255ab0f7d779" providerId="ADAL" clId="{4B49E858-17F6-49B6-A481-3E38545A150D}" dt="2023-04-27T02:56:34.170" v="23824"/>
          <ac:spMkLst>
            <pc:docMk/>
            <pc:sldMk cId="1034954761" sldId="1996"/>
            <ac:spMk id="38" creationId="{AA3D77CB-A233-4264-91AB-AC28C12F0CC0}"/>
          </ac:spMkLst>
        </pc:spChg>
        <pc:spChg chg="add del mod ord">
          <ac:chgData name="伯尧" userId="86706a6a-cdaa-42d0-b31c-255ab0f7d779" providerId="ADAL" clId="{4B49E858-17F6-49B6-A481-3E38545A150D}" dt="2023-04-27T02:56:09.997" v="23775" actId="478"/>
          <ac:spMkLst>
            <pc:docMk/>
            <pc:sldMk cId="1034954761" sldId="1996"/>
            <ac:spMk id="39" creationId="{ECF43AA3-D6D5-4CA9-924E-BAE2E82C6FE6}"/>
          </ac:spMkLst>
        </pc:spChg>
        <pc:spChg chg="mod topLvl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41" creationId="{A7ECC80B-7708-4D2E-BD42-E50A96EA7B70}"/>
          </ac:spMkLst>
        </pc:spChg>
        <pc:spChg chg="mod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46" creationId="{9CF7F55C-9DC8-46B6-8FDF-3CA2305E0281}"/>
          </ac:spMkLst>
        </pc:spChg>
        <pc:spChg chg="mod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49" creationId="{4B500275-8DCD-4D42-91DB-555D04C5E9B6}"/>
          </ac:spMkLst>
        </pc:spChg>
        <pc:spChg chg="mod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55" creationId="{15903B01-F833-403E-B1F4-8F29419E4B49}"/>
          </ac:spMkLst>
        </pc:spChg>
        <pc:spChg chg="mod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58" creationId="{405475B7-BA4A-4E49-9B56-3153222C4B3A}"/>
          </ac:spMkLst>
        </pc:spChg>
        <pc:spChg chg="del mod topLvl">
          <ac:chgData name="伯尧" userId="86706a6a-cdaa-42d0-b31c-255ab0f7d779" providerId="ADAL" clId="{4B49E858-17F6-49B6-A481-3E38545A150D}" dt="2023-04-27T02:41:58.624" v="23599" actId="478"/>
          <ac:spMkLst>
            <pc:docMk/>
            <pc:sldMk cId="1034954761" sldId="1996"/>
            <ac:spMk id="62" creationId="{0215E09A-01B7-4935-BFBD-990F37DD12B5}"/>
          </ac:spMkLst>
        </pc:spChg>
        <pc:spChg chg="del">
          <ac:chgData name="伯尧" userId="86706a6a-cdaa-42d0-b31c-255ab0f7d779" providerId="ADAL" clId="{4B49E858-17F6-49B6-A481-3E38545A150D}" dt="2023-04-27T06:11:25.782" v="28957" actId="478"/>
          <ac:spMkLst>
            <pc:docMk/>
            <pc:sldMk cId="1034954761" sldId="1996"/>
            <ac:spMk id="64" creationId="{18C7CA7F-3FE0-8D49-AE3C-52BF2C60EFE9}"/>
          </ac:spMkLst>
        </pc:spChg>
        <pc:spChg chg="mod topLvl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69" creationId="{21689EEA-368A-43A1-B41B-AE39256B304E}"/>
          </ac:spMkLst>
        </pc:spChg>
        <pc:spChg chg="mod topLvl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71" creationId="{D080D8C0-D15E-49B9-9687-770332FAE8D3}"/>
          </ac:spMkLst>
        </pc:spChg>
        <pc:spChg chg="mod topLvl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74" creationId="{48FC87FF-E2BD-4337-9725-FEDD1FC71D11}"/>
          </ac:spMkLst>
        </pc:spChg>
        <pc:spChg chg="mod topLvl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76" creationId="{F2604C4F-3785-364D-BEAE-B8C0D663F54E}"/>
          </ac:spMkLst>
        </pc:spChg>
        <pc:spChg chg="mod topLvl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77" creationId="{F2604C4F-3785-364D-BEAE-B8C0D663F54E}"/>
          </ac:spMkLst>
        </pc:spChg>
        <pc:spChg chg="del mod">
          <ac:chgData name="伯尧" userId="86706a6a-cdaa-42d0-b31c-255ab0f7d779" providerId="ADAL" clId="{4B49E858-17F6-49B6-A481-3E38545A150D}" dt="2023-04-27T02:19:30.534" v="23312" actId="478"/>
          <ac:spMkLst>
            <pc:docMk/>
            <pc:sldMk cId="1034954761" sldId="1996"/>
            <ac:spMk id="78" creationId="{2DB63CB4-91C8-904B-9344-1A4F928232BE}"/>
          </ac:spMkLst>
        </pc:spChg>
        <pc:spChg chg="mod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79" creationId="{2DB63CB4-91C8-904B-9344-1A4F928232BE}"/>
          </ac:spMkLst>
        </pc:spChg>
        <pc:spChg chg="mod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80" creationId="{A4C53336-F134-264F-AC08-9E3152C48E9D}"/>
          </ac:spMkLst>
        </pc:spChg>
        <pc:spChg chg="del mod topLvl">
          <ac:chgData name="伯尧" userId="86706a6a-cdaa-42d0-b31c-255ab0f7d779" providerId="ADAL" clId="{4B49E858-17F6-49B6-A481-3E38545A150D}" dt="2023-04-27T02:38:41.064" v="23502" actId="478"/>
          <ac:spMkLst>
            <pc:docMk/>
            <pc:sldMk cId="1034954761" sldId="1996"/>
            <ac:spMk id="81" creationId="{CB4B59EF-0E36-9445-BCDD-FF3469835925}"/>
          </ac:spMkLst>
        </pc:spChg>
        <pc:spChg chg="del mod">
          <ac:chgData name="伯尧" userId="86706a6a-cdaa-42d0-b31c-255ab0f7d779" providerId="ADAL" clId="{4B49E858-17F6-49B6-A481-3E38545A150D}" dt="2023-04-27T02:38:41.064" v="23502" actId="478"/>
          <ac:spMkLst>
            <pc:docMk/>
            <pc:sldMk cId="1034954761" sldId="1996"/>
            <ac:spMk id="82" creationId="{7394969A-B652-D643-9175-D9F1DEC56CC4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84" creationId="{A54FBD58-226F-4A27-AD1D-0EDF13639EEC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85" creationId="{8CC3FB64-B736-47DD-9F61-6DD6E620FAC6}"/>
          </ac:spMkLst>
        </pc:spChg>
        <pc:spChg chg="del mod">
          <ac:chgData name="伯尧" userId="86706a6a-cdaa-42d0-b31c-255ab0f7d779" providerId="ADAL" clId="{4B49E858-17F6-49B6-A481-3E38545A150D}" dt="2023-04-27T02:42:15.745" v="23604" actId="478"/>
          <ac:spMkLst>
            <pc:docMk/>
            <pc:sldMk cId="1034954761" sldId="1996"/>
            <ac:spMk id="86" creationId="{6B3BC1FA-F676-744F-B493-B0D92CFFEE33}"/>
          </ac:spMkLst>
        </pc:spChg>
        <pc:spChg chg="mod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87" creationId="{0AFE97C4-8779-0D4F-88E5-6B253E343690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88" creationId="{CE9E06C8-0624-4E21-98E0-79F1AF290907}"/>
          </ac:spMkLst>
        </pc:spChg>
        <pc:spChg chg="mod topLvl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89" creationId="{A975B0EA-B740-244F-9808-75A679257987}"/>
          </ac:spMkLst>
        </pc:spChg>
        <pc:spChg chg="mod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90" creationId="{A11FCD79-EB35-4F48-90F8-5A17CAEA2E83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91" creationId="{03277D9C-4C71-4F8E-85DE-C13A9576B2AE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93" creationId="{E4569828-CFFB-460F-BC42-490F6BBDF52E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94" creationId="{67ED70D9-D3AA-4B19-B314-1F033D89D046}"/>
          </ac:spMkLst>
        </pc:spChg>
        <pc:spChg chg="mod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95" creationId="{4043C100-D5DA-B74D-A2B4-8B38C957A748}"/>
          </ac:spMkLst>
        </pc:spChg>
        <pc:spChg chg="mod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96" creationId="{0FDDA33B-53E2-894E-BB00-BB837338BA78}"/>
          </ac:spMkLst>
        </pc:spChg>
        <pc:spChg chg="mod topLvl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97" creationId="{78280875-F1E3-46F4-A9AE-F40014036465}"/>
          </ac:spMkLst>
        </pc:spChg>
        <pc:spChg chg="mod topLvl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98" creationId="{1544EF90-A945-AC49-84A9-BAF6786157F0}"/>
          </ac:spMkLst>
        </pc:spChg>
        <pc:spChg chg="mod topLvl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99" creationId="{C67F1A8E-8B96-F247-8FE5-4C06EE1D6CC5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00" creationId="{9C1FF2F0-E7EC-4683-B58A-BC45E5CAE8E8}"/>
          </ac:spMkLst>
        </pc:spChg>
        <pc:spChg chg="mod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101" creationId="{266BB45F-6DE2-2240-984D-2CE8D25A3BA3}"/>
          </ac:spMkLst>
        </pc:spChg>
        <pc:spChg chg="mod topLvl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105" creationId="{497264C7-EA06-49EF-98B3-DC3E199D9D4B}"/>
          </ac:spMkLst>
        </pc:spChg>
        <pc:spChg chg="del mod">
          <ac:chgData name="伯尧" userId="86706a6a-cdaa-42d0-b31c-255ab0f7d779" providerId="ADAL" clId="{4B49E858-17F6-49B6-A481-3E38545A150D}" dt="2023-04-27T02:19:41.279" v="23313" actId="478"/>
          <ac:spMkLst>
            <pc:docMk/>
            <pc:sldMk cId="1034954761" sldId="1996"/>
            <ac:spMk id="106" creationId="{5AC5C763-ACD0-47CE-8C36-6328BC3BFFA1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07" creationId="{F4DFCAEA-5CFC-4D61-9F55-D386F2255510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08" creationId="{576BAF4E-1D85-4417-BAE8-4910C5ADE4E3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09" creationId="{11FCE207-A1A2-4A7E-A05C-55A00B00BF37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10" creationId="{CBBCB5E2-5C76-4BE8-A1FC-96E16F23D190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11" creationId="{03AE34EF-B4B6-457F-BB07-6FC59D56A0A1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12" creationId="{40B32114-222F-4318-AC1C-D12F1878057B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18" creationId="{F573ED7D-E41F-406D-8920-CB706D6EE501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19" creationId="{9F41A070-CBC8-4F07-8B5F-BF6BE2BE906E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20" creationId="{332BB7F1-2510-4F54-B8A5-7E6B265B314F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21" creationId="{82563BDC-8A23-46EE-9263-C8A91EAA8FF9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24" creationId="{36042375-3CAC-4888-B294-72A7B319B1B2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25" creationId="{EE150CAA-8927-4470-858F-8EF1B7C28E7C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26" creationId="{58D2C933-221C-431F-8B22-0D5E186F9FAC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27" creationId="{F2ED2409-4DCD-4177-AD70-F0EF424E8357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28" creationId="{FC6037C6-B1FD-42EE-B421-9F71D2613A5A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29" creationId="{E91333C2-9723-46A1-B3FD-355558BBAE55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30" creationId="{EAF21494-2B95-4F37-BCF6-E485CC73DB34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31" creationId="{682607F8-614C-4480-9AEA-84308B17314A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32" creationId="{44D71B6C-3086-4453-BDE9-AD0FCDC7E02D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35" creationId="{1D30FC16-722E-4176-8ADD-9CE1167B129B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36" creationId="{018E57AD-3339-49A4-8A09-C0B0132090C3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37" creationId="{60E0C84B-683A-4343-9DEA-EFDECAE11F68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38" creationId="{5117EB6C-303A-48FC-B830-BFCF2597D56F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41" creationId="{C0F3100B-7011-4D3E-859A-CEA392D88E04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42" creationId="{84E1DEA5-9DE8-4B74-8C25-A65EDCA6CDA9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43" creationId="{066A144B-08EA-4A92-8170-CF9BD26ABF02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44" creationId="{9666D93D-B4A5-4276-AA76-D77A7B1F3F1A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45" creationId="{1F8C36D5-BB38-416D-858F-17AB2F6FBA14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48" creationId="{8270C051-45B2-4DEC-913F-021E20BD67EC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49" creationId="{90D016E7-60B0-400F-87F4-CA4D90345304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50" creationId="{0C4251CB-E989-43ED-9FA6-A18F1BBCD231}"/>
          </ac:spMkLst>
        </pc:spChg>
        <pc:spChg chg="mod">
          <ac:chgData name="伯尧" userId="86706a6a-cdaa-42d0-b31c-255ab0f7d779" providerId="ADAL" clId="{4B49E858-17F6-49B6-A481-3E38545A150D}" dt="2023-04-27T02:37:02.208" v="23462" actId="571"/>
          <ac:spMkLst>
            <pc:docMk/>
            <pc:sldMk cId="1034954761" sldId="1996"/>
            <ac:spMk id="151" creationId="{414510CD-F075-47EE-824E-BA059991AC42}"/>
          </ac:spMkLst>
        </pc:spChg>
        <pc:spChg chg="add mod">
          <ac:chgData name="伯尧" userId="86706a6a-cdaa-42d0-b31c-255ab0f7d779" providerId="ADAL" clId="{4B49E858-17F6-49B6-A481-3E38545A150D}" dt="2023-04-27T06:16:31.825" v="28984" actId="14100"/>
          <ac:spMkLst>
            <pc:docMk/>
            <pc:sldMk cId="1034954761" sldId="1996"/>
            <ac:spMk id="153" creationId="{0878AF5B-CE15-4626-A16C-A7BBC3D2D94F}"/>
          </ac:spMkLst>
        </pc:spChg>
        <pc:spChg chg="add del">
          <ac:chgData name="伯尧" userId="86706a6a-cdaa-42d0-b31c-255ab0f7d779" providerId="ADAL" clId="{4B49E858-17F6-49B6-A481-3E38545A150D}" dt="2023-04-27T02:43:51.412" v="23643" actId="22"/>
          <ac:spMkLst>
            <pc:docMk/>
            <pc:sldMk cId="1034954761" sldId="1996"/>
            <ac:spMk id="154" creationId="{DE027036-480F-448D-AE2E-BA4B4B066D8C}"/>
          </ac:spMkLst>
        </pc:spChg>
        <pc:spChg chg="add del">
          <ac:chgData name="伯尧" userId="86706a6a-cdaa-42d0-b31c-255ab0f7d779" providerId="ADAL" clId="{4B49E858-17F6-49B6-A481-3E38545A150D}" dt="2023-04-27T02:43:53.695" v="23645" actId="22"/>
          <ac:spMkLst>
            <pc:docMk/>
            <pc:sldMk cId="1034954761" sldId="1996"/>
            <ac:spMk id="155" creationId="{113F7F73-E4FF-4089-8F97-A11C4BA822CD}"/>
          </ac:spMkLst>
        </pc:spChg>
        <pc:spChg chg="add del mod">
          <ac:chgData name="伯尧" userId="86706a6a-cdaa-42d0-b31c-255ab0f7d779" providerId="ADAL" clId="{4B49E858-17F6-49B6-A481-3E38545A150D}" dt="2023-04-27T06:19:11.714" v="29038" actId="1037"/>
          <ac:spMkLst>
            <pc:docMk/>
            <pc:sldMk cId="1034954761" sldId="1996"/>
            <ac:spMk id="156" creationId="{E89A3B89-7E93-4B5C-B40F-B83D0BF68EB0}"/>
          </ac:spMkLst>
        </pc:spChg>
        <pc:spChg chg="add del">
          <ac:chgData name="伯尧" userId="86706a6a-cdaa-42d0-b31c-255ab0f7d779" providerId="ADAL" clId="{4B49E858-17F6-49B6-A481-3E38545A150D}" dt="2023-04-27T03:00:32.998" v="23916" actId="22"/>
          <ac:spMkLst>
            <pc:docMk/>
            <pc:sldMk cId="1034954761" sldId="1996"/>
            <ac:spMk id="157" creationId="{818AAB56-B82D-4698-BD0E-BCB15FB61BB1}"/>
          </ac:spMkLst>
        </pc:spChg>
        <pc:grpChg chg="del mod">
          <ac:chgData name="伯尧" userId="86706a6a-cdaa-42d0-b31c-255ab0f7d779" providerId="ADAL" clId="{4B49E858-17F6-49B6-A481-3E38545A150D}" dt="2023-04-27T02:37:13.911" v="23467" actId="165"/>
          <ac:grpSpMkLst>
            <pc:docMk/>
            <pc:sldMk cId="1034954761" sldId="1996"/>
            <ac:grpSpMk id="2" creationId="{A127009C-DA81-0E4A-B10E-5B5FC1F26E63}"/>
          </ac:grpSpMkLst>
        </pc:grpChg>
        <pc:grpChg chg="mod topLvl">
          <ac:chgData name="伯尧" userId="86706a6a-cdaa-42d0-b31c-255ab0f7d779" providerId="ADAL" clId="{4B49E858-17F6-49B6-A481-3E38545A150D}" dt="2023-04-27T06:16:31.825" v="28984" actId="14100"/>
          <ac:grpSpMkLst>
            <pc:docMk/>
            <pc:sldMk cId="1034954761" sldId="1996"/>
            <ac:grpSpMk id="10" creationId="{7E49424D-856E-42D2-B4A0-6206BB45F52A}"/>
          </ac:grpSpMkLst>
        </pc:grpChg>
        <pc:grpChg chg="del">
          <ac:chgData name="伯尧" userId="86706a6a-cdaa-42d0-b31c-255ab0f7d779" providerId="ADAL" clId="{4B49E858-17F6-49B6-A481-3E38545A150D}" dt="2023-04-27T02:17:09.739" v="23271" actId="478"/>
          <ac:grpSpMkLst>
            <pc:docMk/>
            <pc:sldMk cId="1034954761" sldId="1996"/>
            <ac:grpSpMk id="18" creationId="{78A08BDC-65E6-4785-B5E7-2954AF744435}"/>
          </ac:grpSpMkLst>
        </pc:grpChg>
        <pc:grpChg chg="mod topLvl">
          <ac:chgData name="伯尧" userId="86706a6a-cdaa-42d0-b31c-255ab0f7d779" providerId="ADAL" clId="{4B49E858-17F6-49B6-A481-3E38545A150D}" dt="2023-04-27T06:16:31.825" v="28984" actId="14100"/>
          <ac:grpSpMkLst>
            <pc:docMk/>
            <pc:sldMk cId="1034954761" sldId="1996"/>
            <ac:grpSpMk id="19" creationId="{9EAC3B1F-FBCC-40D7-AF4B-ABE4DA25CCCE}"/>
          </ac:grpSpMkLst>
        </pc:grpChg>
        <pc:grpChg chg="mod topLvl">
          <ac:chgData name="伯尧" userId="86706a6a-cdaa-42d0-b31c-255ab0f7d779" providerId="ADAL" clId="{4B49E858-17F6-49B6-A481-3E38545A150D}" dt="2023-04-27T06:16:31.825" v="28984" actId="14100"/>
          <ac:grpSpMkLst>
            <pc:docMk/>
            <pc:sldMk cId="1034954761" sldId="1996"/>
            <ac:grpSpMk id="32" creationId="{BEF92EC4-7C9D-4093-84FE-3CC511B99FCF}"/>
          </ac:grpSpMkLst>
        </pc:grpChg>
        <pc:grpChg chg="mod topLvl">
          <ac:chgData name="伯尧" userId="86706a6a-cdaa-42d0-b31c-255ab0f7d779" providerId="ADAL" clId="{4B49E858-17F6-49B6-A481-3E38545A150D}" dt="2023-04-27T06:16:31.825" v="28984" actId="14100"/>
          <ac:grpSpMkLst>
            <pc:docMk/>
            <pc:sldMk cId="1034954761" sldId="1996"/>
            <ac:grpSpMk id="33" creationId="{731F923E-3BB7-4916-8CAE-2C1672A62C43}"/>
          </ac:grpSpMkLst>
        </pc:grpChg>
        <pc:grpChg chg="mod topLvl">
          <ac:chgData name="伯尧" userId="86706a6a-cdaa-42d0-b31c-255ab0f7d779" providerId="ADAL" clId="{4B49E858-17F6-49B6-A481-3E38545A150D}" dt="2023-04-27T06:16:31.825" v="28984" actId="14100"/>
          <ac:grpSpMkLst>
            <pc:docMk/>
            <pc:sldMk cId="1034954761" sldId="1996"/>
            <ac:grpSpMk id="34" creationId="{670325EE-B845-41CB-8915-3E49AA9C5187}"/>
          </ac:grpSpMkLst>
        </pc:grpChg>
        <pc:grpChg chg="add del mod">
          <ac:chgData name="伯尧" userId="86706a6a-cdaa-42d0-b31c-255ab0f7d779" providerId="ADAL" clId="{4B49E858-17F6-49B6-A481-3E38545A150D}" dt="2023-04-27T06:16:33.985" v="28985" actId="478"/>
          <ac:grpSpMkLst>
            <pc:docMk/>
            <pc:sldMk cId="1034954761" sldId="1996"/>
            <ac:grpSpMk id="42" creationId="{8413C437-9964-4625-8028-D15BAEF8C00B}"/>
          </ac:grpSpMkLst>
        </pc:grpChg>
        <pc:grpChg chg="mod topLvl">
          <ac:chgData name="伯尧" userId="86706a6a-cdaa-42d0-b31c-255ab0f7d779" providerId="ADAL" clId="{4B49E858-17F6-49B6-A481-3E38545A150D}" dt="2023-04-27T06:16:31.825" v="28984" actId="14100"/>
          <ac:grpSpMkLst>
            <pc:docMk/>
            <pc:sldMk cId="1034954761" sldId="1996"/>
            <ac:grpSpMk id="45" creationId="{34490860-AC8A-4143-9644-7201089C5A76}"/>
          </ac:grpSpMkLst>
        </pc:grpChg>
        <pc:grpChg chg="mod">
          <ac:chgData name="伯尧" userId="86706a6a-cdaa-42d0-b31c-255ab0f7d779" providerId="ADAL" clId="{4B49E858-17F6-49B6-A481-3E38545A150D}" dt="2023-04-27T06:16:31.825" v="28984" actId="14100"/>
          <ac:grpSpMkLst>
            <pc:docMk/>
            <pc:sldMk cId="1034954761" sldId="1996"/>
            <ac:grpSpMk id="54" creationId="{B1E76D35-B51A-4E3A-A531-727CFCD17AF1}"/>
          </ac:grpSpMkLst>
        </pc:grpChg>
        <pc:grpChg chg="mod topLvl">
          <ac:chgData name="伯尧" userId="86706a6a-cdaa-42d0-b31c-255ab0f7d779" providerId="ADAL" clId="{4B49E858-17F6-49B6-A481-3E38545A150D}" dt="2023-04-27T06:16:31.825" v="28984" actId="14100"/>
          <ac:grpSpMkLst>
            <pc:docMk/>
            <pc:sldMk cId="1034954761" sldId="1996"/>
            <ac:grpSpMk id="60" creationId="{30FD9C82-6E12-42D4-A593-4F84F04E0E67}"/>
          </ac:grpSpMkLst>
        </pc:grpChg>
        <pc:grpChg chg="del mod topLvl">
          <ac:chgData name="伯尧" userId="86706a6a-cdaa-42d0-b31c-255ab0f7d779" providerId="ADAL" clId="{4B49E858-17F6-49B6-A481-3E38545A150D}" dt="2023-04-27T02:38:41.064" v="23502" actId="478"/>
          <ac:grpSpMkLst>
            <pc:docMk/>
            <pc:sldMk cId="1034954761" sldId="1996"/>
            <ac:grpSpMk id="67" creationId="{7D362FCC-2ADE-4572-BB27-221380848E39}"/>
          </ac:grpSpMkLst>
        </pc:grpChg>
        <pc:grpChg chg="add mod">
          <ac:chgData name="伯尧" userId="86706a6a-cdaa-42d0-b31c-255ab0f7d779" providerId="ADAL" clId="{4B49E858-17F6-49B6-A481-3E38545A150D}" dt="2023-04-27T02:37:02.208" v="23462" actId="571"/>
          <ac:grpSpMkLst>
            <pc:docMk/>
            <pc:sldMk cId="1034954761" sldId="1996"/>
            <ac:grpSpMk id="83" creationId="{2DF2AFF0-DDA9-4DD0-BDE9-C706A6A645BF}"/>
          </ac:grpSpMkLst>
        </pc:grpChg>
        <pc:grpChg chg="mod">
          <ac:chgData name="伯尧" userId="86706a6a-cdaa-42d0-b31c-255ab0f7d779" providerId="ADAL" clId="{4B49E858-17F6-49B6-A481-3E38545A150D}" dt="2023-04-27T02:37:02.208" v="23462" actId="571"/>
          <ac:grpSpMkLst>
            <pc:docMk/>
            <pc:sldMk cId="1034954761" sldId="1996"/>
            <ac:grpSpMk id="92" creationId="{91710731-BE51-46F6-9B55-385D7351765C}"/>
          </ac:grpSpMkLst>
        </pc:grpChg>
        <pc:grpChg chg="mod">
          <ac:chgData name="伯尧" userId="86706a6a-cdaa-42d0-b31c-255ab0f7d779" providerId="ADAL" clId="{4B49E858-17F6-49B6-A481-3E38545A150D}" dt="2023-04-27T02:37:02.208" v="23462" actId="571"/>
          <ac:grpSpMkLst>
            <pc:docMk/>
            <pc:sldMk cId="1034954761" sldId="1996"/>
            <ac:grpSpMk id="102" creationId="{15FE8B54-714B-4CA6-892A-6F876A443786}"/>
          </ac:grpSpMkLst>
        </pc:grpChg>
        <pc:grpChg chg="mod">
          <ac:chgData name="伯尧" userId="86706a6a-cdaa-42d0-b31c-255ab0f7d779" providerId="ADAL" clId="{4B49E858-17F6-49B6-A481-3E38545A150D}" dt="2023-04-27T02:37:02.208" v="23462" actId="571"/>
          <ac:grpSpMkLst>
            <pc:docMk/>
            <pc:sldMk cId="1034954761" sldId="1996"/>
            <ac:grpSpMk id="103" creationId="{E064FF5C-8BD9-496E-949E-847872E3B8F1}"/>
          </ac:grpSpMkLst>
        </pc:grpChg>
        <pc:grpChg chg="mod">
          <ac:chgData name="伯尧" userId="86706a6a-cdaa-42d0-b31c-255ab0f7d779" providerId="ADAL" clId="{4B49E858-17F6-49B6-A481-3E38545A150D}" dt="2023-04-27T02:37:02.208" v="23462" actId="571"/>
          <ac:grpSpMkLst>
            <pc:docMk/>
            <pc:sldMk cId="1034954761" sldId="1996"/>
            <ac:grpSpMk id="104" creationId="{5FED0730-7777-4149-A2DD-0310BEC1F07A}"/>
          </ac:grpSpMkLst>
        </pc:grpChg>
        <pc:grpChg chg="mod">
          <ac:chgData name="伯尧" userId="86706a6a-cdaa-42d0-b31c-255ab0f7d779" providerId="ADAL" clId="{4B49E858-17F6-49B6-A481-3E38545A150D}" dt="2023-04-27T02:37:02.208" v="23462" actId="571"/>
          <ac:grpSpMkLst>
            <pc:docMk/>
            <pc:sldMk cId="1034954761" sldId="1996"/>
            <ac:grpSpMk id="113" creationId="{1ADD1886-679B-47E5-BAEB-63E0D5C16259}"/>
          </ac:grpSpMkLst>
        </pc:grpChg>
        <pc:grpChg chg="mod">
          <ac:chgData name="伯尧" userId="86706a6a-cdaa-42d0-b31c-255ab0f7d779" providerId="ADAL" clId="{4B49E858-17F6-49B6-A481-3E38545A150D}" dt="2023-04-27T02:37:02.208" v="23462" actId="571"/>
          <ac:grpSpMkLst>
            <pc:docMk/>
            <pc:sldMk cId="1034954761" sldId="1996"/>
            <ac:grpSpMk id="114" creationId="{6CF6D805-2604-4174-A529-E9B462049C87}"/>
          </ac:grpSpMkLst>
        </pc:grpChg>
        <pc:grpChg chg="mod">
          <ac:chgData name="伯尧" userId="86706a6a-cdaa-42d0-b31c-255ab0f7d779" providerId="ADAL" clId="{4B49E858-17F6-49B6-A481-3E38545A150D}" dt="2023-04-27T02:37:02.208" v="23462" actId="571"/>
          <ac:grpSpMkLst>
            <pc:docMk/>
            <pc:sldMk cId="1034954761" sldId="1996"/>
            <ac:grpSpMk id="115" creationId="{6067C934-8203-409C-BD92-6DE9E4266CA0}"/>
          </ac:grpSpMkLst>
        </pc:grpChg>
        <pc:grpChg chg="mod">
          <ac:chgData name="伯尧" userId="86706a6a-cdaa-42d0-b31c-255ab0f7d779" providerId="ADAL" clId="{4B49E858-17F6-49B6-A481-3E38545A150D}" dt="2023-04-27T02:37:02.208" v="23462" actId="571"/>
          <ac:grpSpMkLst>
            <pc:docMk/>
            <pc:sldMk cId="1034954761" sldId="1996"/>
            <ac:grpSpMk id="116" creationId="{F88C837C-0633-424B-A0E4-07B3E6F91EFB}"/>
          </ac:grpSpMkLst>
        </pc:grpChg>
        <pc:grpChg chg="mod">
          <ac:chgData name="伯尧" userId="86706a6a-cdaa-42d0-b31c-255ab0f7d779" providerId="ADAL" clId="{4B49E858-17F6-49B6-A481-3E38545A150D}" dt="2023-04-27T02:37:02.208" v="23462" actId="571"/>
          <ac:grpSpMkLst>
            <pc:docMk/>
            <pc:sldMk cId="1034954761" sldId="1996"/>
            <ac:grpSpMk id="139" creationId="{B2F7CBB6-251A-4485-B567-D6D8182FD495}"/>
          </ac:grpSpMkLst>
        </pc:grpChg>
        <pc:picChg chg="del mod">
          <ac:chgData name="伯尧" userId="86706a6a-cdaa-42d0-b31c-255ab0f7d779" providerId="ADAL" clId="{4B49E858-17F6-49B6-A481-3E38545A150D}" dt="2023-04-27T02:40:00.101" v="23575" actId="478"/>
          <ac:picMkLst>
            <pc:docMk/>
            <pc:sldMk cId="1034954761" sldId="1996"/>
            <ac:picMk id="3" creationId="{B017CB83-1890-41E1-A9BA-1FF8845C185F}"/>
          </ac:picMkLst>
        </pc:picChg>
        <pc:picChg chg="add mod">
          <ac:chgData name="伯尧" userId="86706a6a-cdaa-42d0-b31c-255ab0f7d779" providerId="ADAL" clId="{4B49E858-17F6-49B6-A481-3E38545A150D}" dt="2023-04-27T06:16:31.825" v="28984" actId="14100"/>
          <ac:picMkLst>
            <pc:docMk/>
            <pc:sldMk cId="1034954761" sldId="1996"/>
            <ac:picMk id="7" creationId="{DE184A1A-0A28-4FD3-8574-007DF605BD79}"/>
          </ac:picMkLst>
        </pc:picChg>
        <pc:picChg chg="del mod">
          <ac:chgData name="伯尧" userId="86706a6a-cdaa-42d0-b31c-255ab0f7d779" providerId="ADAL" clId="{4B49E858-17F6-49B6-A481-3E38545A150D}" dt="2023-04-27T02:40:00.101" v="23575" actId="478"/>
          <ac:picMkLst>
            <pc:docMk/>
            <pc:sldMk cId="1034954761" sldId="1996"/>
            <ac:picMk id="8" creationId="{698E3C5C-40D8-444A-BFB4-6876C22A82D0}"/>
          </ac:picMkLst>
        </pc:picChg>
        <pc:picChg chg="del mod">
          <ac:chgData name="伯尧" userId="86706a6a-cdaa-42d0-b31c-255ab0f7d779" providerId="ADAL" clId="{4B49E858-17F6-49B6-A481-3E38545A150D}" dt="2023-04-27T02:17:09.739" v="23271" actId="478"/>
          <ac:picMkLst>
            <pc:docMk/>
            <pc:sldMk cId="1034954761" sldId="1996"/>
            <ac:picMk id="14" creationId="{885A29D0-E4D6-4508-B650-71046645ACC3}"/>
          </ac:picMkLst>
        </pc:picChg>
        <pc:picChg chg="add mod">
          <ac:chgData name="伯尧" userId="86706a6a-cdaa-42d0-b31c-255ab0f7d779" providerId="ADAL" clId="{4B49E858-17F6-49B6-A481-3E38545A150D}" dt="2023-04-27T06:16:31.825" v="28984" actId="14100"/>
          <ac:picMkLst>
            <pc:docMk/>
            <pc:sldMk cId="1034954761" sldId="1996"/>
            <ac:picMk id="15" creationId="{E16E0F54-930B-48AE-BF64-903BA96B685A}"/>
          </ac:picMkLst>
        </pc:picChg>
        <pc:picChg chg="mod">
          <ac:chgData name="伯尧" userId="86706a6a-cdaa-42d0-b31c-255ab0f7d779" providerId="ADAL" clId="{4B49E858-17F6-49B6-A481-3E38545A150D}" dt="2023-04-27T06:16:31.825" v="28984" actId="14100"/>
          <ac:picMkLst>
            <pc:docMk/>
            <pc:sldMk cId="1034954761" sldId="1996"/>
            <ac:picMk id="16" creationId="{29975916-4118-4AF3-ADED-8952EB11EE4E}"/>
          </ac:picMkLst>
        </pc:picChg>
        <pc:picChg chg="add del mod">
          <ac:chgData name="伯尧" userId="86706a6a-cdaa-42d0-b31c-255ab0f7d779" providerId="ADAL" clId="{4B49E858-17F6-49B6-A481-3E38545A150D}" dt="2023-04-27T02:32:40.375" v="23424" actId="478"/>
          <ac:picMkLst>
            <pc:docMk/>
            <pc:sldMk cId="1034954761" sldId="1996"/>
            <ac:picMk id="17" creationId="{9AC58BBA-8DDF-4BC1-85CF-D4315C851A5F}"/>
          </ac:picMkLst>
        </pc:picChg>
        <pc:picChg chg="add mod">
          <ac:chgData name="伯尧" userId="86706a6a-cdaa-42d0-b31c-255ab0f7d779" providerId="ADAL" clId="{4B49E858-17F6-49B6-A481-3E38545A150D}" dt="2023-04-27T06:16:31.825" v="28984" actId="14100"/>
          <ac:picMkLst>
            <pc:docMk/>
            <pc:sldMk cId="1034954761" sldId="1996"/>
            <ac:picMk id="20" creationId="{BF47D173-4A18-4056-BE49-DF1794EC43AC}"/>
          </ac:picMkLst>
        </pc:picChg>
        <pc:picChg chg="add mod">
          <ac:chgData name="伯尧" userId="86706a6a-cdaa-42d0-b31c-255ab0f7d779" providerId="ADAL" clId="{4B49E858-17F6-49B6-A481-3E38545A150D}" dt="2023-04-27T06:16:31.825" v="28984" actId="14100"/>
          <ac:picMkLst>
            <pc:docMk/>
            <pc:sldMk cId="1034954761" sldId="1996"/>
            <ac:picMk id="28" creationId="{91E009E4-5BE2-48B4-AF21-7AEDB28A711B}"/>
          </ac:picMkLst>
        </pc:picChg>
        <pc:picChg chg="mod topLvl">
          <ac:chgData name="伯尧" userId="86706a6a-cdaa-42d0-b31c-255ab0f7d779" providerId="ADAL" clId="{4B49E858-17F6-49B6-A481-3E38545A150D}" dt="2023-04-27T06:16:31.825" v="28984" actId="14100"/>
          <ac:picMkLst>
            <pc:docMk/>
            <pc:sldMk cId="1034954761" sldId="1996"/>
            <ac:picMk id="40" creationId="{E523F6E2-6165-4FC4-97ED-B2F24B3ECA24}"/>
          </ac:picMkLst>
        </pc:picChg>
        <pc:picChg chg="add del mod">
          <ac:chgData name="伯尧" userId="86706a6a-cdaa-42d0-b31c-255ab0f7d779" providerId="ADAL" clId="{4B49E858-17F6-49B6-A481-3E38545A150D}" dt="2023-04-27T06:23:57.256" v="29078" actId="478"/>
          <ac:picMkLst>
            <pc:docMk/>
            <pc:sldMk cId="1034954761" sldId="1996"/>
            <ac:picMk id="43" creationId="{DE183A3B-8049-4EDB-8783-D58D30DDD2C2}"/>
          </ac:picMkLst>
        </pc:picChg>
        <pc:picChg chg="add del mod">
          <ac:chgData name="伯尧" userId="86706a6a-cdaa-42d0-b31c-255ab0f7d779" providerId="ADAL" clId="{4B49E858-17F6-49B6-A481-3E38545A150D}" dt="2023-04-27T03:00:02.996" v="23896" actId="478"/>
          <ac:picMkLst>
            <pc:docMk/>
            <pc:sldMk cId="1034954761" sldId="1996"/>
            <ac:picMk id="47" creationId="{8FBBF07D-844B-4EFE-94AC-B699CBFFEBEF}"/>
          </ac:picMkLst>
        </pc:picChg>
        <pc:picChg chg="add del mod">
          <ac:chgData name="伯尧" userId="86706a6a-cdaa-42d0-b31c-255ab0f7d779" providerId="ADAL" clId="{4B49E858-17F6-49B6-A481-3E38545A150D}" dt="2023-04-27T06:16:25.928" v="28982" actId="478"/>
          <ac:picMkLst>
            <pc:docMk/>
            <pc:sldMk cId="1034954761" sldId="1996"/>
            <ac:picMk id="52" creationId="{CCB58B3C-FF7C-4A70-ACC2-8F432572FC21}"/>
          </ac:picMkLst>
        </pc:picChg>
        <pc:picChg chg="add mod">
          <ac:chgData name="伯尧" userId="86706a6a-cdaa-42d0-b31c-255ab0f7d779" providerId="ADAL" clId="{4B49E858-17F6-49B6-A481-3E38545A150D}" dt="2023-04-27T06:19:07.416" v="29029" actId="14100"/>
          <ac:picMkLst>
            <pc:docMk/>
            <pc:sldMk cId="1034954761" sldId="1996"/>
            <ac:picMk id="56" creationId="{88EDDA0F-6677-41E9-A4A9-4E8FD1634CD8}"/>
          </ac:picMkLst>
        </pc:picChg>
        <pc:picChg chg="del mod">
          <ac:chgData name="伯尧" userId="86706a6a-cdaa-42d0-b31c-255ab0f7d779" providerId="ADAL" clId="{4B49E858-17F6-49B6-A481-3E38545A150D}" dt="2023-04-27T02:34:22.435" v="23434" actId="478"/>
          <ac:picMkLst>
            <pc:docMk/>
            <pc:sldMk cId="1034954761" sldId="1996"/>
            <ac:picMk id="59" creationId="{35DCD701-92DE-4434-9950-2D1B773445F7}"/>
          </ac:picMkLst>
        </pc:picChg>
        <pc:picChg chg="add mod ord modCrop">
          <ac:chgData name="伯尧" userId="86706a6a-cdaa-42d0-b31c-255ab0f7d779" providerId="ADAL" clId="{4B49E858-17F6-49B6-A481-3E38545A150D}" dt="2023-04-27T07:16:07.844" v="30669" actId="1076"/>
          <ac:picMkLst>
            <pc:docMk/>
            <pc:sldMk cId="1034954761" sldId="1996"/>
            <ac:picMk id="61" creationId="{35669812-D1D5-4C24-BDCB-4AB4DBC91BB9}"/>
          </ac:picMkLst>
        </pc:picChg>
        <pc:picChg chg="add del mod">
          <ac:chgData name="伯尧" userId="86706a6a-cdaa-42d0-b31c-255ab0f7d779" providerId="ADAL" clId="{4B49E858-17F6-49B6-A481-3E38545A150D}" dt="2023-04-27T06:25:11.014" v="29089" actId="478"/>
          <ac:picMkLst>
            <pc:docMk/>
            <pc:sldMk cId="1034954761" sldId="1996"/>
            <ac:picMk id="65" creationId="{36E36C3C-5D15-41B3-B7E6-3A533C58EF5F}"/>
          </ac:picMkLst>
        </pc:picChg>
        <pc:picChg chg="add del mod modCrop">
          <ac:chgData name="伯尧" userId="86706a6a-cdaa-42d0-b31c-255ab0f7d779" providerId="ADAL" clId="{4B49E858-17F6-49B6-A481-3E38545A150D}" dt="2023-04-27T06:25:41.162" v="29100" actId="478"/>
          <ac:picMkLst>
            <pc:docMk/>
            <pc:sldMk cId="1034954761" sldId="1996"/>
            <ac:picMk id="68" creationId="{5219A16D-D2C3-4A9A-9C60-56B2282F4C40}"/>
          </ac:picMkLst>
        </pc:picChg>
        <pc:picChg chg="mod">
          <ac:chgData name="伯尧" userId="86706a6a-cdaa-42d0-b31c-255ab0f7d779" providerId="ADAL" clId="{4B49E858-17F6-49B6-A481-3E38545A150D}" dt="2023-04-27T02:37:02.208" v="23462" actId="571"/>
          <ac:picMkLst>
            <pc:docMk/>
            <pc:sldMk cId="1034954761" sldId="1996"/>
            <ac:picMk id="117" creationId="{51D8EE9A-D6F9-41AE-9546-05FDC45182D9}"/>
          </ac:picMkLst>
        </pc:picChg>
        <pc:picChg chg="mod">
          <ac:chgData name="伯尧" userId="86706a6a-cdaa-42d0-b31c-255ab0f7d779" providerId="ADAL" clId="{4B49E858-17F6-49B6-A481-3E38545A150D}" dt="2023-04-27T02:37:02.208" v="23462" actId="571"/>
          <ac:picMkLst>
            <pc:docMk/>
            <pc:sldMk cId="1034954761" sldId="1996"/>
            <ac:picMk id="122" creationId="{55B67A61-B8F6-49C7-B795-9C24CE2480FE}"/>
          </ac:picMkLst>
        </pc:picChg>
        <pc:picChg chg="mod">
          <ac:chgData name="伯尧" userId="86706a6a-cdaa-42d0-b31c-255ab0f7d779" providerId="ADAL" clId="{4B49E858-17F6-49B6-A481-3E38545A150D}" dt="2023-04-27T02:37:02.208" v="23462" actId="571"/>
          <ac:picMkLst>
            <pc:docMk/>
            <pc:sldMk cId="1034954761" sldId="1996"/>
            <ac:picMk id="123" creationId="{6EFDF519-9CC8-42EC-B7D3-B224EC2B36E4}"/>
          </ac:picMkLst>
        </pc:picChg>
        <pc:picChg chg="mod">
          <ac:chgData name="伯尧" userId="86706a6a-cdaa-42d0-b31c-255ab0f7d779" providerId="ADAL" clId="{4B49E858-17F6-49B6-A481-3E38545A150D}" dt="2023-04-27T02:37:02.208" v="23462" actId="571"/>
          <ac:picMkLst>
            <pc:docMk/>
            <pc:sldMk cId="1034954761" sldId="1996"/>
            <ac:picMk id="133" creationId="{27CFFA3D-CF90-40D9-9299-3955BED2FABF}"/>
          </ac:picMkLst>
        </pc:picChg>
        <pc:picChg chg="mod">
          <ac:chgData name="伯尧" userId="86706a6a-cdaa-42d0-b31c-255ab0f7d779" providerId="ADAL" clId="{4B49E858-17F6-49B6-A481-3E38545A150D}" dt="2023-04-27T02:37:02.208" v="23462" actId="571"/>
          <ac:picMkLst>
            <pc:docMk/>
            <pc:sldMk cId="1034954761" sldId="1996"/>
            <ac:picMk id="134" creationId="{177C1999-F9A5-4712-8246-E4CD15E8845F}"/>
          </ac:picMkLst>
        </pc:picChg>
        <pc:picChg chg="mod">
          <ac:chgData name="伯尧" userId="86706a6a-cdaa-42d0-b31c-255ab0f7d779" providerId="ADAL" clId="{4B49E858-17F6-49B6-A481-3E38545A150D}" dt="2023-04-27T02:37:02.208" v="23462" actId="571"/>
          <ac:picMkLst>
            <pc:docMk/>
            <pc:sldMk cId="1034954761" sldId="1996"/>
            <ac:picMk id="140" creationId="{4D5663A0-BE30-4746-82A1-788A239989AA}"/>
          </ac:picMkLst>
        </pc:picChg>
        <pc:picChg chg="mod">
          <ac:chgData name="伯尧" userId="86706a6a-cdaa-42d0-b31c-255ab0f7d779" providerId="ADAL" clId="{4B49E858-17F6-49B6-A481-3E38545A150D}" dt="2023-04-27T02:37:02.208" v="23462" actId="571"/>
          <ac:picMkLst>
            <pc:docMk/>
            <pc:sldMk cId="1034954761" sldId="1996"/>
            <ac:picMk id="146" creationId="{FFB67C4A-0A42-4DDC-BC0A-0F361B694821}"/>
          </ac:picMkLst>
        </pc:picChg>
        <pc:picChg chg="mod">
          <ac:chgData name="伯尧" userId="86706a6a-cdaa-42d0-b31c-255ab0f7d779" providerId="ADAL" clId="{4B49E858-17F6-49B6-A481-3E38545A150D}" dt="2023-04-27T02:37:02.208" v="23462" actId="571"/>
          <ac:picMkLst>
            <pc:docMk/>
            <pc:sldMk cId="1034954761" sldId="1996"/>
            <ac:picMk id="147" creationId="{8127A9A5-0191-4A9B-B770-3883B184A803}"/>
          </ac:picMkLst>
        </pc:picChg>
        <pc:picChg chg="add mod">
          <ac:chgData name="伯尧" userId="86706a6a-cdaa-42d0-b31c-255ab0f7d779" providerId="ADAL" clId="{4B49E858-17F6-49B6-A481-3E38545A150D}" dt="2023-04-27T02:37:02.208" v="23462" actId="571"/>
          <ac:picMkLst>
            <pc:docMk/>
            <pc:sldMk cId="1034954761" sldId="1996"/>
            <ac:picMk id="152" creationId="{1ECF8638-1CB5-49FD-BD5D-4FA3E9B04015}"/>
          </ac:picMkLst>
        </pc:picChg>
        <pc:picChg chg="add del mod">
          <ac:chgData name="伯尧" userId="86706a6a-cdaa-42d0-b31c-255ab0f7d779" providerId="ADAL" clId="{4B49E858-17F6-49B6-A481-3E38545A150D}" dt="2023-04-27T02:42:15.745" v="23604" actId="478"/>
          <ac:picMkLst>
            <pc:docMk/>
            <pc:sldMk cId="1034954761" sldId="1996"/>
            <ac:picMk id="1026" creationId="{6144A95F-EB47-4A66-9228-69B06A24132B}"/>
          </ac:picMkLst>
        </pc:picChg>
        <pc:picChg chg="mod">
          <ac:chgData name="伯尧" userId="86706a6a-cdaa-42d0-b31c-255ab0f7d779" providerId="ADAL" clId="{4B49E858-17F6-49B6-A481-3E38545A150D}" dt="2023-04-27T06:16:31.825" v="28984" actId="14100"/>
          <ac:picMkLst>
            <pc:docMk/>
            <pc:sldMk cId="1034954761" sldId="1996"/>
            <ac:picMk id="1028" creationId="{30C7D5F5-0BD5-4D0B-98DD-11BF4186525B}"/>
          </ac:picMkLst>
        </pc:picChg>
        <pc:picChg chg="add mod">
          <ac:chgData name="伯尧" userId="86706a6a-cdaa-42d0-b31c-255ab0f7d779" providerId="ADAL" clId="{4B49E858-17F6-49B6-A481-3E38545A150D}" dt="2023-04-27T06:16:31.825" v="28984" actId="14100"/>
          <ac:picMkLst>
            <pc:docMk/>
            <pc:sldMk cId="1034954761" sldId="1996"/>
            <ac:picMk id="1030" creationId="{5AD2D508-0EA0-4425-A59A-291228A8F3AA}"/>
          </ac:picMkLst>
        </pc:picChg>
        <pc:picChg chg="mod">
          <ac:chgData name="伯尧" userId="86706a6a-cdaa-42d0-b31c-255ab0f7d779" providerId="ADAL" clId="{4B49E858-17F6-49B6-A481-3E38545A150D}" dt="2023-04-27T06:16:31.825" v="28984" actId="14100"/>
          <ac:picMkLst>
            <pc:docMk/>
            <pc:sldMk cId="1034954761" sldId="1996"/>
            <ac:picMk id="1032" creationId="{D5CDCBA6-790F-44BB-9A0B-A64A6F800EB9}"/>
          </ac:picMkLst>
        </pc:picChg>
        <pc:picChg chg="mod">
          <ac:chgData name="伯尧" userId="86706a6a-cdaa-42d0-b31c-255ab0f7d779" providerId="ADAL" clId="{4B49E858-17F6-49B6-A481-3E38545A150D}" dt="2023-04-27T06:16:31.825" v="28984" actId="14100"/>
          <ac:picMkLst>
            <pc:docMk/>
            <pc:sldMk cId="1034954761" sldId="1996"/>
            <ac:picMk id="1034" creationId="{788D99C5-0938-47C6-AAC0-2174F214DC87}"/>
          </ac:picMkLst>
        </pc:picChg>
        <pc:picChg chg="del mod">
          <ac:chgData name="伯尧" userId="86706a6a-cdaa-42d0-b31c-255ab0f7d779" providerId="ADAL" clId="{4B49E858-17F6-49B6-A481-3E38545A150D}" dt="2023-04-27T02:20:22.820" v="23321" actId="478"/>
          <ac:picMkLst>
            <pc:docMk/>
            <pc:sldMk cId="1034954761" sldId="1996"/>
            <ac:picMk id="1036" creationId="{0F0EA3FC-D4DC-42B0-AD50-028B8BE50CEF}"/>
          </ac:picMkLst>
        </pc:picChg>
        <pc:picChg chg="del mod">
          <ac:chgData name="伯尧" userId="86706a6a-cdaa-42d0-b31c-255ab0f7d779" providerId="ADAL" clId="{4B49E858-17F6-49B6-A481-3E38545A150D}" dt="2023-04-27T02:19:41.279" v="23313" actId="478"/>
          <ac:picMkLst>
            <pc:docMk/>
            <pc:sldMk cId="1034954761" sldId="1996"/>
            <ac:picMk id="1042" creationId="{2A38D493-F4F6-4E79-AE00-EE7C25D97AED}"/>
          </ac:picMkLst>
        </pc:picChg>
      </pc:sldChg>
      <pc:sldChg chg="addSp delSp modSp new mod ord modShow">
        <pc:chgData name="伯尧" userId="86706a6a-cdaa-42d0-b31c-255ab0f7d779" providerId="ADAL" clId="{4B49E858-17F6-49B6-A481-3E38545A150D}" dt="2023-04-27T03:37:06.899" v="25664"/>
        <pc:sldMkLst>
          <pc:docMk/>
          <pc:sldMk cId="4155832846" sldId="1997"/>
        </pc:sldMkLst>
        <pc:picChg chg="add del mod">
          <ac:chgData name="伯尧" userId="86706a6a-cdaa-42d0-b31c-255ab0f7d779" providerId="ADAL" clId="{4B49E858-17F6-49B6-A481-3E38545A150D}" dt="2023-04-27T02:53:08.271" v="23741" actId="478"/>
          <ac:picMkLst>
            <pc:docMk/>
            <pc:sldMk cId="4155832846" sldId="1997"/>
            <ac:picMk id="3" creationId="{3884E7BA-AA92-4DEA-BA9A-CEA43FF62FC3}"/>
          </ac:picMkLst>
        </pc:picChg>
        <pc:picChg chg="add mod">
          <ac:chgData name="伯尧" userId="86706a6a-cdaa-42d0-b31c-255ab0f7d779" providerId="ADAL" clId="{4B49E858-17F6-49B6-A481-3E38545A150D}" dt="2023-04-27T02:53:20.561" v="23747" actId="1076"/>
          <ac:picMkLst>
            <pc:docMk/>
            <pc:sldMk cId="4155832846" sldId="1997"/>
            <ac:picMk id="5" creationId="{984A6D01-A28A-44D5-A48F-D4F4E6938F58}"/>
          </ac:picMkLst>
        </pc:picChg>
        <pc:picChg chg="add mod">
          <ac:chgData name="伯尧" userId="86706a6a-cdaa-42d0-b31c-255ab0f7d779" providerId="ADAL" clId="{4B49E858-17F6-49B6-A481-3E38545A150D}" dt="2023-04-27T03:14:35.856" v="23944"/>
          <ac:picMkLst>
            <pc:docMk/>
            <pc:sldMk cId="4155832846" sldId="1997"/>
            <ac:picMk id="6" creationId="{E6F7B0BB-B22F-4157-968D-5837CA9C3368}"/>
          </ac:picMkLst>
        </pc:picChg>
      </pc:sldChg>
      <pc:sldChg chg="addSp delSp modSp new del mod modClrScheme chgLayout">
        <pc:chgData name="伯尧" userId="86706a6a-cdaa-42d0-b31c-255ab0f7d779" providerId="ADAL" clId="{4B49E858-17F6-49B6-A481-3E38545A150D}" dt="2023-04-27T05:51:03.880" v="27974" actId="47"/>
        <pc:sldMkLst>
          <pc:docMk/>
          <pc:sldMk cId="470251558" sldId="1998"/>
        </pc:sldMkLst>
        <pc:picChg chg="add del mod">
          <ac:chgData name="伯尧" userId="86706a6a-cdaa-42d0-b31c-255ab0f7d779" providerId="ADAL" clId="{4B49E858-17F6-49B6-A481-3E38545A150D}" dt="2023-04-27T05:44:23.077" v="27096" actId="21"/>
          <ac:picMkLst>
            <pc:docMk/>
            <pc:sldMk cId="470251558" sldId="1998"/>
            <ac:picMk id="2" creationId="{AC467184-2772-4428-9C33-CFF3BA7FA355}"/>
          </ac:picMkLst>
        </pc:picChg>
      </pc:sldChg>
      <pc:sldChg chg="addSp delSp modSp add mod ord modAnim modShow modNotesTx">
        <pc:chgData name="伯尧" userId="86706a6a-cdaa-42d0-b31c-255ab0f7d779" providerId="ADAL" clId="{4B49E858-17F6-49B6-A481-3E38545A150D}" dt="2023-04-27T06:33:26.929" v="29266"/>
        <pc:sldMkLst>
          <pc:docMk/>
          <pc:sldMk cId="3459725283" sldId="1999"/>
        </pc:sldMkLst>
        <pc:spChg chg="del">
          <ac:chgData name="伯尧" userId="86706a6a-cdaa-42d0-b31c-255ab0f7d779" providerId="ADAL" clId="{4B49E858-17F6-49B6-A481-3E38545A150D}" dt="2023-04-27T03:05:16.675" v="23928" actId="478"/>
          <ac:spMkLst>
            <pc:docMk/>
            <pc:sldMk cId="3459725283" sldId="1999"/>
            <ac:spMk id="11" creationId="{A029EF29-560D-48B4-954B-4F3F22C42018}"/>
          </ac:spMkLst>
        </pc:spChg>
        <pc:spChg chg="del">
          <ac:chgData name="伯尧" userId="86706a6a-cdaa-42d0-b31c-255ab0f7d779" providerId="ADAL" clId="{4B49E858-17F6-49B6-A481-3E38545A150D}" dt="2023-04-27T06:11:22.819" v="28956" actId="478"/>
          <ac:spMkLst>
            <pc:docMk/>
            <pc:sldMk cId="3459725283" sldId="1999"/>
            <ac:spMk id="64" creationId="{18C7CA7F-3FE0-8D49-AE3C-52BF2C60EFE9}"/>
          </ac:spMkLst>
        </pc:spChg>
        <pc:spChg chg="mod">
          <ac:chgData name="伯尧" userId="86706a6a-cdaa-42d0-b31c-255ab0f7d779" providerId="ADAL" clId="{4B49E858-17F6-49B6-A481-3E38545A150D}" dt="2023-04-27T03:14:20.090" v="23940"/>
          <ac:spMkLst>
            <pc:docMk/>
            <pc:sldMk cId="3459725283" sldId="1999"/>
            <ac:spMk id="66" creationId="{9FD0CA50-7D7A-424F-BB2B-BAF912794EBD}"/>
          </ac:spMkLst>
        </pc:spChg>
        <pc:spChg chg="mod">
          <ac:chgData name="伯尧" userId="86706a6a-cdaa-42d0-b31c-255ab0f7d779" providerId="ADAL" clId="{4B49E858-17F6-49B6-A481-3E38545A150D}" dt="2023-04-27T03:14:20.090" v="23940"/>
          <ac:spMkLst>
            <pc:docMk/>
            <pc:sldMk cId="3459725283" sldId="1999"/>
            <ac:spMk id="67" creationId="{47077575-22E1-4358-B678-B2444CC0E93F}"/>
          </ac:spMkLst>
        </pc:spChg>
        <pc:spChg chg="mod">
          <ac:chgData name="伯尧" userId="86706a6a-cdaa-42d0-b31c-255ab0f7d779" providerId="ADAL" clId="{4B49E858-17F6-49B6-A481-3E38545A150D}" dt="2023-04-27T03:14:20.090" v="23940"/>
          <ac:spMkLst>
            <pc:docMk/>
            <pc:sldMk cId="3459725283" sldId="1999"/>
            <ac:spMk id="68" creationId="{BBFBCC1B-B11D-43BE-95AD-874C98510760}"/>
          </ac:spMkLst>
        </pc:spChg>
        <pc:spChg chg="mod">
          <ac:chgData name="伯尧" userId="86706a6a-cdaa-42d0-b31c-255ab0f7d779" providerId="ADAL" clId="{4B49E858-17F6-49B6-A481-3E38545A150D}" dt="2023-04-27T03:14:20.090" v="23940"/>
          <ac:spMkLst>
            <pc:docMk/>
            <pc:sldMk cId="3459725283" sldId="1999"/>
            <ac:spMk id="78" creationId="{20D77A1E-8BDE-4C64-979B-DC6E5932E1E0}"/>
          </ac:spMkLst>
        </pc:spChg>
        <pc:spChg chg="mod">
          <ac:chgData name="伯尧" userId="86706a6a-cdaa-42d0-b31c-255ab0f7d779" providerId="ADAL" clId="{4B49E858-17F6-49B6-A481-3E38545A150D}" dt="2023-04-27T03:14:20.090" v="23940"/>
          <ac:spMkLst>
            <pc:docMk/>
            <pc:sldMk cId="3459725283" sldId="1999"/>
            <ac:spMk id="81" creationId="{EDD58C03-937B-46D0-82B0-08B1D3775C05}"/>
          </ac:spMkLst>
        </pc:spChg>
        <pc:spChg chg="mod">
          <ac:chgData name="伯尧" userId="86706a6a-cdaa-42d0-b31c-255ab0f7d779" providerId="ADAL" clId="{4B49E858-17F6-49B6-A481-3E38545A150D}" dt="2023-04-27T03:14:20.090" v="23940"/>
          <ac:spMkLst>
            <pc:docMk/>
            <pc:sldMk cId="3459725283" sldId="1999"/>
            <ac:spMk id="82" creationId="{8B8069A3-894E-478D-980B-B1672C526AE1}"/>
          </ac:spMkLst>
        </pc:spChg>
        <pc:spChg chg="mod">
          <ac:chgData name="伯尧" userId="86706a6a-cdaa-42d0-b31c-255ab0f7d779" providerId="ADAL" clId="{4B49E858-17F6-49B6-A481-3E38545A150D}" dt="2023-04-27T03:14:20.090" v="23940"/>
          <ac:spMkLst>
            <pc:docMk/>
            <pc:sldMk cId="3459725283" sldId="1999"/>
            <ac:spMk id="83" creationId="{46747389-E556-4BB3-A6A9-7157FDCB0CBB}"/>
          </ac:spMkLst>
        </pc:spChg>
        <pc:spChg chg="add mod">
          <ac:chgData name="伯尧" userId="86706a6a-cdaa-42d0-b31c-255ab0f7d779" providerId="ADAL" clId="{4B49E858-17F6-49B6-A481-3E38545A150D}" dt="2023-04-27T03:31:34.448" v="25108" actId="207"/>
          <ac:spMkLst>
            <pc:docMk/>
            <pc:sldMk cId="3459725283" sldId="1999"/>
            <ac:spMk id="86" creationId="{9F060B5D-E2DF-4599-828F-164A403237E6}"/>
          </ac:spMkLst>
        </pc:spChg>
        <pc:spChg chg="add mod">
          <ac:chgData name="伯尧" userId="86706a6a-cdaa-42d0-b31c-255ab0f7d779" providerId="ADAL" clId="{4B49E858-17F6-49B6-A481-3E38545A150D}" dt="2023-04-27T03:20:41.363" v="24879" actId="1076"/>
          <ac:spMkLst>
            <pc:docMk/>
            <pc:sldMk cId="3459725283" sldId="1999"/>
            <ac:spMk id="88" creationId="{2DF20FF4-ED85-46E6-989D-5368FC79B2E7}"/>
          </ac:spMkLst>
        </pc:spChg>
        <pc:spChg chg="add mod">
          <ac:chgData name="伯尧" userId="86706a6a-cdaa-42d0-b31c-255ab0f7d779" providerId="ADAL" clId="{4B49E858-17F6-49B6-A481-3E38545A150D}" dt="2023-04-27T03:15:43.174" v="24020" actId="1076"/>
          <ac:spMkLst>
            <pc:docMk/>
            <pc:sldMk cId="3459725283" sldId="1999"/>
            <ac:spMk id="91" creationId="{123FE200-0170-4C78-AD2F-0BB7868BF2D5}"/>
          </ac:spMkLst>
        </pc:spChg>
        <pc:spChg chg="mod">
          <ac:chgData name="伯尧" userId="86706a6a-cdaa-42d0-b31c-255ab0f7d779" providerId="ADAL" clId="{4B49E858-17F6-49B6-A481-3E38545A150D}" dt="2023-04-27T03:18:34.623" v="24574"/>
          <ac:spMkLst>
            <pc:docMk/>
            <pc:sldMk cId="3459725283" sldId="1999"/>
            <ac:spMk id="98" creationId="{1544EF90-A945-AC49-84A9-BAF6786157F0}"/>
          </ac:spMkLst>
        </pc:spChg>
        <pc:spChg chg="mod">
          <ac:chgData name="伯尧" userId="86706a6a-cdaa-42d0-b31c-255ab0f7d779" providerId="ADAL" clId="{4B49E858-17F6-49B6-A481-3E38545A150D}" dt="2023-04-27T03:15:04.239" v="23946" actId="13822"/>
          <ac:spMkLst>
            <pc:docMk/>
            <pc:sldMk cId="3459725283" sldId="1999"/>
            <ac:spMk id="99" creationId="{C67F1A8E-8B96-F247-8FE5-4C06EE1D6CC5}"/>
          </ac:spMkLst>
        </pc:spChg>
        <pc:spChg chg="del">
          <ac:chgData name="伯尧" userId="86706a6a-cdaa-42d0-b31c-255ab0f7d779" providerId="ADAL" clId="{4B49E858-17F6-49B6-A481-3E38545A150D}" dt="2023-04-27T03:05:13.064" v="23927" actId="478"/>
          <ac:spMkLst>
            <pc:docMk/>
            <pc:sldMk cId="3459725283" sldId="1999"/>
            <ac:spMk id="156" creationId="{E89A3B89-7E93-4B5C-B40F-B83D0BF68EB0}"/>
          </ac:spMkLst>
        </pc:spChg>
        <pc:grpChg chg="add mod">
          <ac:chgData name="伯尧" userId="86706a6a-cdaa-42d0-b31c-255ab0f7d779" providerId="ADAL" clId="{4B49E858-17F6-49B6-A481-3E38545A150D}" dt="2023-04-27T03:14:42.762" v="23945" actId="1076"/>
          <ac:grpSpMkLst>
            <pc:docMk/>
            <pc:sldMk cId="3459725283" sldId="1999"/>
            <ac:grpSpMk id="65" creationId="{BA8F6DF8-1405-4CB1-90D6-C22064119BFE}"/>
          </ac:grpSpMkLst>
        </pc:grpChg>
        <pc:picChg chg="del">
          <ac:chgData name="伯尧" userId="86706a6a-cdaa-42d0-b31c-255ab0f7d779" providerId="ADAL" clId="{4B49E858-17F6-49B6-A481-3E38545A150D}" dt="2023-04-27T03:05:16.675" v="23928" actId="478"/>
          <ac:picMkLst>
            <pc:docMk/>
            <pc:sldMk cId="3459725283" sldId="1999"/>
            <ac:picMk id="43" creationId="{DE183A3B-8049-4EDB-8783-D58D30DDD2C2}"/>
          </ac:picMkLst>
        </pc:picChg>
        <pc:picChg chg="add del mod">
          <ac:chgData name="伯尧" userId="86706a6a-cdaa-42d0-b31c-255ab0f7d779" providerId="ADAL" clId="{4B49E858-17F6-49B6-A481-3E38545A150D}" dt="2023-04-27T03:14:34.836" v="23943" actId="21"/>
          <ac:picMkLst>
            <pc:docMk/>
            <pc:sldMk cId="3459725283" sldId="1999"/>
            <ac:picMk id="62" creationId="{F8F126AB-F5F6-43DB-B5EB-46026D740672}"/>
          </ac:picMkLst>
        </pc:picChg>
        <pc:picChg chg="add del mod">
          <ac:chgData name="伯尧" userId="86706a6a-cdaa-42d0-b31c-255ab0f7d779" providerId="ADAL" clId="{4B49E858-17F6-49B6-A481-3E38545A150D}" dt="2023-04-27T03:14:19.889" v="23939" actId="478"/>
          <ac:picMkLst>
            <pc:docMk/>
            <pc:sldMk cId="3459725283" sldId="1999"/>
            <ac:picMk id="63" creationId="{B4A49689-B28B-47C1-86BA-81A2A40CB24C}"/>
          </ac:picMkLst>
        </pc:picChg>
        <pc:cxnChg chg="mod">
          <ac:chgData name="伯尧" userId="86706a6a-cdaa-42d0-b31c-255ab0f7d779" providerId="ADAL" clId="{4B49E858-17F6-49B6-A481-3E38545A150D}" dt="2023-04-27T03:14:20.090" v="23940"/>
          <ac:cxnSpMkLst>
            <pc:docMk/>
            <pc:sldMk cId="3459725283" sldId="1999"/>
            <ac:cxnSpMk id="70" creationId="{1D48F0A6-E022-458B-A5F7-A51AF3366A3E}"/>
          </ac:cxnSpMkLst>
        </pc:cxnChg>
        <pc:cxnChg chg="mod">
          <ac:chgData name="伯尧" userId="86706a6a-cdaa-42d0-b31c-255ab0f7d779" providerId="ADAL" clId="{4B49E858-17F6-49B6-A481-3E38545A150D}" dt="2023-04-27T03:14:20.090" v="23940"/>
          <ac:cxnSpMkLst>
            <pc:docMk/>
            <pc:sldMk cId="3459725283" sldId="1999"/>
            <ac:cxnSpMk id="72" creationId="{5E8FCA6A-CD8E-44BB-B262-04DA0FD86B72}"/>
          </ac:cxnSpMkLst>
        </pc:cxnChg>
        <pc:cxnChg chg="mod">
          <ac:chgData name="伯尧" userId="86706a6a-cdaa-42d0-b31c-255ab0f7d779" providerId="ADAL" clId="{4B49E858-17F6-49B6-A481-3E38545A150D}" dt="2023-04-27T03:14:20.090" v="23940"/>
          <ac:cxnSpMkLst>
            <pc:docMk/>
            <pc:sldMk cId="3459725283" sldId="1999"/>
            <ac:cxnSpMk id="73" creationId="{11ECF482-BC02-43B6-AD3E-43E9B3DE0EA5}"/>
          </ac:cxnSpMkLst>
        </pc:cxnChg>
        <pc:cxnChg chg="mod">
          <ac:chgData name="伯尧" userId="86706a6a-cdaa-42d0-b31c-255ab0f7d779" providerId="ADAL" clId="{4B49E858-17F6-49B6-A481-3E38545A150D}" dt="2023-04-27T03:14:20.090" v="23940"/>
          <ac:cxnSpMkLst>
            <pc:docMk/>
            <pc:sldMk cId="3459725283" sldId="1999"/>
            <ac:cxnSpMk id="75" creationId="{79FE18A4-EE5F-43EE-8DD7-FF3A0B7E8FCD}"/>
          </ac:cxnSpMkLst>
        </pc:cxnChg>
        <pc:cxnChg chg="mod">
          <ac:chgData name="伯尧" userId="86706a6a-cdaa-42d0-b31c-255ab0f7d779" providerId="ADAL" clId="{4B49E858-17F6-49B6-A481-3E38545A150D}" dt="2023-04-27T03:14:20.090" v="23940"/>
          <ac:cxnSpMkLst>
            <pc:docMk/>
            <pc:sldMk cId="3459725283" sldId="1999"/>
            <ac:cxnSpMk id="84" creationId="{79B16D02-53EA-4CC2-ABAE-3CA7A887A85B}"/>
          </ac:cxnSpMkLst>
        </pc:cxnChg>
        <pc:cxnChg chg="mod">
          <ac:chgData name="伯尧" userId="86706a6a-cdaa-42d0-b31c-255ab0f7d779" providerId="ADAL" clId="{4B49E858-17F6-49B6-A481-3E38545A150D}" dt="2023-04-27T03:14:20.090" v="23940"/>
          <ac:cxnSpMkLst>
            <pc:docMk/>
            <pc:sldMk cId="3459725283" sldId="1999"/>
            <ac:cxnSpMk id="85" creationId="{74DDF953-86D9-4706-880A-2D9448FAEEB3}"/>
          </ac:cxnSpMkLst>
        </pc:cxnChg>
      </pc:sldChg>
      <pc:sldChg chg="addSp delSp modSp add mod ord modShow modNotesTx">
        <pc:chgData name="伯尧" userId="86706a6a-cdaa-42d0-b31c-255ab0f7d779" providerId="ADAL" clId="{4B49E858-17F6-49B6-A481-3E38545A150D}" dt="2023-04-27T06:33:26.929" v="29266"/>
        <pc:sldMkLst>
          <pc:docMk/>
          <pc:sldMk cId="1417924281" sldId="2000"/>
        </pc:sldMkLst>
        <pc:spChg chg="add mod">
          <ac:chgData name="伯尧" userId="86706a6a-cdaa-42d0-b31c-255ab0f7d779" providerId="ADAL" clId="{4B49E858-17F6-49B6-A481-3E38545A150D}" dt="2023-04-27T03:31:10.563" v="25069" actId="207"/>
          <ac:spMkLst>
            <pc:docMk/>
            <pc:sldMk cId="1417924281" sldId="2000"/>
            <ac:spMk id="2" creationId="{D8438214-7B39-4534-8884-E78FDF835F37}"/>
          </ac:spMkLst>
        </pc:spChg>
        <pc:spChg chg="add del mod">
          <ac:chgData name="伯尧" userId="86706a6a-cdaa-42d0-b31c-255ab0f7d779" providerId="ADAL" clId="{4B49E858-17F6-49B6-A481-3E38545A150D}" dt="2023-04-27T03:25:34.427" v="25032"/>
          <ac:spMkLst>
            <pc:docMk/>
            <pc:sldMk cId="1417924281" sldId="2000"/>
            <ac:spMk id="3" creationId="{281D7192-BCB2-4039-AA93-C72515B50DDD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4" creationId="{5D06915E-051A-4891-B19E-8B57CBB3B88C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5" creationId="{71C82F7A-496D-44E0-99C8-11CC332E4AA8}"/>
          </ac:spMkLst>
        </pc:spChg>
        <pc:spChg chg="add del">
          <ac:chgData name="伯尧" userId="86706a6a-cdaa-42d0-b31c-255ab0f7d779" providerId="ADAL" clId="{4B49E858-17F6-49B6-A481-3E38545A150D}" dt="2023-04-27T03:25:39.907" v="25036"/>
          <ac:spMkLst>
            <pc:docMk/>
            <pc:sldMk cId="1417924281" sldId="2000"/>
            <ac:spMk id="6" creationId="{02C6C20E-789F-44AC-949C-EA0B98C14E37}"/>
          </ac:spMkLst>
        </pc:spChg>
        <pc:spChg chg="add del mod">
          <ac:chgData name="伯尧" userId="86706a6a-cdaa-42d0-b31c-255ab0f7d779" providerId="ADAL" clId="{4B49E858-17F6-49B6-A481-3E38545A150D}" dt="2023-04-27T03:25:55.044" v="25042"/>
          <ac:spMkLst>
            <pc:docMk/>
            <pc:sldMk cId="1417924281" sldId="2000"/>
            <ac:spMk id="8" creationId="{0DF1E2B1-64D2-44F3-B643-04AF984B759F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9" creationId="{5D7F7303-48E3-4DBC-BD1D-8231D005B4C7}"/>
          </ac:spMkLst>
        </pc:spChg>
        <pc:spChg chg="del">
          <ac:chgData name="伯尧" userId="86706a6a-cdaa-42d0-b31c-255ab0f7d779" providerId="ADAL" clId="{4B49E858-17F6-49B6-A481-3E38545A150D}" dt="2023-04-27T03:17:31.308" v="24399" actId="478"/>
          <ac:spMkLst>
            <pc:docMk/>
            <pc:sldMk cId="1417924281" sldId="2000"/>
            <ac:spMk id="11" creationId="{A029EF29-560D-48B4-954B-4F3F22C42018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21" creationId="{E464680E-F845-4F0D-BBE1-AC614DA6E2F7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22" creationId="{8600D924-49B1-417F-8A3E-7EA2C74E0E34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24" creationId="{7F39108D-76DA-4A99-AB8E-02011FA76E55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25" creationId="{EE0A5124-F837-4F4A-8DF4-D4BFCC1FCFA9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26" creationId="{59592BD8-6A67-4EB9-A71E-B561600FB433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27" creationId="{B4E1C9D8-0F34-724A-AAAF-7174595D285B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29" creationId="{AA6408C4-84D3-6641-BB04-00E34D3DF02E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35" creationId="{ABCE79F0-C398-DE4B-870A-1E5FF85F7AA0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36" creationId="{063A3B91-EDCE-9542-BE4A-8E0C79F553C5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37" creationId="{EC340CCA-2577-F94B-9B60-493935B3B5AA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41" creationId="{A7ECC80B-7708-4D2E-BD42-E50A96EA7B70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46" creationId="{9CF7F55C-9DC8-46B6-8FDF-3CA2305E0281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49" creationId="{4B500275-8DCD-4D42-91DB-555D04C5E9B6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55" creationId="{15903B01-F833-403E-B1F4-8F29419E4B49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58" creationId="{405475B7-BA4A-4E49-9B56-3153222C4B3A}"/>
          </ac:spMkLst>
        </pc:spChg>
        <pc:spChg chg="del">
          <ac:chgData name="伯尧" userId="86706a6a-cdaa-42d0-b31c-255ab0f7d779" providerId="ADAL" clId="{4B49E858-17F6-49B6-A481-3E38545A150D}" dt="2023-04-27T06:11:28.120" v="28958" actId="478"/>
          <ac:spMkLst>
            <pc:docMk/>
            <pc:sldMk cId="1417924281" sldId="2000"/>
            <ac:spMk id="64" creationId="{18C7CA7F-3FE0-8D49-AE3C-52BF2C60EFE9}"/>
          </ac:spMkLst>
        </pc:spChg>
        <pc:spChg chg="add mod">
          <ac:chgData name="伯尧" userId="86706a6a-cdaa-42d0-b31c-255ab0f7d779" providerId="ADAL" clId="{4B49E858-17F6-49B6-A481-3E38545A150D}" dt="2023-04-27T03:31:12.901" v="25070" actId="207"/>
          <ac:spMkLst>
            <pc:docMk/>
            <pc:sldMk cId="1417924281" sldId="2000"/>
            <ac:spMk id="65" creationId="{EE1D4B2F-2A40-4EBA-9548-690E35FB08B7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69" creationId="{21689EEA-368A-43A1-B41B-AE39256B304E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71" creationId="{D080D8C0-D15E-49B9-9687-770332FAE8D3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74" creationId="{48FC87FF-E2BD-4337-9725-FEDD1FC71D11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76" creationId="{F2604C4F-3785-364D-BEAE-B8C0D663F54E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77" creationId="{F2604C4F-3785-364D-BEAE-B8C0D663F54E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79" creationId="{2DB63CB4-91C8-904B-9344-1A4F928232BE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80" creationId="{A4C53336-F134-264F-AC08-9E3152C48E9D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87" creationId="{0AFE97C4-8779-0D4F-88E5-6B253E343690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89" creationId="{A975B0EA-B740-244F-9808-75A679257987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90" creationId="{A11FCD79-EB35-4F48-90F8-5A17CAEA2E83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95" creationId="{4043C100-D5DA-B74D-A2B4-8B38C957A748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96" creationId="{0FDDA33B-53E2-894E-BB00-BB837338BA78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97" creationId="{78280875-F1E3-46F4-A9AE-F40014036465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98" creationId="{1544EF90-A945-AC49-84A9-BAF6786157F0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99" creationId="{C67F1A8E-8B96-F247-8FE5-4C06EE1D6CC5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101" creationId="{266BB45F-6DE2-2240-984D-2CE8D25A3BA3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105" creationId="{497264C7-EA06-49EF-98B3-DC3E199D9D4B}"/>
          </ac:spMkLst>
        </pc:spChg>
        <pc:spChg chg="mod">
          <ac:chgData name="伯尧" userId="86706a6a-cdaa-42d0-b31c-255ab0f7d779" providerId="ADAL" clId="{4B49E858-17F6-49B6-A481-3E38545A150D}" dt="2023-04-27T03:25:39.456" v="25035" actId="1076"/>
          <ac:spMkLst>
            <pc:docMk/>
            <pc:sldMk cId="1417924281" sldId="2000"/>
            <ac:spMk id="153" creationId="{0878AF5B-CE15-4626-A16C-A7BBC3D2D94F}"/>
          </ac:spMkLst>
        </pc:spChg>
        <pc:spChg chg="del">
          <ac:chgData name="伯尧" userId="86706a6a-cdaa-42d0-b31c-255ab0f7d779" providerId="ADAL" clId="{4B49E858-17F6-49B6-A481-3E38545A150D}" dt="2023-04-27T03:17:32.962" v="24400" actId="478"/>
          <ac:spMkLst>
            <pc:docMk/>
            <pc:sldMk cId="1417924281" sldId="2000"/>
            <ac:spMk id="156" creationId="{E89A3B89-7E93-4B5C-B40F-B83D0BF68EB0}"/>
          </ac:spMkLst>
        </pc:spChg>
        <pc:grpChg chg="mod">
          <ac:chgData name="伯尧" userId="86706a6a-cdaa-42d0-b31c-255ab0f7d779" providerId="ADAL" clId="{4B49E858-17F6-49B6-A481-3E38545A150D}" dt="2023-04-27T03:25:39.456" v="25035" actId="1076"/>
          <ac:grpSpMkLst>
            <pc:docMk/>
            <pc:sldMk cId="1417924281" sldId="2000"/>
            <ac:grpSpMk id="10" creationId="{7E49424D-856E-42D2-B4A0-6206BB45F52A}"/>
          </ac:grpSpMkLst>
        </pc:grpChg>
        <pc:grpChg chg="mod">
          <ac:chgData name="伯尧" userId="86706a6a-cdaa-42d0-b31c-255ab0f7d779" providerId="ADAL" clId="{4B49E858-17F6-49B6-A481-3E38545A150D}" dt="2023-04-27T03:25:39.456" v="25035" actId="1076"/>
          <ac:grpSpMkLst>
            <pc:docMk/>
            <pc:sldMk cId="1417924281" sldId="2000"/>
            <ac:grpSpMk id="19" creationId="{9EAC3B1F-FBCC-40D7-AF4B-ABE4DA25CCCE}"/>
          </ac:grpSpMkLst>
        </pc:grpChg>
        <pc:grpChg chg="mod">
          <ac:chgData name="伯尧" userId="86706a6a-cdaa-42d0-b31c-255ab0f7d779" providerId="ADAL" clId="{4B49E858-17F6-49B6-A481-3E38545A150D}" dt="2023-04-27T03:25:39.456" v="25035" actId="1076"/>
          <ac:grpSpMkLst>
            <pc:docMk/>
            <pc:sldMk cId="1417924281" sldId="2000"/>
            <ac:grpSpMk id="32" creationId="{BEF92EC4-7C9D-4093-84FE-3CC511B99FCF}"/>
          </ac:grpSpMkLst>
        </pc:grpChg>
        <pc:grpChg chg="mod">
          <ac:chgData name="伯尧" userId="86706a6a-cdaa-42d0-b31c-255ab0f7d779" providerId="ADAL" clId="{4B49E858-17F6-49B6-A481-3E38545A150D}" dt="2023-04-27T03:25:39.456" v="25035" actId="1076"/>
          <ac:grpSpMkLst>
            <pc:docMk/>
            <pc:sldMk cId="1417924281" sldId="2000"/>
            <ac:grpSpMk id="33" creationId="{731F923E-3BB7-4916-8CAE-2C1672A62C43}"/>
          </ac:grpSpMkLst>
        </pc:grpChg>
        <pc:grpChg chg="mod">
          <ac:chgData name="伯尧" userId="86706a6a-cdaa-42d0-b31c-255ab0f7d779" providerId="ADAL" clId="{4B49E858-17F6-49B6-A481-3E38545A150D}" dt="2023-04-27T03:25:39.456" v="25035" actId="1076"/>
          <ac:grpSpMkLst>
            <pc:docMk/>
            <pc:sldMk cId="1417924281" sldId="2000"/>
            <ac:grpSpMk id="34" creationId="{670325EE-B845-41CB-8915-3E49AA9C5187}"/>
          </ac:grpSpMkLst>
        </pc:grpChg>
        <pc:grpChg chg="mod">
          <ac:chgData name="伯尧" userId="86706a6a-cdaa-42d0-b31c-255ab0f7d779" providerId="ADAL" clId="{4B49E858-17F6-49B6-A481-3E38545A150D}" dt="2023-04-27T03:25:39.456" v="25035" actId="1076"/>
          <ac:grpSpMkLst>
            <pc:docMk/>
            <pc:sldMk cId="1417924281" sldId="2000"/>
            <ac:grpSpMk id="42" creationId="{8413C437-9964-4625-8028-D15BAEF8C00B}"/>
          </ac:grpSpMkLst>
        </pc:grpChg>
        <pc:grpChg chg="mod">
          <ac:chgData name="伯尧" userId="86706a6a-cdaa-42d0-b31c-255ab0f7d779" providerId="ADAL" clId="{4B49E858-17F6-49B6-A481-3E38545A150D}" dt="2023-04-27T03:25:39.456" v="25035" actId="1076"/>
          <ac:grpSpMkLst>
            <pc:docMk/>
            <pc:sldMk cId="1417924281" sldId="2000"/>
            <ac:grpSpMk id="45" creationId="{34490860-AC8A-4143-9644-7201089C5A76}"/>
          </ac:grpSpMkLst>
        </pc:grpChg>
        <pc:grpChg chg="mod">
          <ac:chgData name="伯尧" userId="86706a6a-cdaa-42d0-b31c-255ab0f7d779" providerId="ADAL" clId="{4B49E858-17F6-49B6-A481-3E38545A150D}" dt="2023-04-27T03:25:39.456" v="25035" actId="1076"/>
          <ac:grpSpMkLst>
            <pc:docMk/>
            <pc:sldMk cId="1417924281" sldId="2000"/>
            <ac:grpSpMk id="54" creationId="{B1E76D35-B51A-4E3A-A531-727CFCD17AF1}"/>
          </ac:grpSpMkLst>
        </pc:grpChg>
        <pc:grpChg chg="mod">
          <ac:chgData name="伯尧" userId="86706a6a-cdaa-42d0-b31c-255ab0f7d779" providerId="ADAL" clId="{4B49E858-17F6-49B6-A481-3E38545A150D}" dt="2023-04-27T03:25:39.456" v="25035" actId="1076"/>
          <ac:grpSpMkLst>
            <pc:docMk/>
            <pc:sldMk cId="1417924281" sldId="2000"/>
            <ac:grpSpMk id="60" creationId="{30FD9C82-6E12-42D4-A593-4F84F04E0E67}"/>
          </ac:grpSpMkLst>
        </pc:grpChg>
        <pc:picChg chg="mod">
          <ac:chgData name="伯尧" userId="86706a6a-cdaa-42d0-b31c-255ab0f7d779" providerId="ADAL" clId="{4B49E858-17F6-49B6-A481-3E38545A150D}" dt="2023-04-27T03:25:39.456" v="25035" actId="1076"/>
          <ac:picMkLst>
            <pc:docMk/>
            <pc:sldMk cId="1417924281" sldId="2000"/>
            <ac:picMk id="7" creationId="{DE184A1A-0A28-4FD3-8574-007DF605BD79}"/>
          </ac:picMkLst>
        </pc:picChg>
        <pc:picChg chg="add del mod">
          <ac:chgData name="伯尧" userId="86706a6a-cdaa-42d0-b31c-255ab0f7d779" providerId="ADAL" clId="{4B49E858-17F6-49B6-A481-3E38545A150D}" dt="2023-04-27T03:26:26.232" v="25046" actId="22"/>
          <ac:picMkLst>
            <pc:docMk/>
            <pc:sldMk cId="1417924281" sldId="2000"/>
            <ac:picMk id="13" creationId="{8577FD1F-933A-4660-BAA8-3DE03C8B8AAB}"/>
          </ac:picMkLst>
        </pc:picChg>
        <pc:picChg chg="mod">
          <ac:chgData name="伯尧" userId="86706a6a-cdaa-42d0-b31c-255ab0f7d779" providerId="ADAL" clId="{4B49E858-17F6-49B6-A481-3E38545A150D}" dt="2023-04-27T03:25:39.456" v="25035" actId="1076"/>
          <ac:picMkLst>
            <pc:docMk/>
            <pc:sldMk cId="1417924281" sldId="2000"/>
            <ac:picMk id="15" creationId="{E16E0F54-930B-48AE-BF64-903BA96B685A}"/>
          </ac:picMkLst>
        </pc:picChg>
        <pc:picChg chg="mod">
          <ac:chgData name="伯尧" userId="86706a6a-cdaa-42d0-b31c-255ab0f7d779" providerId="ADAL" clId="{4B49E858-17F6-49B6-A481-3E38545A150D}" dt="2023-04-27T03:25:39.456" v="25035" actId="1076"/>
          <ac:picMkLst>
            <pc:docMk/>
            <pc:sldMk cId="1417924281" sldId="2000"/>
            <ac:picMk id="16" creationId="{29975916-4118-4AF3-ADED-8952EB11EE4E}"/>
          </ac:picMkLst>
        </pc:picChg>
        <pc:picChg chg="add del">
          <ac:chgData name="伯尧" userId="86706a6a-cdaa-42d0-b31c-255ab0f7d779" providerId="ADAL" clId="{4B49E858-17F6-49B6-A481-3E38545A150D}" dt="2023-04-27T03:28:53.024" v="25048" actId="478"/>
          <ac:picMkLst>
            <pc:docMk/>
            <pc:sldMk cId="1417924281" sldId="2000"/>
            <ac:picMk id="17" creationId="{C687CD5E-54BC-49B2-B1B5-973FD85982C0}"/>
          </ac:picMkLst>
        </pc:picChg>
        <pc:picChg chg="mod">
          <ac:chgData name="伯尧" userId="86706a6a-cdaa-42d0-b31c-255ab0f7d779" providerId="ADAL" clId="{4B49E858-17F6-49B6-A481-3E38545A150D}" dt="2023-04-27T03:25:39.456" v="25035" actId="1076"/>
          <ac:picMkLst>
            <pc:docMk/>
            <pc:sldMk cId="1417924281" sldId="2000"/>
            <ac:picMk id="20" creationId="{BF47D173-4A18-4056-BE49-DF1794EC43AC}"/>
          </ac:picMkLst>
        </pc:picChg>
        <pc:picChg chg="mod">
          <ac:chgData name="伯尧" userId="86706a6a-cdaa-42d0-b31c-255ab0f7d779" providerId="ADAL" clId="{4B49E858-17F6-49B6-A481-3E38545A150D}" dt="2023-04-27T03:25:39.456" v="25035" actId="1076"/>
          <ac:picMkLst>
            <pc:docMk/>
            <pc:sldMk cId="1417924281" sldId="2000"/>
            <ac:picMk id="28" creationId="{91E009E4-5BE2-48B4-AF21-7AEDB28A711B}"/>
          </ac:picMkLst>
        </pc:picChg>
        <pc:picChg chg="mod">
          <ac:chgData name="伯尧" userId="86706a6a-cdaa-42d0-b31c-255ab0f7d779" providerId="ADAL" clId="{4B49E858-17F6-49B6-A481-3E38545A150D}" dt="2023-04-27T03:25:39.456" v="25035" actId="1076"/>
          <ac:picMkLst>
            <pc:docMk/>
            <pc:sldMk cId="1417924281" sldId="2000"/>
            <ac:picMk id="40" creationId="{E523F6E2-6165-4FC4-97ED-B2F24B3ECA24}"/>
          </ac:picMkLst>
        </pc:picChg>
        <pc:picChg chg="del">
          <ac:chgData name="伯尧" userId="86706a6a-cdaa-42d0-b31c-255ab0f7d779" providerId="ADAL" clId="{4B49E858-17F6-49B6-A481-3E38545A150D}" dt="2023-04-27T03:17:31.308" v="24399" actId="478"/>
          <ac:picMkLst>
            <pc:docMk/>
            <pc:sldMk cId="1417924281" sldId="2000"/>
            <ac:picMk id="43" creationId="{DE183A3B-8049-4EDB-8783-D58D30DDD2C2}"/>
          </ac:picMkLst>
        </pc:picChg>
        <pc:picChg chg="add mod">
          <ac:chgData name="伯尧" userId="86706a6a-cdaa-42d0-b31c-255ab0f7d779" providerId="ADAL" clId="{4B49E858-17F6-49B6-A481-3E38545A150D}" dt="2023-04-27T03:25:29.315" v="25028" actId="1035"/>
          <ac:picMkLst>
            <pc:docMk/>
            <pc:sldMk cId="1417924281" sldId="2000"/>
            <ac:picMk id="62" creationId="{C24FA441-FFE5-47A3-BB08-785BC4830BB5}"/>
          </ac:picMkLst>
        </pc:picChg>
        <pc:picChg chg="mod">
          <ac:chgData name="伯尧" userId="86706a6a-cdaa-42d0-b31c-255ab0f7d779" providerId="ADAL" clId="{4B49E858-17F6-49B6-A481-3E38545A150D}" dt="2023-04-27T03:25:39.456" v="25035" actId="1076"/>
          <ac:picMkLst>
            <pc:docMk/>
            <pc:sldMk cId="1417924281" sldId="2000"/>
            <ac:picMk id="1028" creationId="{30C7D5F5-0BD5-4D0B-98DD-11BF4186525B}"/>
          </ac:picMkLst>
        </pc:picChg>
        <pc:picChg chg="mod">
          <ac:chgData name="伯尧" userId="86706a6a-cdaa-42d0-b31c-255ab0f7d779" providerId="ADAL" clId="{4B49E858-17F6-49B6-A481-3E38545A150D}" dt="2023-04-27T03:25:39.456" v="25035" actId="1076"/>
          <ac:picMkLst>
            <pc:docMk/>
            <pc:sldMk cId="1417924281" sldId="2000"/>
            <ac:picMk id="1030" creationId="{5AD2D508-0EA0-4425-A59A-291228A8F3AA}"/>
          </ac:picMkLst>
        </pc:picChg>
        <pc:picChg chg="mod">
          <ac:chgData name="伯尧" userId="86706a6a-cdaa-42d0-b31c-255ab0f7d779" providerId="ADAL" clId="{4B49E858-17F6-49B6-A481-3E38545A150D}" dt="2023-04-27T03:25:39.456" v="25035" actId="1076"/>
          <ac:picMkLst>
            <pc:docMk/>
            <pc:sldMk cId="1417924281" sldId="2000"/>
            <ac:picMk id="1032" creationId="{D5CDCBA6-790F-44BB-9A0B-A64A6F800EB9}"/>
          </ac:picMkLst>
        </pc:picChg>
        <pc:picChg chg="mod">
          <ac:chgData name="伯尧" userId="86706a6a-cdaa-42d0-b31c-255ab0f7d779" providerId="ADAL" clId="{4B49E858-17F6-49B6-A481-3E38545A150D}" dt="2023-04-27T03:25:39.456" v="25035" actId="1076"/>
          <ac:picMkLst>
            <pc:docMk/>
            <pc:sldMk cId="1417924281" sldId="2000"/>
            <ac:picMk id="1034" creationId="{788D99C5-0938-47C6-AAC0-2174F214DC87}"/>
          </ac:picMkLst>
        </pc:picChg>
        <pc:picChg chg="add mod">
          <ac:chgData name="伯尧" userId="86706a6a-cdaa-42d0-b31c-255ab0f7d779" providerId="ADAL" clId="{4B49E858-17F6-49B6-A481-3E38545A150D}" dt="2023-04-27T03:30:39.231" v="25062" actId="1076"/>
          <ac:picMkLst>
            <pc:docMk/>
            <pc:sldMk cId="1417924281" sldId="2000"/>
            <ac:picMk id="3080" creationId="{7200A013-6F65-4B05-96BB-DA0322C85AB6}"/>
          </ac:picMkLst>
        </pc:picChg>
      </pc:sldChg>
      <pc:sldChg chg="addSp delSp modSp add mod ord modAnim modShow modNotesTx">
        <pc:chgData name="伯尧" userId="86706a6a-cdaa-42d0-b31c-255ab0f7d779" providerId="ADAL" clId="{4B49E858-17F6-49B6-A481-3E38545A150D}" dt="2023-04-27T06:33:26.929" v="29266"/>
        <pc:sldMkLst>
          <pc:docMk/>
          <pc:sldMk cId="4151092176" sldId="2001"/>
        </pc:sldMkLst>
        <pc:spChg chg="del">
          <ac:chgData name="伯尧" userId="86706a6a-cdaa-42d0-b31c-255ab0f7d779" providerId="ADAL" clId="{4B49E858-17F6-49B6-A481-3E38545A150D}" dt="2023-04-27T03:33:24.631" v="25353" actId="478"/>
          <ac:spMkLst>
            <pc:docMk/>
            <pc:sldMk cId="4151092176" sldId="2001"/>
            <ac:spMk id="11" creationId="{A029EF29-560D-48B4-954B-4F3F22C42018}"/>
          </ac:spMkLst>
        </pc:spChg>
        <pc:spChg chg="mod">
          <ac:chgData name="伯尧" userId="86706a6a-cdaa-42d0-b31c-255ab0f7d779" providerId="ADAL" clId="{4B49E858-17F6-49B6-A481-3E38545A150D}" dt="2023-04-27T03:35:09.111" v="25410" actId="13822"/>
          <ac:spMkLst>
            <pc:docMk/>
            <pc:sldMk cId="4151092176" sldId="2001"/>
            <ac:spMk id="37" creationId="{EC340CCA-2577-F94B-9B60-493935B3B5AA}"/>
          </ac:spMkLst>
        </pc:spChg>
        <pc:spChg chg="del">
          <ac:chgData name="伯尧" userId="86706a6a-cdaa-42d0-b31c-255ab0f7d779" providerId="ADAL" clId="{4B49E858-17F6-49B6-A481-3E38545A150D}" dt="2023-04-27T06:11:31.559" v="28959" actId="478"/>
          <ac:spMkLst>
            <pc:docMk/>
            <pc:sldMk cId="4151092176" sldId="2001"/>
            <ac:spMk id="64" creationId="{18C7CA7F-3FE0-8D49-AE3C-52BF2C60EFE9}"/>
          </ac:spMkLst>
        </pc:spChg>
        <pc:spChg chg="add mod">
          <ac:chgData name="伯尧" userId="86706a6a-cdaa-42d0-b31c-255ab0f7d779" providerId="ADAL" clId="{4B49E858-17F6-49B6-A481-3E38545A150D}" dt="2023-04-27T03:48:45.199" v="26234" actId="1076"/>
          <ac:spMkLst>
            <pc:docMk/>
            <pc:sldMk cId="4151092176" sldId="2001"/>
            <ac:spMk id="65" creationId="{85F8FF27-4D22-4596-8D20-892136A73ED0}"/>
          </ac:spMkLst>
        </pc:spChg>
        <pc:spChg chg="add mod">
          <ac:chgData name="伯尧" userId="86706a6a-cdaa-42d0-b31c-255ab0f7d779" providerId="ADAL" clId="{4B49E858-17F6-49B6-A481-3E38545A150D}" dt="2023-04-27T03:48:50.822" v="26236" actId="1076"/>
          <ac:spMkLst>
            <pc:docMk/>
            <pc:sldMk cId="4151092176" sldId="2001"/>
            <ac:spMk id="66" creationId="{1B701094-57FE-4681-8509-4253D53A7683}"/>
          </ac:spMkLst>
        </pc:spChg>
        <pc:spChg chg="add mod">
          <ac:chgData name="伯尧" userId="86706a6a-cdaa-42d0-b31c-255ab0f7d779" providerId="ADAL" clId="{4B49E858-17F6-49B6-A481-3E38545A150D}" dt="2023-04-27T03:48:50.822" v="26236" actId="1076"/>
          <ac:spMkLst>
            <pc:docMk/>
            <pc:sldMk cId="4151092176" sldId="2001"/>
            <ac:spMk id="68" creationId="{30691505-1734-46D6-959D-565A6B14E789}"/>
          </ac:spMkLst>
        </pc:spChg>
        <pc:spChg chg="add mod">
          <ac:chgData name="伯尧" userId="86706a6a-cdaa-42d0-b31c-255ab0f7d779" providerId="ADAL" clId="{4B49E858-17F6-49B6-A481-3E38545A150D}" dt="2023-04-27T03:48:50.822" v="26236" actId="1076"/>
          <ac:spMkLst>
            <pc:docMk/>
            <pc:sldMk cId="4151092176" sldId="2001"/>
            <ac:spMk id="70" creationId="{761E7E13-F81F-4209-9983-C659DD0E2A03}"/>
          </ac:spMkLst>
        </pc:spChg>
        <pc:spChg chg="add mod">
          <ac:chgData name="伯尧" userId="86706a6a-cdaa-42d0-b31c-255ab0f7d779" providerId="ADAL" clId="{4B49E858-17F6-49B6-A481-3E38545A150D}" dt="2023-04-27T03:48:50.822" v="26236" actId="1076"/>
          <ac:spMkLst>
            <pc:docMk/>
            <pc:sldMk cId="4151092176" sldId="2001"/>
            <ac:spMk id="72" creationId="{621947C4-2A6C-45E8-A95B-146BC6411BCE}"/>
          </ac:spMkLst>
        </pc:spChg>
        <pc:spChg chg="add mod">
          <ac:chgData name="伯尧" userId="86706a6a-cdaa-42d0-b31c-255ab0f7d779" providerId="ADAL" clId="{4B49E858-17F6-49B6-A481-3E38545A150D}" dt="2023-04-27T03:48:50.822" v="26236" actId="1076"/>
          <ac:spMkLst>
            <pc:docMk/>
            <pc:sldMk cId="4151092176" sldId="2001"/>
            <ac:spMk id="73" creationId="{C4998161-3CED-4FE7-BFE5-481B4B8AAC9E}"/>
          </ac:spMkLst>
        </pc:spChg>
        <pc:spChg chg="add mod">
          <ac:chgData name="伯尧" userId="86706a6a-cdaa-42d0-b31c-255ab0f7d779" providerId="ADAL" clId="{4B49E858-17F6-49B6-A481-3E38545A150D}" dt="2023-04-27T03:48:50.822" v="26236" actId="1076"/>
          <ac:spMkLst>
            <pc:docMk/>
            <pc:sldMk cId="4151092176" sldId="2001"/>
            <ac:spMk id="75" creationId="{B304A5A2-6AED-4C11-9796-8533986DAA01}"/>
          </ac:spMkLst>
        </pc:spChg>
        <pc:spChg chg="add mod">
          <ac:chgData name="伯尧" userId="86706a6a-cdaa-42d0-b31c-255ab0f7d779" providerId="ADAL" clId="{4B49E858-17F6-49B6-A481-3E38545A150D}" dt="2023-04-27T03:48:50.822" v="26236" actId="1076"/>
          <ac:spMkLst>
            <pc:docMk/>
            <pc:sldMk cId="4151092176" sldId="2001"/>
            <ac:spMk id="78" creationId="{70809331-6E93-4C8A-BAD7-03F6EBB61DF0}"/>
          </ac:spMkLst>
        </pc:spChg>
        <pc:spChg chg="add mod">
          <ac:chgData name="伯尧" userId="86706a6a-cdaa-42d0-b31c-255ab0f7d779" providerId="ADAL" clId="{4B49E858-17F6-49B6-A481-3E38545A150D}" dt="2023-04-27T03:48:50.822" v="26236" actId="1076"/>
          <ac:spMkLst>
            <pc:docMk/>
            <pc:sldMk cId="4151092176" sldId="2001"/>
            <ac:spMk id="83" creationId="{85535069-613C-4D9F-8E40-D6A4753C61C9}"/>
          </ac:spMkLst>
        </pc:spChg>
        <pc:spChg chg="add mod">
          <ac:chgData name="伯尧" userId="86706a6a-cdaa-42d0-b31c-255ab0f7d779" providerId="ADAL" clId="{4B49E858-17F6-49B6-A481-3E38545A150D}" dt="2023-04-27T03:48:50.822" v="26236" actId="1076"/>
          <ac:spMkLst>
            <pc:docMk/>
            <pc:sldMk cId="4151092176" sldId="2001"/>
            <ac:spMk id="85" creationId="{EF1E0C1E-76E2-4F84-A371-CB8A826044B7}"/>
          </ac:spMkLst>
        </pc:spChg>
        <pc:spChg chg="add mod">
          <ac:chgData name="伯尧" userId="86706a6a-cdaa-42d0-b31c-255ab0f7d779" providerId="ADAL" clId="{4B49E858-17F6-49B6-A481-3E38545A150D}" dt="2023-04-27T03:48:50.822" v="26236" actId="1076"/>
          <ac:spMkLst>
            <pc:docMk/>
            <pc:sldMk cId="4151092176" sldId="2001"/>
            <ac:spMk id="86" creationId="{7BC478F9-BCA4-4ED8-A7A3-2AA960F2BEB0}"/>
          </ac:spMkLst>
        </pc:spChg>
        <pc:spChg chg="del">
          <ac:chgData name="伯尧" userId="86706a6a-cdaa-42d0-b31c-255ab0f7d779" providerId="ADAL" clId="{4B49E858-17F6-49B6-A481-3E38545A150D}" dt="2023-04-27T03:33:24.631" v="25353" actId="478"/>
          <ac:spMkLst>
            <pc:docMk/>
            <pc:sldMk cId="4151092176" sldId="2001"/>
            <ac:spMk id="156" creationId="{E89A3B89-7E93-4B5C-B40F-B83D0BF68EB0}"/>
          </ac:spMkLst>
        </pc:spChg>
        <pc:picChg chg="add del mod">
          <ac:chgData name="伯尧" userId="86706a6a-cdaa-42d0-b31c-255ab0f7d779" providerId="ADAL" clId="{4B49E858-17F6-49B6-A481-3E38545A150D}" dt="2023-04-27T03:48:46.957" v="26235" actId="478"/>
          <ac:picMkLst>
            <pc:docMk/>
            <pc:sldMk cId="4151092176" sldId="2001"/>
            <ac:picMk id="3" creationId="{14A029BB-3A2C-4637-A945-DDEDDAB1CC18}"/>
          </ac:picMkLst>
        </pc:picChg>
        <pc:picChg chg="del">
          <ac:chgData name="伯尧" userId="86706a6a-cdaa-42d0-b31c-255ab0f7d779" providerId="ADAL" clId="{4B49E858-17F6-49B6-A481-3E38545A150D}" dt="2023-04-27T03:33:24.631" v="25353" actId="478"/>
          <ac:picMkLst>
            <pc:docMk/>
            <pc:sldMk cId="4151092176" sldId="2001"/>
            <ac:picMk id="43" creationId="{DE183A3B-8049-4EDB-8783-D58D30DDD2C2}"/>
          </ac:picMkLst>
        </pc:picChg>
        <pc:picChg chg="add mod">
          <ac:chgData name="伯尧" userId="86706a6a-cdaa-42d0-b31c-255ab0f7d779" providerId="ADAL" clId="{4B49E858-17F6-49B6-A481-3E38545A150D}" dt="2023-04-27T03:48:50.822" v="26236" actId="1076"/>
          <ac:picMkLst>
            <pc:docMk/>
            <pc:sldMk cId="4151092176" sldId="2001"/>
            <ac:picMk id="67" creationId="{097B1D40-9E84-4D5C-97D0-4CDE9F014EC1}"/>
          </ac:picMkLst>
        </pc:picChg>
        <pc:picChg chg="mod">
          <ac:chgData name="伯尧" userId="86706a6a-cdaa-42d0-b31c-255ab0f7d779" providerId="ADAL" clId="{4B49E858-17F6-49B6-A481-3E38545A150D}" dt="2023-04-27T03:50:27.781" v="26259" actId="14100"/>
          <ac:picMkLst>
            <pc:docMk/>
            <pc:sldMk cId="4151092176" sldId="2001"/>
            <ac:picMk id="1028" creationId="{30C7D5F5-0BD5-4D0B-98DD-11BF4186525B}"/>
          </ac:picMkLst>
        </pc:picChg>
        <pc:cxnChg chg="add mod">
          <ac:chgData name="伯尧" userId="86706a6a-cdaa-42d0-b31c-255ab0f7d779" providerId="ADAL" clId="{4B49E858-17F6-49B6-A481-3E38545A150D}" dt="2023-04-27T03:48:50.822" v="26236" actId="1076"/>
          <ac:cxnSpMkLst>
            <pc:docMk/>
            <pc:sldMk cId="4151092176" sldId="2001"/>
            <ac:cxnSpMk id="81" creationId="{8756B480-C91C-4BA3-84BF-83942A815458}"/>
          </ac:cxnSpMkLst>
        </pc:cxnChg>
        <pc:cxnChg chg="add mod">
          <ac:chgData name="伯尧" userId="86706a6a-cdaa-42d0-b31c-255ab0f7d779" providerId="ADAL" clId="{4B49E858-17F6-49B6-A481-3E38545A150D}" dt="2023-04-27T03:48:50.822" v="26236" actId="1076"/>
          <ac:cxnSpMkLst>
            <pc:docMk/>
            <pc:sldMk cId="4151092176" sldId="2001"/>
            <ac:cxnSpMk id="82" creationId="{C87B5AAD-8ACE-4C63-A9F5-910EE0117C12}"/>
          </ac:cxnSpMkLst>
        </pc:cxnChg>
        <pc:cxnChg chg="add mod">
          <ac:chgData name="伯尧" userId="86706a6a-cdaa-42d0-b31c-255ab0f7d779" providerId="ADAL" clId="{4B49E858-17F6-49B6-A481-3E38545A150D}" dt="2023-04-27T03:48:50.822" v="26236" actId="1076"/>
          <ac:cxnSpMkLst>
            <pc:docMk/>
            <pc:sldMk cId="4151092176" sldId="2001"/>
            <ac:cxnSpMk id="84" creationId="{A6E0DCC7-AD93-443D-92F2-7EB21BA57E3B}"/>
          </ac:cxnSpMkLst>
        </pc:cxnChg>
        <pc:cxnChg chg="add mod">
          <ac:chgData name="伯尧" userId="86706a6a-cdaa-42d0-b31c-255ab0f7d779" providerId="ADAL" clId="{4B49E858-17F6-49B6-A481-3E38545A150D}" dt="2023-04-27T03:48:50.822" v="26236" actId="1076"/>
          <ac:cxnSpMkLst>
            <pc:docMk/>
            <pc:sldMk cId="4151092176" sldId="2001"/>
            <ac:cxnSpMk id="88" creationId="{A5098E7D-1D48-497A-BA26-9E6D28BCCB51}"/>
          </ac:cxnSpMkLst>
        </pc:cxnChg>
      </pc:sldChg>
      <pc:sldChg chg="addSp delSp modSp new mod modNotesTx">
        <pc:chgData name="伯尧" userId="86706a6a-cdaa-42d0-b31c-255ab0f7d779" providerId="ADAL" clId="{4B49E858-17F6-49B6-A481-3E38545A150D}" dt="2023-04-27T11:52:39.662" v="32974" actId="20577"/>
        <pc:sldMkLst>
          <pc:docMk/>
          <pc:sldMk cId="3466919999" sldId="2002"/>
        </pc:sldMkLst>
        <pc:spChg chg="mod">
          <ac:chgData name="伯尧" userId="86706a6a-cdaa-42d0-b31c-255ab0f7d779" providerId="ADAL" clId="{4B49E858-17F6-49B6-A481-3E38545A150D}" dt="2023-04-27T05:43:18.424" v="27041"/>
          <ac:spMkLst>
            <pc:docMk/>
            <pc:sldMk cId="3466919999" sldId="2002"/>
            <ac:spMk id="2" creationId="{9D030980-1A28-47E5-B73E-5EFD57F46841}"/>
          </ac:spMkLst>
        </pc:spChg>
        <pc:spChg chg="mod">
          <ac:chgData name="伯尧" userId="86706a6a-cdaa-42d0-b31c-255ab0f7d779" providerId="ADAL" clId="{4B49E858-17F6-49B6-A481-3E38545A150D}" dt="2023-04-27T05:49:56.396" v="27824"/>
          <ac:spMkLst>
            <pc:docMk/>
            <pc:sldMk cId="3466919999" sldId="2002"/>
            <ac:spMk id="3" creationId="{8C6BFFEA-C18A-4BA1-8E81-2A994C1B0E36}"/>
          </ac:spMkLst>
        </pc:spChg>
        <pc:spChg chg="add mod">
          <ac:chgData name="伯尧" userId="86706a6a-cdaa-42d0-b31c-255ab0f7d779" providerId="ADAL" clId="{4B49E858-17F6-49B6-A481-3E38545A150D}" dt="2023-04-27T06:58:33.468" v="30586" actId="693"/>
          <ac:spMkLst>
            <pc:docMk/>
            <pc:sldMk cId="3466919999" sldId="2002"/>
            <ac:spMk id="7" creationId="{0F77C1D9-61CE-4A71-9DB7-251E67C8116D}"/>
          </ac:spMkLst>
        </pc:spChg>
        <pc:spChg chg="add del">
          <ac:chgData name="伯尧" userId="86706a6a-cdaa-42d0-b31c-255ab0f7d779" providerId="ADAL" clId="{4B49E858-17F6-49B6-A481-3E38545A150D}" dt="2023-04-27T06:57:20.330" v="30510" actId="478"/>
          <ac:spMkLst>
            <pc:docMk/>
            <pc:sldMk cId="3466919999" sldId="2002"/>
            <ac:spMk id="8" creationId="{DC435455-3AE1-459E-BC56-9CA2137DC22A}"/>
          </ac:spMkLst>
        </pc:spChg>
        <pc:picChg chg="add mod">
          <ac:chgData name="伯尧" userId="86706a6a-cdaa-42d0-b31c-255ab0f7d779" providerId="ADAL" clId="{4B49E858-17F6-49B6-A481-3E38545A150D}" dt="2023-04-27T05:50:34.648" v="27874" actId="1440"/>
          <ac:picMkLst>
            <pc:docMk/>
            <pc:sldMk cId="3466919999" sldId="2002"/>
            <ac:picMk id="6" creationId="{A8D0E9C3-3F4F-43D2-BA3B-5E6E7A598CA1}"/>
          </ac:picMkLst>
        </pc:picChg>
      </pc:sldChg>
      <pc:sldChg chg="addSp delSp modSp add mod modNotesTx">
        <pc:chgData name="伯尧" userId="86706a6a-cdaa-42d0-b31c-255ab0f7d779" providerId="ADAL" clId="{4B49E858-17F6-49B6-A481-3E38545A150D}" dt="2023-04-27T07:16:44.641" v="30680" actId="20577"/>
        <pc:sldMkLst>
          <pc:docMk/>
          <pc:sldMk cId="295406079" sldId="2003"/>
        </pc:sldMkLst>
        <pc:spChg chg="mod">
          <ac:chgData name="伯尧" userId="86706a6a-cdaa-42d0-b31c-255ab0f7d779" providerId="ADAL" clId="{4B49E858-17F6-49B6-A481-3E38545A150D}" dt="2023-04-27T06:19:50.031" v="29043"/>
          <ac:spMkLst>
            <pc:docMk/>
            <pc:sldMk cId="295406079" sldId="2003"/>
            <ac:spMk id="8" creationId="{5E4163C2-6A1A-4963-98C3-A19800A13169}"/>
          </ac:spMkLst>
        </pc:spChg>
        <pc:spChg chg="mod">
          <ac:chgData name="伯尧" userId="86706a6a-cdaa-42d0-b31c-255ab0f7d779" providerId="ADAL" clId="{4B49E858-17F6-49B6-A481-3E38545A150D}" dt="2023-04-27T06:19:50.031" v="29043"/>
          <ac:spMkLst>
            <pc:docMk/>
            <pc:sldMk cId="295406079" sldId="2003"/>
            <ac:spMk id="9" creationId="{9991BF13-1328-44E8-A7DB-83C0D03EEFC2}"/>
          </ac:spMkLst>
        </pc:spChg>
        <pc:spChg chg="mod">
          <ac:chgData name="伯尧" userId="86706a6a-cdaa-42d0-b31c-255ab0f7d779" providerId="ADAL" clId="{4B49E858-17F6-49B6-A481-3E38545A150D}" dt="2023-04-27T06:19:50.031" v="29043"/>
          <ac:spMkLst>
            <pc:docMk/>
            <pc:sldMk cId="295406079" sldId="2003"/>
            <ac:spMk id="10" creationId="{D2758BA6-5008-4AA8-8337-1EBBEFFEC1DF}"/>
          </ac:spMkLst>
        </pc:spChg>
        <pc:spChg chg="del">
          <ac:chgData name="伯尧" userId="86706a6a-cdaa-42d0-b31c-255ab0f7d779" providerId="ADAL" clId="{4B49E858-17F6-49B6-A481-3E38545A150D}" dt="2023-04-27T06:19:44.641" v="29041" actId="478"/>
          <ac:spMkLst>
            <pc:docMk/>
            <pc:sldMk cId="295406079" sldId="2003"/>
            <ac:spMk id="11" creationId="{A029EF29-560D-48B4-954B-4F3F22C42018}"/>
          </ac:spMkLst>
        </pc:spChg>
        <pc:spChg chg="mod">
          <ac:chgData name="伯尧" userId="86706a6a-cdaa-42d0-b31c-255ab0f7d779" providerId="ADAL" clId="{4B49E858-17F6-49B6-A481-3E38545A150D}" dt="2023-04-27T06:19:50.031" v="29043"/>
          <ac:spMkLst>
            <pc:docMk/>
            <pc:sldMk cId="295406079" sldId="2003"/>
            <ac:spMk id="16" creationId="{BE64D4B9-FB46-463B-B8DC-874F3F445394}"/>
          </ac:spMkLst>
        </pc:spChg>
        <pc:spChg chg="mod">
          <ac:chgData name="伯尧" userId="86706a6a-cdaa-42d0-b31c-255ab0f7d779" providerId="ADAL" clId="{4B49E858-17F6-49B6-A481-3E38545A150D}" dt="2023-04-27T06:19:50.031" v="29043"/>
          <ac:spMkLst>
            <pc:docMk/>
            <pc:sldMk cId="295406079" sldId="2003"/>
            <ac:spMk id="17" creationId="{83311A3B-A7A0-4DC7-B9CB-88C9D5C4D593}"/>
          </ac:spMkLst>
        </pc:spChg>
        <pc:spChg chg="mod">
          <ac:chgData name="伯尧" userId="86706a6a-cdaa-42d0-b31c-255ab0f7d779" providerId="ADAL" clId="{4B49E858-17F6-49B6-A481-3E38545A150D}" dt="2023-04-27T06:19:50.031" v="29043"/>
          <ac:spMkLst>
            <pc:docMk/>
            <pc:sldMk cId="295406079" sldId="2003"/>
            <ac:spMk id="18" creationId="{FC8FCAB7-FA3D-4904-AB79-8AAD98A04D39}"/>
          </ac:spMkLst>
        </pc:spChg>
        <pc:spChg chg="mod">
          <ac:chgData name="伯尧" userId="86706a6a-cdaa-42d0-b31c-255ab0f7d779" providerId="ADAL" clId="{4B49E858-17F6-49B6-A481-3E38545A150D}" dt="2023-04-27T06:19:50.031" v="29043"/>
          <ac:spMkLst>
            <pc:docMk/>
            <pc:sldMk cId="295406079" sldId="2003"/>
            <ac:spMk id="19" creationId="{8755F7AB-BA76-4ED8-8482-F1C6AD9073CC}"/>
          </ac:spMkLst>
        </pc:spChg>
        <pc:spChg chg="add mod">
          <ac:chgData name="伯尧" userId="86706a6a-cdaa-42d0-b31c-255ab0f7d779" providerId="ADAL" clId="{4B49E858-17F6-49B6-A481-3E38545A150D}" dt="2023-04-27T06:20:04.001" v="29049" actId="1076"/>
          <ac:spMkLst>
            <pc:docMk/>
            <pc:sldMk cId="295406079" sldId="2003"/>
            <ac:spMk id="22" creationId="{9DD19945-4831-404F-826B-E27ACB13C7D3}"/>
          </ac:spMkLst>
        </pc:spChg>
        <pc:spChg chg="add mod">
          <ac:chgData name="伯尧" userId="86706a6a-cdaa-42d0-b31c-255ab0f7d779" providerId="ADAL" clId="{4B49E858-17F6-49B6-A481-3E38545A150D}" dt="2023-04-27T07:16:44.641" v="30680" actId="20577"/>
          <ac:spMkLst>
            <pc:docMk/>
            <pc:sldMk cId="295406079" sldId="2003"/>
            <ac:spMk id="23" creationId="{122638E4-6A27-4584-8C1B-835DC9D5C78B}"/>
          </ac:spMkLst>
        </pc:spChg>
        <pc:spChg chg="add mod">
          <ac:chgData name="伯尧" userId="86706a6a-cdaa-42d0-b31c-255ab0f7d779" providerId="ADAL" clId="{4B49E858-17F6-49B6-A481-3E38545A150D}" dt="2023-04-27T06:20:53.013" v="29061" actId="1076"/>
          <ac:spMkLst>
            <pc:docMk/>
            <pc:sldMk cId="295406079" sldId="2003"/>
            <ac:spMk id="24" creationId="{9CE93B42-AD25-4593-AC38-EF5954D7D0BA}"/>
          </ac:spMkLst>
        </pc:spChg>
        <pc:spChg chg="del">
          <ac:chgData name="伯尧" userId="86706a6a-cdaa-42d0-b31c-255ab0f7d779" providerId="ADAL" clId="{4B49E858-17F6-49B6-A481-3E38545A150D}" dt="2023-04-27T06:19:46.019" v="29042" actId="478"/>
          <ac:spMkLst>
            <pc:docMk/>
            <pc:sldMk cId="295406079" sldId="2003"/>
            <ac:spMk id="156" creationId="{E89A3B89-7E93-4B5C-B40F-B83D0BF68EB0}"/>
          </ac:spMkLst>
        </pc:spChg>
        <pc:grpChg chg="add mod">
          <ac:chgData name="伯尧" userId="86706a6a-cdaa-42d0-b31c-255ab0f7d779" providerId="ADAL" clId="{4B49E858-17F6-49B6-A481-3E38545A150D}" dt="2023-04-27T06:20:50.998" v="29060" actId="1076"/>
          <ac:grpSpMkLst>
            <pc:docMk/>
            <pc:sldMk cId="295406079" sldId="2003"/>
            <ac:grpSpMk id="7" creationId="{0EAADC61-F20F-4E81-9A89-37B202C0DE0B}"/>
          </ac:grpSpMkLst>
        </pc:grpChg>
        <pc:picChg chg="add mod">
          <ac:chgData name="伯尧" userId="86706a6a-cdaa-42d0-b31c-255ab0f7d779" providerId="ADAL" clId="{4B49E858-17F6-49B6-A481-3E38545A150D}" dt="2023-04-27T06:29:06.070" v="29145" actId="1076"/>
          <ac:picMkLst>
            <pc:docMk/>
            <pc:sldMk cId="295406079" sldId="2003"/>
            <ac:picMk id="3" creationId="{684AAA04-4137-4190-9EB6-3D8B5C810434}"/>
          </ac:picMkLst>
        </pc:picChg>
        <pc:picChg chg="del">
          <ac:chgData name="伯尧" userId="86706a6a-cdaa-42d0-b31c-255ab0f7d779" providerId="ADAL" clId="{4B49E858-17F6-49B6-A481-3E38545A150D}" dt="2023-04-27T06:19:44.641" v="29041" actId="478"/>
          <ac:picMkLst>
            <pc:docMk/>
            <pc:sldMk cId="295406079" sldId="2003"/>
            <ac:picMk id="43" creationId="{DE183A3B-8049-4EDB-8783-D58D30DDD2C2}"/>
          </ac:picMkLst>
        </pc:picChg>
        <pc:picChg chg="add del">
          <ac:chgData name="伯尧" userId="86706a6a-cdaa-42d0-b31c-255ab0f7d779" providerId="ADAL" clId="{4B49E858-17F6-49B6-A481-3E38545A150D}" dt="2023-04-27T06:27:45.247" v="29128" actId="478"/>
          <ac:picMkLst>
            <pc:docMk/>
            <pc:sldMk cId="295406079" sldId="2003"/>
            <ac:picMk id="56" creationId="{88EDDA0F-6677-41E9-A4A9-4E8FD1634CD8}"/>
          </ac:picMkLst>
        </pc:picChg>
        <pc:cxnChg chg="mod">
          <ac:chgData name="伯尧" userId="86706a6a-cdaa-42d0-b31c-255ab0f7d779" providerId="ADAL" clId="{4B49E858-17F6-49B6-A481-3E38545A150D}" dt="2023-04-27T06:19:50.031" v="29043"/>
          <ac:cxnSpMkLst>
            <pc:docMk/>
            <pc:sldMk cId="295406079" sldId="2003"/>
            <ac:cxnSpMk id="12" creationId="{5C9B359C-AB43-440F-8629-84B6CC63BE37}"/>
          </ac:cxnSpMkLst>
        </pc:cxnChg>
        <pc:cxnChg chg="mod">
          <ac:chgData name="伯尧" userId="86706a6a-cdaa-42d0-b31c-255ab0f7d779" providerId="ADAL" clId="{4B49E858-17F6-49B6-A481-3E38545A150D}" dt="2023-04-27T06:19:50.031" v="29043"/>
          <ac:cxnSpMkLst>
            <pc:docMk/>
            <pc:sldMk cId="295406079" sldId="2003"/>
            <ac:cxnSpMk id="13" creationId="{16656B30-34EA-418A-BB18-6A958FCE41A7}"/>
          </ac:cxnSpMkLst>
        </pc:cxnChg>
        <pc:cxnChg chg="mod">
          <ac:chgData name="伯尧" userId="86706a6a-cdaa-42d0-b31c-255ab0f7d779" providerId="ADAL" clId="{4B49E858-17F6-49B6-A481-3E38545A150D}" dt="2023-04-27T06:19:50.031" v="29043"/>
          <ac:cxnSpMkLst>
            <pc:docMk/>
            <pc:sldMk cId="295406079" sldId="2003"/>
            <ac:cxnSpMk id="14" creationId="{66D62896-FDA1-4F18-B61E-41C0438E25EB}"/>
          </ac:cxnSpMkLst>
        </pc:cxnChg>
        <pc:cxnChg chg="mod">
          <ac:chgData name="伯尧" userId="86706a6a-cdaa-42d0-b31c-255ab0f7d779" providerId="ADAL" clId="{4B49E858-17F6-49B6-A481-3E38545A150D}" dt="2023-04-27T06:19:50.031" v="29043"/>
          <ac:cxnSpMkLst>
            <pc:docMk/>
            <pc:sldMk cId="295406079" sldId="2003"/>
            <ac:cxnSpMk id="15" creationId="{75A94D98-E4E1-45A8-8FBE-6EB833997FE9}"/>
          </ac:cxnSpMkLst>
        </pc:cxnChg>
        <pc:cxnChg chg="mod">
          <ac:chgData name="伯尧" userId="86706a6a-cdaa-42d0-b31c-255ab0f7d779" providerId="ADAL" clId="{4B49E858-17F6-49B6-A481-3E38545A150D}" dt="2023-04-27T06:19:50.031" v="29043"/>
          <ac:cxnSpMkLst>
            <pc:docMk/>
            <pc:sldMk cId="295406079" sldId="2003"/>
            <ac:cxnSpMk id="20" creationId="{FD30802D-88D7-4C54-8A12-32CE437C471B}"/>
          </ac:cxnSpMkLst>
        </pc:cxnChg>
        <pc:cxnChg chg="mod">
          <ac:chgData name="伯尧" userId="86706a6a-cdaa-42d0-b31c-255ab0f7d779" providerId="ADAL" clId="{4B49E858-17F6-49B6-A481-3E38545A150D}" dt="2023-04-27T06:19:50.031" v="29043"/>
          <ac:cxnSpMkLst>
            <pc:docMk/>
            <pc:sldMk cId="295406079" sldId="2003"/>
            <ac:cxnSpMk id="21" creationId="{4F4C018C-1804-494B-86D4-2B6E6590303C}"/>
          </ac:cxnSpMkLst>
        </pc:cxnChg>
      </pc:sldChg>
      <pc:sldChg chg="addSp delSp modSp add mod modNotesTx">
        <pc:chgData name="伯尧" userId="86706a6a-cdaa-42d0-b31c-255ab0f7d779" providerId="ADAL" clId="{4B49E858-17F6-49B6-A481-3E38545A150D}" dt="2023-04-27T06:33:07.644" v="29262"/>
        <pc:sldMkLst>
          <pc:docMk/>
          <pc:sldMk cId="3971405642" sldId="2004"/>
        </pc:sldMkLst>
        <pc:spChg chg="del">
          <ac:chgData name="伯尧" userId="86706a6a-cdaa-42d0-b31c-255ab0f7d779" providerId="ADAL" clId="{4B49E858-17F6-49B6-A481-3E38545A150D}" dt="2023-04-27T06:30:01.545" v="29196" actId="478"/>
          <ac:spMkLst>
            <pc:docMk/>
            <pc:sldMk cId="3971405642" sldId="2004"/>
            <ac:spMk id="22" creationId="{9DD19945-4831-404F-826B-E27ACB13C7D3}"/>
          </ac:spMkLst>
        </pc:spChg>
        <pc:spChg chg="del">
          <ac:chgData name="伯尧" userId="86706a6a-cdaa-42d0-b31c-255ab0f7d779" providerId="ADAL" clId="{4B49E858-17F6-49B6-A481-3E38545A150D}" dt="2023-04-27T06:30:01.545" v="29196" actId="478"/>
          <ac:spMkLst>
            <pc:docMk/>
            <pc:sldMk cId="3971405642" sldId="2004"/>
            <ac:spMk id="23" creationId="{122638E4-6A27-4584-8C1B-835DC9D5C78B}"/>
          </ac:spMkLst>
        </pc:spChg>
        <pc:spChg chg="del">
          <ac:chgData name="伯尧" userId="86706a6a-cdaa-42d0-b31c-255ab0f7d779" providerId="ADAL" clId="{4B49E858-17F6-49B6-A481-3E38545A150D}" dt="2023-04-27T06:30:01.545" v="29196" actId="478"/>
          <ac:spMkLst>
            <pc:docMk/>
            <pc:sldMk cId="3971405642" sldId="2004"/>
            <ac:spMk id="24" creationId="{9CE93B42-AD25-4593-AC38-EF5954D7D0BA}"/>
          </ac:spMkLst>
        </pc:spChg>
        <pc:spChg chg="add mod">
          <ac:chgData name="伯尧" userId="86706a6a-cdaa-42d0-b31c-255ab0f7d779" providerId="ADAL" clId="{4B49E858-17F6-49B6-A481-3E38545A150D}" dt="2023-04-27T06:31:52" v="29244" actId="1076"/>
          <ac:spMkLst>
            <pc:docMk/>
            <pc:sldMk cId="3971405642" sldId="2004"/>
            <ac:spMk id="26" creationId="{9EDDA579-D078-4293-B63C-11A21B324C74}"/>
          </ac:spMkLst>
        </pc:spChg>
        <pc:spChg chg="add mod">
          <ac:chgData name="伯尧" userId="86706a6a-cdaa-42d0-b31c-255ab0f7d779" providerId="ADAL" clId="{4B49E858-17F6-49B6-A481-3E38545A150D}" dt="2023-04-27T06:31:41.708" v="29242" actId="1076"/>
          <ac:spMkLst>
            <pc:docMk/>
            <pc:sldMk cId="3971405642" sldId="2004"/>
            <ac:spMk id="27" creationId="{67BDBC93-0E63-4356-AE9F-5675ADFD0D45}"/>
          </ac:spMkLst>
        </pc:spChg>
        <pc:grpChg chg="del">
          <ac:chgData name="伯尧" userId="86706a6a-cdaa-42d0-b31c-255ab0f7d779" providerId="ADAL" clId="{4B49E858-17F6-49B6-A481-3E38545A150D}" dt="2023-04-27T06:30:01.545" v="29196" actId="478"/>
          <ac:grpSpMkLst>
            <pc:docMk/>
            <pc:sldMk cId="3971405642" sldId="2004"/>
            <ac:grpSpMk id="7" creationId="{0EAADC61-F20F-4E81-9A89-37B202C0DE0B}"/>
          </ac:grpSpMkLst>
        </pc:grpChg>
        <pc:picChg chg="del">
          <ac:chgData name="伯尧" userId="86706a6a-cdaa-42d0-b31c-255ab0f7d779" providerId="ADAL" clId="{4B49E858-17F6-49B6-A481-3E38545A150D}" dt="2023-04-27T06:30:03.117" v="29197" actId="478"/>
          <ac:picMkLst>
            <pc:docMk/>
            <pc:sldMk cId="3971405642" sldId="2004"/>
            <ac:picMk id="3" creationId="{684AAA04-4137-4190-9EB6-3D8B5C810434}"/>
          </ac:picMkLst>
        </pc:picChg>
        <pc:picChg chg="add mod">
          <ac:chgData name="伯尧" userId="86706a6a-cdaa-42d0-b31c-255ab0f7d779" providerId="ADAL" clId="{4B49E858-17F6-49B6-A481-3E38545A150D}" dt="2023-04-27T06:30:24.467" v="29201" actId="14100"/>
          <ac:picMkLst>
            <pc:docMk/>
            <pc:sldMk cId="3971405642" sldId="2004"/>
            <ac:picMk id="4" creationId="{CAFD35C4-FA80-40E7-93C6-564BEF90A9BF}"/>
          </ac:picMkLst>
        </pc:picChg>
        <pc:picChg chg="add mod">
          <ac:chgData name="伯尧" userId="86706a6a-cdaa-42d0-b31c-255ab0f7d779" providerId="ADAL" clId="{4B49E858-17F6-49B6-A481-3E38545A150D}" dt="2023-04-27T06:31:48.627" v="29243" actId="1076"/>
          <ac:picMkLst>
            <pc:docMk/>
            <pc:sldMk cId="3971405642" sldId="2004"/>
            <ac:picMk id="25" creationId="{48320BED-24A7-412B-AEBA-4FA230D6E98D}"/>
          </ac:picMkLst>
        </pc:picChg>
        <pc:picChg chg="add mod">
          <ac:chgData name="伯尧" userId="86706a6a-cdaa-42d0-b31c-255ab0f7d779" providerId="ADAL" clId="{4B49E858-17F6-49B6-A481-3E38545A150D}" dt="2023-04-27T06:31:39.333" v="29241" actId="14100"/>
          <ac:picMkLst>
            <pc:docMk/>
            <pc:sldMk cId="3971405642" sldId="2004"/>
            <ac:picMk id="28" creationId="{F26C25A6-998E-4F75-A2ED-BAFB78FD29EC}"/>
          </ac:picMkLst>
        </pc:picChg>
        <pc:cxnChg chg="mod">
          <ac:chgData name="伯尧" userId="86706a6a-cdaa-42d0-b31c-255ab0f7d779" providerId="ADAL" clId="{4B49E858-17F6-49B6-A481-3E38545A150D}" dt="2023-04-27T06:30:01.545" v="29196" actId="478"/>
          <ac:cxnSpMkLst>
            <pc:docMk/>
            <pc:sldMk cId="3971405642" sldId="2004"/>
            <ac:cxnSpMk id="12" creationId="{5C9B359C-AB43-440F-8629-84B6CC63BE37}"/>
          </ac:cxnSpMkLst>
        </pc:cxnChg>
        <pc:cxnChg chg="mod">
          <ac:chgData name="伯尧" userId="86706a6a-cdaa-42d0-b31c-255ab0f7d779" providerId="ADAL" clId="{4B49E858-17F6-49B6-A481-3E38545A150D}" dt="2023-04-27T06:30:01.545" v="29196" actId="478"/>
          <ac:cxnSpMkLst>
            <pc:docMk/>
            <pc:sldMk cId="3971405642" sldId="2004"/>
            <ac:cxnSpMk id="13" creationId="{16656B30-34EA-418A-BB18-6A958FCE41A7}"/>
          </ac:cxnSpMkLst>
        </pc:cxnChg>
        <pc:cxnChg chg="mod">
          <ac:chgData name="伯尧" userId="86706a6a-cdaa-42d0-b31c-255ab0f7d779" providerId="ADAL" clId="{4B49E858-17F6-49B6-A481-3E38545A150D}" dt="2023-04-27T06:30:01.545" v="29196" actId="478"/>
          <ac:cxnSpMkLst>
            <pc:docMk/>
            <pc:sldMk cId="3971405642" sldId="2004"/>
            <ac:cxnSpMk id="15" creationId="{75A94D98-E4E1-45A8-8FBE-6EB833997FE9}"/>
          </ac:cxnSpMkLst>
        </pc:cxnChg>
        <pc:cxnChg chg="mod">
          <ac:chgData name="伯尧" userId="86706a6a-cdaa-42d0-b31c-255ab0f7d779" providerId="ADAL" clId="{4B49E858-17F6-49B6-A481-3E38545A150D}" dt="2023-04-27T06:30:01.545" v="29196" actId="478"/>
          <ac:cxnSpMkLst>
            <pc:docMk/>
            <pc:sldMk cId="3971405642" sldId="2004"/>
            <ac:cxnSpMk id="20" creationId="{FD30802D-88D7-4C54-8A12-32CE437C471B}"/>
          </ac:cxnSpMkLst>
        </pc:cxnChg>
        <pc:cxnChg chg="mod">
          <ac:chgData name="伯尧" userId="86706a6a-cdaa-42d0-b31c-255ab0f7d779" providerId="ADAL" clId="{4B49E858-17F6-49B6-A481-3E38545A150D}" dt="2023-04-27T06:30:01.545" v="29196" actId="478"/>
          <ac:cxnSpMkLst>
            <pc:docMk/>
            <pc:sldMk cId="3971405642" sldId="2004"/>
            <ac:cxnSpMk id="21" creationId="{4F4C018C-1804-494B-86D4-2B6E6590303C}"/>
          </ac:cxnSpMkLst>
        </pc:cxnChg>
      </pc:sldChg>
      <pc:sldChg chg="addSp delSp modSp add mod modNotesTx">
        <pc:chgData name="伯尧" userId="86706a6a-cdaa-42d0-b31c-255ab0f7d779" providerId="ADAL" clId="{4B49E858-17F6-49B6-A481-3E38545A150D}" dt="2023-04-27T07:18:06.884" v="30686" actId="1076"/>
        <pc:sldMkLst>
          <pc:docMk/>
          <pc:sldMk cId="728421389" sldId="2005"/>
        </pc:sldMkLst>
        <pc:spChg chg="add mod">
          <ac:chgData name="伯尧" userId="86706a6a-cdaa-42d0-b31c-255ab0f7d779" providerId="ADAL" clId="{4B49E858-17F6-49B6-A481-3E38545A150D}" dt="2023-04-27T06:32:54.680" v="29260" actId="14100"/>
          <ac:spMkLst>
            <pc:docMk/>
            <pc:sldMk cId="728421389" sldId="2005"/>
            <ac:spMk id="11" creationId="{DB9062D7-19F5-498D-9BCB-89B75F69F8E6}"/>
          </ac:spMkLst>
        </pc:spChg>
        <pc:spChg chg="add mod">
          <ac:chgData name="伯尧" userId="86706a6a-cdaa-42d0-b31c-255ab0f7d779" providerId="ADAL" clId="{4B49E858-17F6-49B6-A481-3E38545A150D}" dt="2023-04-27T07:17:53.180" v="30681" actId="208"/>
          <ac:spMkLst>
            <pc:docMk/>
            <pc:sldMk cId="728421389" sldId="2005"/>
            <ac:spMk id="12" creationId="{9E9B753D-DE5C-485D-B169-C8AF9AD7585F}"/>
          </ac:spMkLst>
        </pc:spChg>
        <pc:spChg chg="add mod">
          <ac:chgData name="伯尧" userId="86706a6a-cdaa-42d0-b31c-255ab0f7d779" providerId="ADAL" clId="{4B49E858-17F6-49B6-A481-3E38545A150D}" dt="2023-04-27T06:32:45.645" v="29257" actId="1076"/>
          <ac:spMkLst>
            <pc:docMk/>
            <pc:sldMk cId="728421389" sldId="2005"/>
            <ac:spMk id="14" creationId="{EBDF5ACA-EC21-41B9-8F78-42B0884368C4}"/>
          </ac:spMkLst>
        </pc:spChg>
        <pc:spChg chg="add mod">
          <ac:chgData name="伯尧" userId="86706a6a-cdaa-42d0-b31c-255ab0f7d779" providerId="ADAL" clId="{4B49E858-17F6-49B6-A481-3E38545A150D}" dt="2023-04-27T06:32:45.645" v="29257" actId="1076"/>
          <ac:spMkLst>
            <pc:docMk/>
            <pc:sldMk cId="728421389" sldId="2005"/>
            <ac:spMk id="15" creationId="{1576A703-BD2A-47B9-9AAB-A15799DC6BF9}"/>
          </ac:spMkLst>
        </pc:spChg>
        <pc:spChg chg="add mod">
          <ac:chgData name="伯尧" userId="86706a6a-cdaa-42d0-b31c-255ab0f7d779" providerId="ADAL" clId="{4B49E858-17F6-49B6-A481-3E38545A150D}" dt="2023-04-27T06:32:45.645" v="29257" actId="1076"/>
          <ac:spMkLst>
            <pc:docMk/>
            <pc:sldMk cId="728421389" sldId="2005"/>
            <ac:spMk id="16" creationId="{8A4692E2-4D5B-4BFF-AAA2-310AE24F5245}"/>
          </ac:spMkLst>
        </pc:spChg>
        <pc:spChg chg="add mod">
          <ac:chgData name="伯尧" userId="86706a6a-cdaa-42d0-b31c-255ab0f7d779" providerId="ADAL" clId="{4B49E858-17F6-49B6-A481-3E38545A150D}" dt="2023-04-27T06:32:45.645" v="29257" actId="1076"/>
          <ac:spMkLst>
            <pc:docMk/>
            <pc:sldMk cId="728421389" sldId="2005"/>
            <ac:spMk id="17" creationId="{19875099-C6E8-46BC-BDF4-4F07D7BF6A61}"/>
          </ac:spMkLst>
        </pc:spChg>
        <pc:spChg chg="add mod">
          <ac:chgData name="伯尧" userId="86706a6a-cdaa-42d0-b31c-255ab0f7d779" providerId="ADAL" clId="{4B49E858-17F6-49B6-A481-3E38545A150D}" dt="2023-04-27T06:32:45.645" v="29257" actId="1076"/>
          <ac:spMkLst>
            <pc:docMk/>
            <pc:sldMk cId="728421389" sldId="2005"/>
            <ac:spMk id="18" creationId="{014E9528-269C-4E2C-9C36-C298B1B65D50}"/>
          </ac:spMkLst>
        </pc:spChg>
        <pc:spChg chg="add mod">
          <ac:chgData name="伯尧" userId="86706a6a-cdaa-42d0-b31c-255ab0f7d779" providerId="ADAL" clId="{4B49E858-17F6-49B6-A481-3E38545A150D}" dt="2023-04-27T06:32:45.645" v="29257" actId="1076"/>
          <ac:spMkLst>
            <pc:docMk/>
            <pc:sldMk cId="728421389" sldId="2005"/>
            <ac:spMk id="19" creationId="{509B910F-238F-403B-997A-D0C2020EB8F7}"/>
          </ac:spMkLst>
        </pc:spChg>
        <pc:spChg chg="add mod">
          <ac:chgData name="伯尧" userId="86706a6a-cdaa-42d0-b31c-255ab0f7d779" providerId="ADAL" clId="{4B49E858-17F6-49B6-A481-3E38545A150D}" dt="2023-04-27T06:32:45.645" v="29257" actId="1076"/>
          <ac:spMkLst>
            <pc:docMk/>
            <pc:sldMk cId="728421389" sldId="2005"/>
            <ac:spMk id="22" creationId="{85515C3E-60F0-4328-A08A-23F136A4F398}"/>
          </ac:spMkLst>
        </pc:spChg>
        <pc:spChg chg="add mod">
          <ac:chgData name="伯尧" userId="86706a6a-cdaa-42d0-b31c-255ab0f7d779" providerId="ADAL" clId="{4B49E858-17F6-49B6-A481-3E38545A150D}" dt="2023-04-27T06:32:45.645" v="29257" actId="1076"/>
          <ac:spMkLst>
            <pc:docMk/>
            <pc:sldMk cId="728421389" sldId="2005"/>
            <ac:spMk id="24" creationId="{1C48AEE7-8C0B-466A-A220-6ADD73F9731E}"/>
          </ac:spMkLst>
        </pc:spChg>
        <pc:spChg chg="del">
          <ac:chgData name="伯尧" userId="86706a6a-cdaa-42d0-b31c-255ab0f7d779" providerId="ADAL" clId="{4B49E858-17F6-49B6-A481-3E38545A150D}" dt="2023-04-27T06:32:25.409" v="29250" actId="478"/>
          <ac:spMkLst>
            <pc:docMk/>
            <pc:sldMk cId="728421389" sldId="2005"/>
            <ac:spMk id="26" creationId="{9EDDA579-D078-4293-B63C-11A21B324C74}"/>
          </ac:spMkLst>
        </pc:spChg>
        <pc:spChg chg="del">
          <ac:chgData name="伯尧" userId="86706a6a-cdaa-42d0-b31c-255ab0f7d779" providerId="ADAL" clId="{4B49E858-17F6-49B6-A481-3E38545A150D}" dt="2023-04-27T06:32:23.262" v="29249" actId="478"/>
          <ac:spMkLst>
            <pc:docMk/>
            <pc:sldMk cId="728421389" sldId="2005"/>
            <ac:spMk id="27" creationId="{67BDBC93-0E63-4356-AE9F-5675ADFD0D45}"/>
          </ac:spMkLst>
        </pc:spChg>
        <pc:spChg chg="add mod">
          <ac:chgData name="伯尧" userId="86706a6a-cdaa-42d0-b31c-255ab0f7d779" providerId="ADAL" clId="{4B49E858-17F6-49B6-A481-3E38545A150D}" dt="2023-04-27T06:32:45.645" v="29257" actId="1076"/>
          <ac:spMkLst>
            <pc:docMk/>
            <pc:sldMk cId="728421389" sldId="2005"/>
            <ac:spMk id="29" creationId="{CA28C789-9F3D-45A5-87F6-FE312F34DE23}"/>
          </ac:spMkLst>
        </pc:spChg>
        <pc:spChg chg="mod">
          <ac:chgData name="伯尧" userId="86706a6a-cdaa-42d0-b31c-255ab0f7d779" providerId="ADAL" clId="{4B49E858-17F6-49B6-A481-3E38545A150D}" dt="2023-04-27T06:32:20.946" v="29248" actId="1076"/>
          <ac:spMkLst>
            <pc:docMk/>
            <pc:sldMk cId="728421389" sldId="2005"/>
            <ac:spMk id="38" creationId="{AA3D77CB-A233-4264-91AB-AC28C12F0CC0}"/>
          </ac:spMkLst>
        </pc:spChg>
        <pc:picChg chg="add mod">
          <ac:chgData name="伯尧" userId="86706a6a-cdaa-42d0-b31c-255ab0f7d779" providerId="ADAL" clId="{4B49E858-17F6-49B6-A481-3E38545A150D}" dt="2023-04-27T06:32:37.448" v="29255" actId="14100"/>
          <ac:picMkLst>
            <pc:docMk/>
            <pc:sldMk cId="728421389" sldId="2005"/>
            <ac:picMk id="3" creationId="{2133DF22-0350-495A-92DC-7C61531F1C4B}"/>
          </ac:picMkLst>
        </pc:picChg>
        <pc:picChg chg="del">
          <ac:chgData name="伯尧" userId="86706a6a-cdaa-42d0-b31c-255ab0f7d779" providerId="ADAL" clId="{4B49E858-17F6-49B6-A481-3E38545A150D}" dt="2023-04-27T06:32:01.158" v="29246" actId="478"/>
          <ac:picMkLst>
            <pc:docMk/>
            <pc:sldMk cId="728421389" sldId="2005"/>
            <ac:picMk id="4" creationId="{CAFD35C4-FA80-40E7-93C6-564BEF90A9BF}"/>
          </ac:picMkLst>
        </pc:picChg>
        <pc:picChg chg="add mod">
          <ac:chgData name="伯尧" userId="86706a6a-cdaa-42d0-b31c-255ab0f7d779" providerId="ADAL" clId="{4B49E858-17F6-49B6-A481-3E38545A150D}" dt="2023-04-27T07:18:06.884" v="30686" actId="1076"/>
          <ac:picMkLst>
            <pc:docMk/>
            <pc:sldMk cId="728421389" sldId="2005"/>
            <ac:picMk id="13" creationId="{9725541A-91BC-4972-A1C5-D502B55598F2}"/>
          </ac:picMkLst>
        </pc:picChg>
        <pc:picChg chg="del">
          <ac:chgData name="伯尧" userId="86706a6a-cdaa-42d0-b31c-255ab0f7d779" providerId="ADAL" clId="{4B49E858-17F6-49B6-A481-3E38545A150D}" dt="2023-04-27T06:32:23.262" v="29249" actId="478"/>
          <ac:picMkLst>
            <pc:docMk/>
            <pc:sldMk cId="728421389" sldId="2005"/>
            <ac:picMk id="25" creationId="{48320BED-24A7-412B-AEBA-4FA230D6E98D}"/>
          </ac:picMkLst>
        </pc:picChg>
        <pc:picChg chg="del">
          <ac:chgData name="伯尧" userId="86706a6a-cdaa-42d0-b31c-255ab0f7d779" providerId="ADAL" clId="{4B49E858-17F6-49B6-A481-3E38545A150D}" dt="2023-04-27T06:32:23.262" v="29249" actId="478"/>
          <ac:picMkLst>
            <pc:docMk/>
            <pc:sldMk cId="728421389" sldId="2005"/>
            <ac:picMk id="28" creationId="{F26C25A6-998E-4F75-A2ED-BAFB78FD29EC}"/>
          </ac:picMkLst>
        </pc:picChg>
        <pc:cxnChg chg="add mod">
          <ac:chgData name="伯尧" userId="86706a6a-cdaa-42d0-b31c-255ab0f7d779" providerId="ADAL" clId="{4B49E858-17F6-49B6-A481-3E38545A150D}" dt="2023-04-27T06:32:45.645" v="29257" actId="1076"/>
          <ac:cxnSpMkLst>
            <pc:docMk/>
            <pc:sldMk cId="728421389" sldId="2005"/>
            <ac:cxnSpMk id="20" creationId="{8712D775-8337-42CD-B99B-3A39D2399F06}"/>
          </ac:cxnSpMkLst>
        </pc:cxnChg>
        <pc:cxnChg chg="add mod">
          <ac:chgData name="伯尧" userId="86706a6a-cdaa-42d0-b31c-255ab0f7d779" providerId="ADAL" clId="{4B49E858-17F6-49B6-A481-3E38545A150D}" dt="2023-04-27T06:32:45.645" v="29257" actId="1076"/>
          <ac:cxnSpMkLst>
            <pc:docMk/>
            <pc:sldMk cId="728421389" sldId="2005"/>
            <ac:cxnSpMk id="21" creationId="{37C46BBC-F4C8-4A6E-9805-6DE35758F476}"/>
          </ac:cxnSpMkLst>
        </pc:cxnChg>
        <pc:cxnChg chg="add mod">
          <ac:chgData name="伯尧" userId="86706a6a-cdaa-42d0-b31c-255ab0f7d779" providerId="ADAL" clId="{4B49E858-17F6-49B6-A481-3E38545A150D}" dt="2023-04-27T06:32:45.645" v="29257" actId="1076"/>
          <ac:cxnSpMkLst>
            <pc:docMk/>
            <pc:sldMk cId="728421389" sldId="2005"/>
            <ac:cxnSpMk id="23" creationId="{85EB2E0D-9126-44D2-9960-019CE7AC16A4}"/>
          </ac:cxnSpMkLst>
        </pc:cxnChg>
        <pc:cxnChg chg="add mod">
          <ac:chgData name="伯尧" userId="86706a6a-cdaa-42d0-b31c-255ab0f7d779" providerId="ADAL" clId="{4B49E858-17F6-49B6-A481-3E38545A150D}" dt="2023-04-27T06:32:45.645" v="29257" actId="1076"/>
          <ac:cxnSpMkLst>
            <pc:docMk/>
            <pc:sldMk cId="728421389" sldId="2005"/>
            <ac:cxnSpMk id="30" creationId="{2A1150BF-AFDA-4FF9-BA16-21ABE90D0ACB}"/>
          </ac:cxnSpMkLst>
        </pc:cxnChg>
      </pc:sldChg>
      <pc:sldChg chg="addSp delSp modSp new mod modAnim modNotesTx">
        <pc:chgData name="伯尧" userId="86706a6a-cdaa-42d0-b31c-255ab0f7d779" providerId="ADAL" clId="{4B49E858-17F6-49B6-A481-3E38545A150D}" dt="2023-04-27T08:45:59.010" v="30758" actId="404"/>
        <pc:sldMkLst>
          <pc:docMk/>
          <pc:sldMk cId="1456475727" sldId="2006"/>
        </pc:sldMkLst>
        <pc:spChg chg="mod">
          <ac:chgData name="伯尧" userId="86706a6a-cdaa-42d0-b31c-255ab0f7d779" providerId="ADAL" clId="{4B49E858-17F6-49B6-A481-3E38545A150D}" dt="2023-04-27T06:34:34.972" v="29274"/>
          <ac:spMkLst>
            <pc:docMk/>
            <pc:sldMk cId="1456475727" sldId="2006"/>
            <ac:spMk id="2" creationId="{80E28A95-AA14-4D62-B19A-B9691AFC24C1}"/>
          </ac:spMkLst>
        </pc:spChg>
        <pc:spChg chg="mod">
          <ac:chgData name="伯尧" userId="86706a6a-cdaa-42d0-b31c-255ab0f7d779" providerId="ADAL" clId="{4B49E858-17F6-49B6-A481-3E38545A150D}" dt="2023-04-27T06:45:31.050" v="29947"/>
          <ac:spMkLst>
            <pc:docMk/>
            <pc:sldMk cId="1456475727" sldId="2006"/>
            <ac:spMk id="3" creationId="{6A2657AA-381E-41CC-952E-1FD1E88008D0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9" creationId="{7024318B-CEF5-41A4-A69A-B556CC376DF4}"/>
          </ac:spMkLst>
        </pc:spChg>
        <pc:spChg chg="mod">
          <ac:chgData name="伯尧" userId="86706a6a-cdaa-42d0-b31c-255ab0f7d779" providerId="ADAL" clId="{4B49E858-17F6-49B6-A481-3E38545A150D}" dt="2023-04-27T08:45:46.951" v="30756" actId="1076"/>
          <ac:spMkLst>
            <pc:docMk/>
            <pc:sldMk cId="1456475727" sldId="2006"/>
            <ac:spMk id="10" creationId="{400DBF69-D684-40F3-A8A8-1BF12F41DF7C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11" creationId="{BE385339-1614-4926-93BA-8D00FB77175C}"/>
          </ac:spMkLst>
        </pc:spChg>
        <pc:spChg chg="mod">
          <ac:chgData name="伯尧" userId="86706a6a-cdaa-42d0-b31c-255ab0f7d779" providerId="ADAL" clId="{4B49E858-17F6-49B6-A481-3E38545A150D}" dt="2023-04-27T06:41:13.420" v="29716" actId="113"/>
          <ac:spMkLst>
            <pc:docMk/>
            <pc:sldMk cId="1456475727" sldId="2006"/>
            <ac:spMk id="12" creationId="{CBE153A7-56C6-4A73-B68F-5D0BA893180E}"/>
          </ac:spMkLst>
        </pc:spChg>
        <pc:spChg chg="mod">
          <ac:chgData name="伯尧" userId="86706a6a-cdaa-42d0-b31c-255ab0f7d779" providerId="ADAL" clId="{4B49E858-17F6-49B6-A481-3E38545A150D}" dt="2023-04-27T06:41:54.615" v="29724" actId="13822"/>
          <ac:spMkLst>
            <pc:docMk/>
            <pc:sldMk cId="1456475727" sldId="2006"/>
            <ac:spMk id="13" creationId="{0AF88ACD-5B1B-4536-8FEE-AB25216D1A39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14" creationId="{BB2022AF-C7C7-4D7D-8F8F-BB0A5CD4FF02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15" creationId="{D77876F8-DFE4-4864-B853-B9FF5FCEE421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16" creationId="{9B031825-FC8D-4105-BEA4-26127341A29C}"/>
          </ac:spMkLst>
        </pc:spChg>
        <pc:spChg chg="mod">
          <ac:chgData name="伯尧" userId="86706a6a-cdaa-42d0-b31c-255ab0f7d779" providerId="ADAL" clId="{4B49E858-17F6-49B6-A481-3E38545A150D}" dt="2023-04-27T08:45:59.010" v="30758" actId="404"/>
          <ac:spMkLst>
            <pc:docMk/>
            <pc:sldMk cId="1456475727" sldId="2006"/>
            <ac:spMk id="20" creationId="{4D50701A-A799-4283-8C2E-7EF3D7EE549B}"/>
          </ac:spMkLst>
        </pc:spChg>
        <pc:spChg chg="mod">
          <ac:chgData name="伯尧" userId="86706a6a-cdaa-42d0-b31c-255ab0f7d779" providerId="ADAL" clId="{4B49E858-17F6-49B6-A481-3E38545A150D}" dt="2023-04-27T08:45:38.986" v="30752" actId="1076"/>
          <ac:spMkLst>
            <pc:docMk/>
            <pc:sldMk cId="1456475727" sldId="2006"/>
            <ac:spMk id="21" creationId="{3AA26D5D-5AD8-4D4B-8B9F-AF27E2643B8E}"/>
          </ac:spMkLst>
        </pc:spChg>
        <pc:spChg chg="mod">
          <ac:chgData name="伯尧" userId="86706a6a-cdaa-42d0-b31c-255ab0f7d779" providerId="ADAL" clId="{4B49E858-17F6-49B6-A481-3E38545A150D}" dt="2023-04-27T08:45:53.841" v="30757" actId="1076"/>
          <ac:spMkLst>
            <pc:docMk/>
            <pc:sldMk cId="1456475727" sldId="2006"/>
            <ac:spMk id="22" creationId="{7A417BFF-FF72-41D3-B66D-32A3F0BB3341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23" creationId="{3D409568-816C-41F9-BD4B-A0DF2CF81C51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24" creationId="{B81D6EFD-234E-4BB8-B44B-2288E0687C37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30" creationId="{FF038A48-BAED-4F77-A246-45A8E5B7B3D8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31" creationId="{A11606AF-E582-4C7A-9839-EE56F21D9C6E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32" creationId="{F6F93347-12B4-44FF-88D9-B6B85F48F9ED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37" creationId="{3B9DF3C7-8EAE-4D30-83DA-25AD61C1FD17}"/>
          </ac:spMkLst>
        </pc:spChg>
        <pc:spChg chg="mod">
          <ac:chgData name="伯尧" userId="86706a6a-cdaa-42d0-b31c-255ab0f7d779" providerId="ADAL" clId="{4B49E858-17F6-49B6-A481-3E38545A150D}" dt="2023-04-27T06:40:42.909" v="29709" actId="404"/>
          <ac:spMkLst>
            <pc:docMk/>
            <pc:sldMk cId="1456475727" sldId="2006"/>
            <ac:spMk id="39" creationId="{CE5C0F68-C463-4B41-92C3-BF9C8F57B9F6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42" creationId="{238B2F23-2394-4150-AFE8-DE7C6B44A618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43" creationId="{605423B0-AC30-43C8-B386-2077922F166A}"/>
          </ac:spMkLst>
        </pc:spChg>
        <pc:spChg chg="mod">
          <ac:chgData name="伯尧" userId="86706a6a-cdaa-42d0-b31c-255ab0f7d779" providerId="ADAL" clId="{4B49E858-17F6-49B6-A481-3E38545A150D}" dt="2023-04-27T06:41:53.487" v="29721" actId="13822"/>
          <ac:spMkLst>
            <pc:docMk/>
            <pc:sldMk cId="1456475727" sldId="2006"/>
            <ac:spMk id="44" creationId="{B6B835C5-B23A-4095-BB49-11F8E3462DFB}"/>
          </ac:spMkLst>
        </pc:spChg>
        <pc:spChg chg="mod">
          <ac:chgData name="伯尧" userId="86706a6a-cdaa-42d0-b31c-255ab0f7d779" providerId="ADAL" clId="{4B49E858-17F6-49B6-A481-3E38545A150D}" dt="2023-04-27T06:41:54.260" v="29723" actId="13822"/>
          <ac:spMkLst>
            <pc:docMk/>
            <pc:sldMk cId="1456475727" sldId="2006"/>
            <ac:spMk id="45" creationId="{17891AD4-798D-4739-A1FB-A5783147A364}"/>
          </ac:spMkLst>
        </pc:spChg>
        <pc:spChg chg="mod">
          <ac:chgData name="伯尧" userId="86706a6a-cdaa-42d0-b31c-255ab0f7d779" providerId="ADAL" clId="{4B49E858-17F6-49B6-A481-3E38545A150D}" dt="2023-04-27T06:41:53.859" v="29722" actId="13822"/>
          <ac:spMkLst>
            <pc:docMk/>
            <pc:sldMk cId="1456475727" sldId="2006"/>
            <ac:spMk id="46" creationId="{6146BE57-8C2B-4D9D-8074-5DFB31DD016C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47" creationId="{0F25507D-7A43-40BC-9FB3-A13E39C7AB05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48" creationId="{D4BDF1A3-8BA8-47F5-85F1-0614ECBD01E7}"/>
          </ac:spMkLst>
        </pc:spChg>
        <pc:spChg chg="mod">
          <ac:chgData name="伯尧" userId="86706a6a-cdaa-42d0-b31c-255ab0f7d779" providerId="ADAL" clId="{4B49E858-17F6-49B6-A481-3E38545A150D}" dt="2023-04-27T06:40:40.349" v="29708" actId="404"/>
          <ac:spMkLst>
            <pc:docMk/>
            <pc:sldMk cId="1456475727" sldId="2006"/>
            <ac:spMk id="49" creationId="{97F91742-18F0-4928-8ABB-8F9F32083BB2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51" creationId="{BE5A1BE1-17C8-4290-82D4-642592FE2804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52" creationId="{F508639F-ACA0-452F-BC01-BC0219B6978D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53" creationId="{02078963-A42F-4D26-9BD5-81AC2AA08ECF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54" creationId="{0AA1F2AA-7D85-49E1-B9AC-4E154C94DEAE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57" creationId="{1D7E2199-B1FB-41A7-8B81-7E05827D98C4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58" creationId="{5C51554D-3440-4274-8FC3-E4D9C211546B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59" creationId="{EA71C7B1-C3A4-4FA6-A625-B5DB560A7B7E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60" creationId="{8F227304-B30B-415E-9BF1-C97FF7A2A040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61" creationId="{F00DC449-2BC8-4A17-BAEB-D7F467D9E992}"/>
          </ac:spMkLst>
        </pc:spChg>
        <pc:spChg chg="mod">
          <ac:chgData name="伯尧" userId="86706a6a-cdaa-42d0-b31c-255ab0f7d779" providerId="ADAL" clId="{4B49E858-17F6-49B6-A481-3E38545A150D}" dt="2023-04-27T06:40:29.255" v="29703" actId="1076"/>
          <ac:spMkLst>
            <pc:docMk/>
            <pc:sldMk cId="1456475727" sldId="2006"/>
            <ac:spMk id="62" creationId="{6EBCC02F-0C6A-4DF8-9990-340AD2819416}"/>
          </ac:spMkLst>
        </pc:spChg>
        <pc:spChg chg="add mod">
          <ac:chgData name="伯尧" userId="86706a6a-cdaa-42d0-b31c-255ab0f7d779" providerId="ADAL" clId="{4B49E858-17F6-49B6-A481-3E38545A150D}" dt="2023-04-27T06:42:57.425" v="29727" actId="13822"/>
          <ac:spMkLst>
            <pc:docMk/>
            <pc:sldMk cId="1456475727" sldId="2006"/>
            <ac:spMk id="63" creationId="{96471B51-DA17-46AD-9D34-C782508504B2}"/>
          </ac:spMkLst>
        </pc:spChg>
        <pc:spChg chg="add mod">
          <ac:chgData name="伯尧" userId="86706a6a-cdaa-42d0-b31c-255ab0f7d779" providerId="ADAL" clId="{4B49E858-17F6-49B6-A481-3E38545A150D}" dt="2023-04-27T06:42:57.425" v="29727" actId="13822"/>
          <ac:spMkLst>
            <pc:docMk/>
            <pc:sldMk cId="1456475727" sldId="2006"/>
            <ac:spMk id="64" creationId="{01F70D99-6196-4763-BDB2-22215CC49F4B}"/>
          </ac:spMkLst>
        </pc:spChg>
        <pc:spChg chg="add mod">
          <ac:chgData name="伯尧" userId="86706a6a-cdaa-42d0-b31c-255ab0f7d779" providerId="ADAL" clId="{4B49E858-17F6-49B6-A481-3E38545A150D}" dt="2023-04-27T06:43:38.186" v="29761" actId="13822"/>
          <ac:spMkLst>
            <pc:docMk/>
            <pc:sldMk cId="1456475727" sldId="2006"/>
            <ac:spMk id="65" creationId="{9F08FB15-303D-49EB-B3F9-3908489A7041}"/>
          </ac:spMkLst>
        </pc:spChg>
        <pc:spChg chg="add mod">
          <ac:chgData name="伯尧" userId="86706a6a-cdaa-42d0-b31c-255ab0f7d779" providerId="ADAL" clId="{4B49E858-17F6-49B6-A481-3E38545A150D}" dt="2023-04-27T06:44:05.986" v="29769" actId="1076"/>
          <ac:spMkLst>
            <pc:docMk/>
            <pc:sldMk cId="1456475727" sldId="2006"/>
            <ac:spMk id="66" creationId="{88F9C096-FC26-4AAF-BC94-A8DFC8BC6305}"/>
          </ac:spMkLst>
        </pc:spChg>
        <pc:grpChg chg="add mod">
          <ac:chgData name="伯尧" userId="86706a6a-cdaa-42d0-b31c-255ab0f7d779" providerId="ADAL" clId="{4B49E858-17F6-49B6-A481-3E38545A150D}" dt="2023-04-27T06:40:29.255" v="29703" actId="1076"/>
          <ac:grpSpMkLst>
            <pc:docMk/>
            <pc:sldMk cId="1456475727" sldId="2006"/>
            <ac:grpSpMk id="8" creationId="{E45E3BB1-52D9-4646-975E-F557BF916A75}"/>
          </ac:grpSpMkLst>
        </pc:grpChg>
        <pc:grpChg chg="mod">
          <ac:chgData name="伯尧" userId="86706a6a-cdaa-42d0-b31c-255ab0f7d779" providerId="ADAL" clId="{4B49E858-17F6-49B6-A481-3E38545A150D}" dt="2023-04-27T06:40:29.255" v="29703" actId="1076"/>
          <ac:grpSpMkLst>
            <pc:docMk/>
            <pc:sldMk cId="1456475727" sldId="2006"/>
            <ac:grpSpMk id="17" creationId="{A8E41D35-EF77-4137-BF15-726D0D45A677}"/>
          </ac:grpSpMkLst>
        </pc:grpChg>
        <pc:grpChg chg="mod">
          <ac:chgData name="伯尧" userId="86706a6a-cdaa-42d0-b31c-255ab0f7d779" providerId="ADAL" clId="{4B49E858-17F6-49B6-A481-3E38545A150D}" dt="2023-04-27T06:40:29.255" v="29703" actId="1076"/>
          <ac:grpSpMkLst>
            <pc:docMk/>
            <pc:sldMk cId="1456475727" sldId="2006"/>
            <ac:grpSpMk id="18" creationId="{C0E43AB8-992F-432B-98E5-B4645DB0780E}"/>
          </ac:grpSpMkLst>
        </pc:grpChg>
        <pc:grpChg chg="mod">
          <ac:chgData name="伯尧" userId="86706a6a-cdaa-42d0-b31c-255ab0f7d779" providerId="ADAL" clId="{4B49E858-17F6-49B6-A481-3E38545A150D}" dt="2023-04-27T06:40:29.255" v="29703" actId="1076"/>
          <ac:grpSpMkLst>
            <pc:docMk/>
            <pc:sldMk cId="1456475727" sldId="2006"/>
            <ac:grpSpMk id="19" creationId="{0C4A4860-4393-464C-A231-87E9E72DC737}"/>
          </ac:grpSpMkLst>
        </pc:grpChg>
        <pc:grpChg chg="mod">
          <ac:chgData name="伯尧" userId="86706a6a-cdaa-42d0-b31c-255ab0f7d779" providerId="ADAL" clId="{4B49E858-17F6-49B6-A481-3E38545A150D}" dt="2023-04-27T06:40:29.255" v="29703" actId="1076"/>
          <ac:grpSpMkLst>
            <pc:docMk/>
            <pc:sldMk cId="1456475727" sldId="2006"/>
            <ac:grpSpMk id="25" creationId="{2B815C48-F822-4BA0-B240-6E5F626C00DE}"/>
          </ac:grpSpMkLst>
        </pc:grpChg>
        <pc:grpChg chg="mod">
          <ac:chgData name="伯尧" userId="86706a6a-cdaa-42d0-b31c-255ab0f7d779" providerId="ADAL" clId="{4B49E858-17F6-49B6-A481-3E38545A150D}" dt="2023-04-27T06:40:29.255" v="29703" actId="1076"/>
          <ac:grpSpMkLst>
            <pc:docMk/>
            <pc:sldMk cId="1456475727" sldId="2006"/>
            <ac:grpSpMk id="26" creationId="{F4F04FBD-E2D4-4330-AE4F-C5E635A02826}"/>
          </ac:grpSpMkLst>
        </pc:grpChg>
        <pc:grpChg chg="mod">
          <ac:chgData name="伯尧" userId="86706a6a-cdaa-42d0-b31c-255ab0f7d779" providerId="ADAL" clId="{4B49E858-17F6-49B6-A481-3E38545A150D}" dt="2023-04-27T06:40:29.255" v="29703" actId="1076"/>
          <ac:grpSpMkLst>
            <pc:docMk/>
            <pc:sldMk cId="1456475727" sldId="2006"/>
            <ac:grpSpMk id="27" creationId="{3C359A46-F6F3-42F1-9216-1A455EF71B93}"/>
          </ac:grpSpMkLst>
        </pc:grpChg>
        <pc:grpChg chg="mod">
          <ac:chgData name="伯尧" userId="86706a6a-cdaa-42d0-b31c-255ab0f7d779" providerId="ADAL" clId="{4B49E858-17F6-49B6-A481-3E38545A150D}" dt="2023-04-27T06:40:29.255" v="29703" actId="1076"/>
          <ac:grpSpMkLst>
            <pc:docMk/>
            <pc:sldMk cId="1456475727" sldId="2006"/>
            <ac:grpSpMk id="28" creationId="{0CC3EE79-4BD6-4D6C-A4B0-979D88267D06}"/>
          </ac:grpSpMkLst>
        </pc:grpChg>
        <pc:grpChg chg="mod">
          <ac:chgData name="伯尧" userId="86706a6a-cdaa-42d0-b31c-255ab0f7d779" providerId="ADAL" clId="{4B49E858-17F6-49B6-A481-3E38545A150D}" dt="2023-04-27T06:40:29.255" v="29703" actId="1076"/>
          <ac:grpSpMkLst>
            <pc:docMk/>
            <pc:sldMk cId="1456475727" sldId="2006"/>
            <ac:grpSpMk id="55" creationId="{503D62AE-9F80-4574-8E07-A25EA94F644A}"/>
          </ac:grpSpMkLst>
        </pc:grpChg>
        <pc:picChg chg="add del mod">
          <ac:chgData name="伯尧" userId="86706a6a-cdaa-42d0-b31c-255ab0f7d779" providerId="ADAL" clId="{4B49E858-17F6-49B6-A481-3E38545A150D}" dt="2023-04-27T06:37:10.983" v="29380" actId="478"/>
          <ac:picMkLst>
            <pc:docMk/>
            <pc:sldMk cId="1456475727" sldId="2006"/>
            <ac:picMk id="6" creationId="{4F90B472-91B1-48E1-B4F4-6B642C750FA6}"/>
          </ac:picMkLst>
        </pc:picChg>
        <pc:picChg chg="add del mod">
          <ac:chgData name="伯尧" userId="86706a6a-cdaa-42d0-b31c-255ab0f7d779" providerId="ADAL" clId="{4B49E858-17F6-49B6-A481-3E38545A150D}" dt="2023-04-27T06:40:11.982" v="29695" actId="478"/>
          <ac:picMkLst>
            <pc:docMk/>
            <pc:sldMk cId="1456475727" sldId="2006"/>
            <ac:picMk id="7" creationId="{A67E8F95-4965-4541-8BAC-746034F42822}"/>
          </ac:picMkLst>
        </pc:picChg>
        <pc:picChg chg="mod">
          <ac:chgData name="伯尧" userId="86706a6a-cdaa-42d0-b31c-255ab0f7d779" providerId="ADAL" clId="{4B49E858-17F6-49B6-A481-3E38545A150D}" dt="2023-04-27T06:40:29.255" v="29703" actId="1076"/>
          <ac:picMkLst>
            <pc:docMk/>
            <pc:sldMk cId="1456475727" sldId="2006"/>
            <ac:picMk id="29" creationId="{FF72B395-0493-4321-8081-F25711EE4E52}"/>
          </ac:picMkLst>
        </pc:picChg>
        <pc:picChg chg="mod">
          <ac:chgData name="伯尧" userId="86706a6a-cdaa-42d0-b31c-255ab0f7d779" providerId="ADAL" clId="{4B49E858-17F6-49B6-A481-3E38545A150D}" dt="2023-04-27T06:40:29.255" v="29703" actId="1076"/>
          <ac:picMkLst>
            <pc:docMk/>
            <pc:sldMk cId="1456475727" sldId="2006"/>
            <ac:picMk id="33" creationId="{D0621B66-C7AC-44EF-8DAD-33E3711E09A5}"/>
          </ac:picMkLst>
        </pc:picChg>
        <pc:picChg chg="mod">
          <ac:chgData name="伯尧" userId="86706a6a-cdaa-42d0-b31c-255ab0f7d779" providerId="ADAL" clId="{4B49E858-17F6-49B6-A481-3E38545A150D}" dt="2023-04-27T06:40:29.255" v="29703" actId="1076"/>
          <ac:picMkLst>
            <pc:docMk/>
            <pc:sldMk cId="1456475727" sldId="2006"/>
            <ac:picMk id="34" creationId="{C2A7EA64-6A0C-45BC-99E0-A94A77D8FF23}"/>
          </ac:picMkLst>
        </pc:picChg>
        <pc:picChg chg="mod">
          <ac:chgData name="伯尧" userId="86706a6a-cdaa-42d0-b31c-255ab0f7d779" providerId="ADAL" clId="{4B49E858-17F6-49B6-A481-3E38545A150D}" dt="2023-04-27T06:40:29.255" v="29703" actId="1076"/>
          <ac:picMkLst>
            <pc:docMk/>
            <pc:sldMk cId="1456475727" sldId="2006"/>
            <ac:picMk id="35" creationId="{678CBA49-AAC8-4127-9FC1-BE3C244C1772}"/>
          </ac:picMkLst>
        </pc:picChg>
        <pc:picChg chg="mod">
          <ac:chgData name="伯尧" userId="86706a6a-cdaa-42d0-b31c-255ab0f7d779" providerId="ADAL" clId="{4B49E858-17F6-49B6-A481-3E38545A150D}" dt="2023-04-27T06:40:29.255" v="29703" actId="1076"/>
          <ac:picMkLst>
            <pc:docMk/>
            <pc:sldMk cId="1456475727" sldId="2006"/>
            <ac:picMk id="36" creationId="{FB587C51-F319-4829-AE08-0220D185E9C2}"/>
          </ac:picMkLst>
        </pc:picChg>
        <pc:picChg chg="mod">
          <ac:chgData name="伯尧" userId="86706a6a-cdaa-42d0-b31c-255ab0f7d779" providerId="ADAL" clId="{4B49E858-17F6-49B6-A481-3E38545A150D}" dt="2023-04-27T06:40:29.255" v="29703" actId="1076"/>
          <ac:picMkLst>
            <pc:docMk/>
            <pc:sldMk cId="1456475727" sldId="2006"/>
            <ac:picMk id="38" creationId="{3F162EC2-230E-44C4-A14B-60C036D4887E}"/>
          </ac:picMkLst>
        </pc:picChg>
        <pc:picChg chg="mod">
          <ac:chgData name="伯尧" userId="86706a6a-cdaa-42d0-b31c-255ab0f7d779" providerId="ADAL" clId="{4B49E858-17F6-49B6-A481-3E38545A150D}" dt="2023-04-27T06:40:29.255" v="29703" actId="1076"/>
          <ac:picMkLst>
            <pc:docMk/>
            <pc:sldMk cId="1456475727" sldId="2006"/>
            <ac:picMk id="40" creationId="{34D7F3BC-D5AB-4370-A043-495331B6ED35}"/>
          </ac:picMkLst>
        </pc:picChg>
        <pc:picChg chg="mod">
          <ac:chgData name="伯尧" userId="86706a6a-cdaa-42d0-b31c-255ab0f7d779" providerId="ADAL" clId="{4B49E858-17F6-49B6-A481-3E38545A150D}" dt="2023-04-27T06:40:29.255" v="29703" actId="1076"/>
          <ac:picMkLst>
            <pc:docMk/>
            <pc:sldMk cId="1456475727" sldId="2006"/>
            <ac:picMk id="41" creationId="{8A1CF9F0-521B-4702-9423-EC32FCA94BD6}"/>
          </ac:picMkLst>
        </pc:picChg>
        <pc:picChg chg="mod">
          <ac:chgData name="伯尧" userId="86706a6a-cdaa-42d0-b31c-255ab0f7d779" providerId="ADAL" clId="{4B49E858-17F6-49B6-A481-3E38545A150D}" dt="2023-04-27T06:40:29.255" v="29703" actId="1076"/>
          <ac:picMkLst>
            <pc:docMk/>
            <pc:sldMk cId="1456475727" sldId="2006"/>
            <ac:picMk id="50" creationId="{9932D242-2EA9-43F8-928C-94E47E4BDC44}"/>
          </ac:picMkLst>
        </pc:picChg>
        <pc:picChg chg="mod">
          <ac:chgData name="伯尧" userId="86706a6a-cdaa-42d0-b31c-255ab0f7d779" providerId="ADAL" clId="{4B49E858-17F6-49B6-A481-3E38545A150D}" dt="2023-04-27T06:40:29.255" v="29703" actId="1076"/>
          <ac:picMkLst>
            <pc:docMk/>
            <pc:sldMk cId="1456475727" sldId="2006"/>
            <ac:picMk id="56" creationId="{F833A842-BBFA-4D40-ACCC-EC895557DA78}"/>
          </ac:picMkLst>
        </pc:picChg>
      </pc:sldChg>
      <pc:sldChg chg="modSp mod modAnim modNotesTx">
        <pc:chgData name="伯尧" userId="86706a6a-cdaa-42d0-b31c-255ab0f7d779" providerId="ADAL" clId="{4B49E858-17F6-49B6-A481-3E38545A150D}" dt="2023-04-27T12:13:26.712" v="33161" actId="20577"/>
        <pc:sldMkLst>
          <pc:docMk/>
          <pc:sldMk cId="780405338" sldId="2007"/>
        </pc:sldMkLst>
        <pc:spChg chg="mod">
          <ac:chgData name="伯尧" userId="86706a6a-cdaa-42d0-b31c-255ab0f7d779" providerId="ADAL" clId="{4B49E858-17F6-49B6-A481-3E38545A150D}" dt="2023-04-27T11:23:22.522" v="31461"/>
          <ac:spMkLst>
            <pc:docMk/>
            <pc:sldMk cId="780405338" sldId="2007"/>
            <ac:spMk id="2" creationId="{80E28A95-AA14-4D62-B19A-B9691AFC24C1}"/>
          </ac:spMkLst>
        </pc:spChg>
        <pc:spChg chg="mod">
          <ac:chgData name="伯尧" userId="86706a6a-cdaa-42d0-b31c-255ab0f7d779" providerId="ADAL" clId="{4B49E858-17F6-49B6-A481-3E38545A150D}" dt="2023-04-27T11:38:30.075" v="32374" actId="20577"/>
          <ac:spMkLst>
            <pc:docMk/>
            <pc:sldMk cId="780405338" sldId="2007"/>
            <ac:spMk id="3" creationId="{6A2657AA-381E-41CC-952E-1FD1E88008D0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9" creationId="{7024318B-CEF5-41A4-A69A-B556CC376DF4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10" creationId="{400DBF69-D684-40F3-A8A8-1BF12F41DF7C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11" creationId="{BE385339-1614-4926-93BA-8D00FB77175C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12" creationId="{CBE153A7-56C6-4A73-B68F-5D0BA893180E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13" creationId="{0AF88ACD-5B1B-4536-8FEE-AB25216D1A39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14" creationId="{BB2022AF-C7C7-4D7D-8F8F-BB0A5CD4FF02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15" creationId="{D77876F8-DFE4-4864-B853-B9FF5FCEE421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16" creationId="{9B031825-FC8D-4105-BEA4-26127341A29C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20" creationId="{4D50701A-A799-4283-8C2E-7EF3D7EE549B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21" creationId="{3AA26D5D-5AD8-4D4B-8B9F-AF27E2643B8E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22" creationId="{7A417BFF-FF72-41D3-B66D-32A3F0BB3341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23" creationId="{3D409568-816C-41F9-BD4B-A0DF2CF81C51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24" creationId="{B81D6EFD-234E-4BB8-B44B-2288E0687C37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30" creationId="{FF038A48-BAED-4F77-A246-45A8E5B7B3D8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31" creationId="{A11606AF-E582-4C7A-9839-EE56F21D9C6E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32" creationId="{F6F93347-12B4-44FF-88D9-B6B85F48F9ED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37" creationId="{3B9DF3C7-8EAE-4D30-83DA-25AD61C1FD17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39" creationId="{CE5C0F68-C463-4B41-92C3-BF9C8F57B9F6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42" creationId="{238B2F23-2394-4150-AFE8-DE7C6B44A618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43" creationId="{605423B0-AC30-43C8-B386-2077922F166A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44" creationId="{B6B835C5-B23A-4095-BB49-11F8E3462DFB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45" creationId="{17891AD4-798D-4739-A1FB-A5783147A364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46" creationId="{6146BE57-8C2B-4D9D-8074-5DFB31DD016C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47" creationId="{0F25507D-7A43-40BC-9FB3-A13E39C7AB05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48" creationId="{D4BDF1A3-8BA8-47F5-85F1-0614ECBD01E7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49" creationId="{97F91742-18F0-4928-8ABB-8F9F32083BB2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51" creationId="{BE5A1BE1-17C8-4290-82D4-642592FE2804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52" creationId="{F508639F-ACA0-452F-BC01-BC0219B6978D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53" creationId="{02078963-A42F-4D26-9BD5-81AC2AA08ECF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54" creationId="{0AA1F2AA-7D85-49E1-B9AC-4E154C94DEAE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57" creationId="{1D7E2199-B1FB-41A7-8B81-7E05827D98C4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58" creationId="{5C51554D-3440-4274-8FC3-E4D9C211546B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59" creationId="{EA71C7B1-C3A4-4FA6-A625-B5DB560A7B7E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60" creationId="{8F227304-B30B-415E-9BF1-C97FF7A2A040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61" creationId="{F00DC449-2BC8-4A17-BAEB-D7F467D9E992}"/>
          </ac:spMkLst>
        </pc:spChg>
        <pc:spChg chg="mod">
          <ac:chgData name="伯尧" userId="86706a6a-cdaa-42d0-b31c-255ab0f7d779" providerId="ADAL" clId="{4B49E858-17F6-49B6-A481-3E38545A150D}" dt="2023-04-27T11:23:25.181" v="31463" actId="1076"/>
          <ac:spMkLst>
            <pc:docMk/>
            <pc:sldMk cId="780405338" sldId="2007"/>
            <ac:spMk id="62" creationId="{6EBCC02F-0C6A-4DF8-9990-340AD2819416}"/>
          </ac:spMkLst>
        </pc:spChg>
        <pc:grpChg chg="mod">
          <ac:chgData name="伯尧" userId="86706a6a-cdaa-42d0-b31c-255ab0f7d779" providerId="ADAL" clId="{4B49E858-17F6-49B6-A481-3E38545A150D}" dt="2023-04-27T11:23:25.181" v="31463" actId="1076"/>
          <ac:grpSpMkLst>
            <pc:docMk/>
            <pc:sldMk cId="780405338" sldId="2007"/>
            <ac:grpSpMk id="8" creationId="{E45E3BB1-52D9-4646-975E-F557BF916A75}"/>
          </ac:grpSpMkLst>
        </pc:grpChg>
        <pc:grpChg chg="mod">
          <ac:chgData name="伯尧" userId="86706a6a-cdaa-42d0-b31c-255ab0f7d779" providerId="ADAL" clId="{4B49E858-17F6-49B6-A481-3E38545A150D}" dt="2023-04-27T11:23:25.181" v="31463" actId="1076"/>
          <ac:grpSpMkLst>
            <pc:docMk/>
            <pc:sldMk cId="780405338" sldId="2007"/>
            <ac:grpSpMk id="17" creationId="{A8E41D35-EF77-4137-BF15-726D0D45A677}"/>
          </ac:grpSpMkLst>
        </pc:grpChg>
        <pc:grpChg chg="mod">
          <ac:chgData name="伯尧" userId="86706a6a-cdaa-42d0-b31c-255ab0f7d779" providerId="ADAL" clId="{4B49E858-17F6-49B6-A481-3E38545A150D}" dt="2023-04-27T11:23:25.181" v="31463" actId="1076"/>
          <ac:grpSpMkLst>
            <pc:docMk/>
            <pc:sldMk cId="780405338" sldId="2007"/>
            <ac:grpSpMk id="18" creationId="{C0E43AB8-992F-432B-98E5-B4645DB0780E}"/>
          </ac:grpSpMkLst>
        </pc:grpChg>
        <pc:grpChg chg="mod">
          <ac:chgData name="伯尧" userId="86706a6a-cdaa-42d0-b31c-255ab0f7d779" providerId="ADAL" clId="{4B49E858-17F6-49B6-A481-3E38545A150D}" dt="2023-04-27T11:23:25.181" v="31463" actId="1076"/>
          <ac:grpSpMkLst>
            <pc:docMk/>
            <pc:sldMk cId="780405338" sldId="2007"/>
            <ac:grpSpMk id="19" creationId="{0C4A4860-4393-464C-A231-87E9E72DC737}"/>
          </ac:grpSpMkLst>
        </pc:grpChg>
        <pc:grpChg chg="mod">
          <ac:chgData name="伯尧" userId="86706a6a-cdaa-42d0-b31c-255ab0f7d779" providerId="ADAL" clId="{4B49E858-17F6-49B6-A481-3E38545A150D}" dt="2023-04-27T11:23:25.181" v="31463" actId="1076"/>
          <ac:grpSpMkLst>
            <pc:docMk/>
            <pc:sldMk cId="780405338" sldId="2007"/>
            <ac:grpSpMk id="25" creationId="{2B815C48-F822-4BA0-B240-6E5F626C00DE}"/>
          </ac:grpSpMkLst>
        </pc:grpChg>
        <pc:grpChg chg="mod">
          <ac:chgData name="伯尧" userId="86706a6a-cdaa-42d0-b31c-255ab0f7d779" providerId="ADAL" clId="{4B49E858-17F6-49B6-A481-3E38545A150D}" dt="2023-04-27T11:23:25.181" v="31463" actId="1076"/>
          <ac:grpSpMkLst>
            <pc:docMk/>
            <pc:sldMk cId="780405338" sldId="2007"/>
            <ac:grpSpMk id="26" creationId="{F4F04FBD-E2D4-4330-AE4F-C5E635A02826}"/>
          </ac:grpSpMkLst>
        </pc:grpChg>
        <pc:grpChg chg="mod">
          <ac:chgData name="伯尧" userId="86706a6a-cdaa-42d0-b31c-255ab0f7d779" providerId="ADAL" clId="{4B49E858-17F6-49B6-A481-3E38545A150D}" dt="2023-04-27T11:23:25.181" v="31463" actId="1076"/>
          <ac:grpSpMkLst>
            <pc:docMk/>
            <pc:sldMk cId="780405338" sldId="2007"/>
            <ac:grpSpMk id="27" creationId="{3C359A46-F6F3-42F1-9216-1A455EF71B93}"/>
          </ac:grpSpMkLst>
        </pc:grpChg>
        <pc:grpChg chg="mod">
          <ac:chgData name="伯尧" userId="86706a6a-cdaa-42d0-b31c-255ab0f7d779" providerId="ADAL" clId="{4B49E858-17F6-49B6-A481-3E38545A150D}" dt="2023-04-27T11:23:25.181" v="31463" actId="1076"/>
          <ac:grpSpMkLst>
            <pc:docMk/>
            <pc:sldMk cId="780405338" sldId="2007"/>
            <ac:grpSpMk id="28" creationId="{0CC3EE79-4BD6-4D6C-A4B0-979D88267D06}"/>
          </ac:grpSpMkLst>
        </pc:grpChg>
        <pc:grpChg chg="mod">
          <ac:chgData name="伯尧" userId="86706a6a-cdaa-42d0-b31c-255ab0f7d779" providerId="ADAL" clId="{4B49E858-17F6-49B6-A481-3E38545A150D}" dt="2023-04-27T11:23:25.181" v="31463" actId="1076"/>
          <ac:grpSpMkLst>
            <pc:docMk/>
            <pc:sldMk cId="780405338" sldId="2007"/>
            <ac:grpSpMk id="55" creationId="{503D62AE-9F80-4574-8E07-A25EA94F644A}"/>
          </ac:grpSpMkLst>
        </pc:grpChg>
        <pc:picChg chg="mod">
          <ac:chgData name="伯尧" userId="86706a6a-cdaa-42d0-b31c-255ab0f7d779" providerId="ADAL" clId="{4B49E858-17F6-49B6-A481-3E38545A150D}" dt="2023-04-27T11:23:25.181" v="31463" actId="1076"/>
          <ac:picMkLst>
            <pc:docMk/>
            <pc:sldMk cId="780405338" sldId="2007"/>
            <ac:picMk id="29" creationId="{FF72B395-0493-4321-8081-F25711EE4E52}"/>
          </ac:picMkLst>
        </pc:picChg>
        <pc:picChg chg="mod">
          <ac:chgData name="伯尧" userId="86706a6a-cdaa-42d0-b31c-255ab0f7d779" providerId="ADAL" clId="{4B49E858-17F6-49B6-A481-3E38545A150D}" dt="2023-04-27T11:23:25.181" v="31463" actId="1076"/>
          <ac:picMkLst>
            <pc:docMk/>
            <pc:sldMk cId="780405338" sldId="2007"/>
            <ac:picMk id="33" creationId="{D0621B66-C7AC-44EF-8DAD-33E3711E09A5}"/>
          </ac:picMkLst>
        </pc:picChg>
        <pc:picChg chg="mod">
          <ac:chgData name="伯尧" userId="86706a6a-cdaa-42d0-b31c-255ab0f7d779" providerId="ADAL" clId="{4B49E858-17F6-49B6-A481-3E38545A150D}" dt="2023-04-27T11:23:25.181" v="31463" actId="1076"/>
          <ac:picMkLst>
            <pc:docMk/>
            <pc:sldMk cId="780405338" sldId="2007"/>
            <ac:picMk id="34" creationId="{C2A7EA64-6A0C-45BC-99E0-A94A77D8FF23}"/>
          </ac:picMkLst>
        </pc:picChg>
        <pc:picChg chg="mod">
          <ac:chgData name="伯尧" userId="86706a6a-cdaa-42d0-b31c-255ab0f7d779" providerId="ADAL" clId="{4B49E858-17F6-49B6-A481-3E38545A150D}" dt="2023-04-27T11:23:25.181" v="31463" actId="1076"/>
          <ac:picMkLst>
            <pc:docMk/>
            <pc:sldMk cId="780405338" sldId="2007"/>
            <ac:picMk id="35" creationId="{678CBA49-AAC8-4127-9FC1-BE3C244C1772}"/>
          </ac:picMkLst>
        </pc:picChg>
        <pc:picChg chg="mod">
          <ac:chgData name="伯尧" userId="86706a6a-cdaa-42d0-b31c-255ab0f7d779" providerId="ADAL" clId="{4B49E858-17F6-49B6-A481-3E38545A150D}" dt="2023-04-27T11:23:25.181" v="31463" actId="1076"/>
          <ac:picMkLst>
            <pc:docMk/>
            <pc:sldMk cId="780405338" sldId="2007"/>
            <ac:picMk id="36" creationId="{FB587C51-F319-4829-AE08-0220D185E9C2}"/>
          </ac:picMkLst>
        </pc:picChg>
        <pc:picChg chg="mod">
          <ac:chgData name="伯尧" userId="86706a6a-cdaa-42d0-b31c-255ab0f7d779" providerId="ADAL" clId="{4B49E858-17F6-49B6-A481-3E38545A150D}" dt="2023-04-27T11:23:25.181" v="31463" actId="1076"/>
          <ac:picMkLst>
            <pc:docMk/>
            <pc:sldMk cId="780405338" sldId="2007"/>
            <ac:picMk id="38" creationId="{3F162EC2-230E-44C4-A14B-60C036D4887E}"/>
          </ac:picMkLst>
        </pc:picChg>
        <pc:picChg chg="mod">
          <ac:chgData name="伯尧" userId="86706a6a-cdaa-42d0-b31c-255ab0f7d779" providerId="ADAL" clId="{4B49E858-17F6-49B6-A481-3E38545A150D}" dt="2023-04-27T11:23:25.181" v="31463" actId="1076"/>
          <ac:picMkLst>
            <pc:docMk/>
            <pc:sldMk cId="780405338" sldId="2007"/>
            <ac:picMk id="40" creationId="{34D7F3BC-D5AB-4370-A043-495331B6ED35}"/>
          </ac:picMkLst>
        </pc:picChg>
        <pc:picChg chg="mod">
          <ac:chgData name="伯尧" userId="86706a6a-cdaa-42d0-b31c-255ab0f7d779" providerId="ADAL" clId="{4B49E858-17F6-49B6-A481-3E38545A150D}" dt="2023-04-27T11:23:25.181" v="31463" actId="1076"/>
          <ac:picMkLst>
            <pc:docMk/>
            <pc:sldMk cId="780405338" sldId="2007"/>
            <ac:picMk id="41" creationId="{8A1CF9F0-521B-4702-9423-EC32FCA94BD6}"/>
          </ac:picMkLst>
        </pc:picChg>
        <pc:picChg chg="mod">
          <ac:chgData name="伯尧" userId="86706a6a-cdaa-42d0-b31c-255ab0f7d779" providerId="ADAL" clId="{4B49E858-17F6-49B6-A481-3E38545A150D}" dt="2023-04-27T11:23:25.181" v="31463" actId="1076"/>
          <ac:picMkLst>
            <pc:docMk/>
            <pc:sldMk cId="780405338" sldId="2007"/>
            <ac:picMk id="50" creationId="{9932D242-2EA9-43F8-928C-94E47E4BDC44}"/>
          </ac:picMkLst>
        </pc:picChg>
        <pc:picChg chg="mod">
          <ac:chgData name="伯尧" userId="86706a6a-cdaa-42d0-b31c-255ab0f7d779" providerId="ADAL" clId="{4B49E858-17F6-49B6-A481-3E38545A150D}" dt="2023-04-27T11:23:25.181" v="31463" actId="1076"/>
          <ac:picMkLst>
            <pc:docMk/>
            <pc:sldMk cId="780405338" sldId="2007"/>
            <ac:picMk id="56" creationId="{F833A842-BBFA-4D40-ACCC-EC895557DA78}"/>
          </ac:picMkLst>
        </pc:picChg>
      </pc:sldChg>
      <pc:sldChg chg="modSp add mod modNotesTx">
        <pc:chgData name="伯尧" userId="86706a6a-cdaa-42d0-b31c-255ab0f7d779" providerId="ADAL" clId="{4B49E858-17F6-49B6-A481-3E38545A150D}" dt="2023-04-27T11:19:45.477" v="31424"/>
        <pc:sldMkLst>
          <pc:docMk/>
          <pc:sldMk cId="393846431" sldId="2008"/>
        </pc:sldMkLst>
        <pc:spChg chg="mod">
          <ac:chgData name="伯尧" userId="86706a6a-cdaa-42d0-b31c-255ab0f7d779" providerId="ADAL" clId="{4B49E858-17F6-49B6-A481-3E38545A150D}" dt="2023-04-27T11:19:45.477" v="31424"/>
          <ac:spMkLst>
            <pc:docMk/>
            <pc:sldMk cId="393846431" sldId="2008"/>
            <ac:spMk id="2" creationId="{80E28A95-AA14-4D62-B19A-B9691AFC24C1}"/>
          </ac:spMkLst>
        </pc:spChg>
        <pc:spChg chg="mod">
          <ac:chgData name="伯尧" userId="86706a6a-cdaa-42d0-b31c-255ab0f7d779" providerId="ADAL" clId="{4B49E858-17F6-49B6-A481-3E38545A150D}" dt="2023-04-27T11:18:02.587" v="31217" actId="207"/>
          <ac:spMkLst>
            <pc:docMk/>
            <pc:sldMk cId="393846431" sldId="2008"/>
            <ac:spMk id="3" creationId="{6A2657AA-381E-41CC-952E-1FD1E88008D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D07E4-5D68-4B7F-A722-60E841C9157D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886C54-E433-40A3-AB15-65C634352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708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519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560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361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>
            <a:extLst>
              <a:ext uri="{FF2B5EF4-FFF2-40B4-BE49-F238E27FC236}">
                <a16:creationId xmlns:a16="http://schemas.microsoft.com/office/drawing/2014/main" id="{85CBF31C-82FA-469A-AA59-957D24D5FB5F}"/>
              </a:ext>
            </a:extLst>
          </p:cNvPr>
          <p:cNvSpPr txBox="1">
            <a:spLocks/>
          </p:cNvSpPr>
          <p:nvPr userDrawn="1"/>
        </p:nvSpPr>
        <p:spPr>
          <a:xfrm>
            <a:off x="436099" y="259484"/>
            <a:ext cx="11329222" cy="2244565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CB8202E-66C0-4638-8271-6144A07FDE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01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>
            <a:extLst>
              <a:ext uri="{FF2B5EF4-FFF2-40B4-BE49-F238E27FC236}">
                <a16:creationId xmlns:a16="http://schemas.microsoft.com/office/drawing/2014/main" id="{85CBF31C-82FA-469A-AA59-957D24D5FB5F}"/>
              </a:ext>
            </a:extLst>
          </p:cNvPr>
          <p:cNvSpPr txBox="1">
            <a:spLocks/>
          </p:cNvSpPr>
          <p:nvPr userDrawn="1"/>
        </p:nvSpPr>
        <p:spPr>
          <a:xfrm>
            <a:off x="436100" y="259484"/>
            <a:ext cx="3151162" cy="6361847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CB8202E-66C0-4638-8271-6144A07FDE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51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EFA7716-3E90-47A6-B362-91D7C62DD4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301FCDF-723F-4834-9A12-11AABB0C26B9}"/>
              </a:ext>
            </a:extLst>
          </p:cNvPr>
          <p:cNvGrpSpPr/>
          <p:nvPr userDrawn="1"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18" name="图形 11">
              <a:extLst>
                <a:ext uri="{FF2B5EF4-FFF2-40B4-BE49-F238E27FC236}">
                  <a16:creationId xmlns:a16="http://schemas.microsoft.com/office/drawing/2014/main" id="{BE9E4818-BBF0-4362-8E19-49F4806401F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242C8E0-D7B8-4F3A-942C-7FFC2A6F5010}"/>
                </a:ext>
              </a:extLst>
            </p:cNvPr>
            <p:cNvSpPr txBox="1"/>
            <p:nvPr userDrawn="1"/>
          </p:nvSpPr>
          <p:spPr>
            <a:xfrm>
              <a:off x="883451" y="3209572"/>
              <a:ext cx="1940434" cy="43885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spcAft>
                  <a:spcPts val="400"/>
                </a:spcAft>
                <a:buClr>
                  <a:schemeClr val="accent1"/>
                </a:buClr>
                <a:buSzPct val="70000"/>
              </a:pPr>
              <a:r>
                <a:rPr kumimoji="1" lang="en-US" altLang="zh-CN" sz="2600" b="1" kern="1000" baseline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CONTENTS</a:t>
              </a:r>
              <a:endParaRPr kumimoji="1" lang="en-US" sz="2600" b="1" kern="1000" baseline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矩形: 圆角 15">
            <a:extLst>
              <a:ext uri="{FF2B5EF4-FFF2-40B4-BE49-F238E27FC236}">
                <a16:creationId xmlns:a16="http://schemas.microsoft.com/office/drawing/2014/main" id="{E9B5547D-0CDC-47B8-B8E8-A105CF04A438}"/>
              </a:ext>
            </a:extLst>
          </p:cNvPr>
          <p:cNvSpPr/>
          <p:nvPr userDrawn="1"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3644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091F53CB-A772-2B03-E1D9-E1EE3AB8A74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11136976" cy="5362764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9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28517" y="6356352"/>
            <a:ext cx="46061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Go</a:t>
            </a:r>
            <a:r>
              <a:rPr lang="zh-CN" altLang="en-US"/>
              <a:t>语言及其跨语言调用的程序优化技术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68765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C6FA940-B835-F2D7-452C-4967C4958DCA}"/>
              </a:ext>
            </a:extLst>
          </p:cNvPr>
          <p:cNvSpPr>
            <a:spLocks/>
          </p:cNvSpPr>
          <p:nvPr userDrawn="1"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536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800" dirty="0"/>
              <a:t>出版</a:t>
            </a:r>
            <a:endParaRPr lang="en-US" altLang="zh-CN" sz="28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itchFamily="34" charset="-122"/>
              </a:rPr>
              <a:t>XX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itchFamily="34" charset="-122"/>
              </a:rPr>
              <a:t>YY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Go</a:t>
            </a:r>
            <a:r>
              <a:rPr lang="zh-CN" altLang="en-US"/>
              <a:t>语言及其跨语言调用的程序优化技术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74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8" r:id="rId3"/>
    <p:sldLayoutId id="2147483669" r:id="rId4"/>
    <p:sldLayoutId id="2147483664" r:id="rId5"/>
    <p:sldLayoutId id="2147483665" r:id="rId6"/>
    <p:sldLayoutId id="2147483666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">
          <p15:clr>
            <a:srgbClr val="F26B43"/>
          </p15:clr>
        </p15:guide>
        <p15:guide id="2" orient="horz" pos="472">
          <p15:clr>
            <a:srgbClr val="F26B43"/>
          </p15:clr>
        </p15:guide>
        <p15:guide id="3" orient="horz" pos="4104">
          <p15:clr>
            <a:srgbClr val="F26B43"/>
          </p15:clr>
        </p15:guide>
        <p15:guide id="4" orient="horz" pos="40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egmentfault.com/a/1190000039908658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1C36900-46A6-66F1-6569-485E264094B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CC471A84-A18C-41AE-AACC-0B3972D6D193}" type="slidenum">
              <a:rPr lang="zh-CN" altLang="en-US" smtClean="0"/>
              <a:t>1</a:t>
            </a:fld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F78E4C4-F54F-FBD9-FE26-62AE79C21F98}"/>
              </a:ext>
            </a:extLst>
          </p:cNvPr>
          <p:cNvGrpSpPr/>
          <p:nvPr/>
        </p:nvGrpSpPr>
        <p:grpSpPr>
          <a:xfrm>
            <a:off x="1496638" y="2249973"/>
            <a:ext cx="8893918" cy="984885"/>
            <a:chOff x="687405" y="1836883"/>
            <a:chExt cx="7511753" cy="984885"/>
          </a:xfrm>
        </p:grpSpPr>
        <p:sp>
          <p:nvSpPr>
            <p:cNvPr id="4" name="矩形: 圆角 4">
              <a:extLst>
                <a:ext uri="{FF2B5EF4-FFF2-40B4-BE49-F238E27FC236}">
                  <a16:creationId xmlns:a16="http://schemas.microsoft.com/office/drawing/2014/main" id="{26A1ED65-DF51-0766-92F7-E769C2F7DD30}"/>
                </a:ext>
              </a:extLst>
            </p:cNvPr>
            <p:cNvSpPr/>
            <p:nvPr/>
          </p:nvSpPr>
          <p:spPr>
            <a:xfrm>
              <a:off x="687405" y="1836883"/>
              <a:ext cx="7511753" cy="98488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CC"/>
                </a:buClr>
                <a:buSzTx/>
                <a:buFontTx/>
                <a:buNone/>
                <a:tabLst/>
                <a:defRPr/>
              </a:pPr>
              <a:r>
                <a:rPr lang="en-US" altLang="zh-CN" sz="3200" b="1" kern="0" dirty="0">
                  <a:ln>
                    <a:prstDash val="solid"/>
                  </a:ln>
                  <a:solidFill>
                    <a:schemeClr val="tx1"/>
                  </a:solidFill>
                  <a:cs typeface="+mn-ea"/>
                  <a:sym typeface="+mn-lt"/>
                </a:rPr>
                <a:t>Reusable Inline Caching for JavaScript Performance</a:t>
              </a:r>
              <a:endParaRPr lang="zh-CN" altLang="en-US" sz="3200" b="1" kern="0" dirty="0">
                <a:ln>
                  <a:prstDash val="solid"/>
                </a:ln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91E2103F-DD9F-1585-CF2D-BAD5C2757E7A}"/>
                </a:ext>
              </a:extLst>
            </p:cNvPr>
            <p:cNvGrpSpPr/>
            <p:nvPr/>
          </p:nvGrpSpPr>
          <p:grpSpPr>
            <a:xfrm>
              <a:off x="995045" y="1856477"/>
              <a:ext cx="7153910" cy="964245"/>
              <a:chOff x="631309" y="1723634"/>
              <a:chExt cx="7153910" cy="964245"/>
            </a:xfrm>
          </p:grpSpPr>
          <p:cxnSp>
            <p:nvCxnSpPr>
              <p:cNvPr id="7" name="直接连接符 6">
                <a:extLst>
                  <a:ext uri="{FF2B5EF4-FFF2-40B4-BE49-F238E27FC236}">
                    <a16:creationId xmlns:a16="http://schemas.microsoft.com/office/drawing/2014/main" id="{E8A9B276-55C3-E6D9-790E-80B01CFCC6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309" y="1723634"/>
                <a:ext cx="7153910" cy="0"/>
              </a:xfrm>
              <a:prstGeom prst="line">
                <a:avLst/>
              </a:prstGeom>
              <a:gradFill>
                <a:gsLst>
                  <a:gs pos="88000">
                    <a:srgbClr val="FFFFFF">
                      <a:alpha val="0"/>
                    </a:srgbClr>
                  </a:gs>
                  <a:gs pos="69000">
                    <a:schemeClr val="bg1"/>
                  </a:gs>
                </a:gsLst>
                <a:lin ang="1800000" scaled="0"/>
              </a:gradFill>
              <a:ln w="25400">
                <a:gradFill flip="none" rotWithShape="1">
                  <a:gsLst>
                    <a:gs pos="100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/>
                    </a:gs>
                  </a:gsLst>
                  <a:lin ang="1800000" scaled="0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0A038931-0229-1709-2132-D9F3EB0787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309" y="2687879"/>
                <a:ext cx="7153910" cy="0"/>
              </a:xfrm>
              <a:prstGeom prst="line">
                <a:avLst/>
              </a:prstGeom>
              <a:gradFill>
                <a:gsLst>
                  <a:gs pos="88000">
                    <a:srgbClr val="FFFFFF">
                      <a:alpha val="0"/>
                    </a:srgbClr>
                  </a:gs>
                  <a:gs pos="69000">
                    <a:schemeClr val="bg1"/>
                  </a:gs>
                </a:gsLst>
                <a:lin ang="1800000" scaled="0"/>
              </a:gradFill>
              <a:ln w="25400">
                <a:gradFill flip="none" rotWithShape="1">
                  <a:gsLst>
                    <a:gs pos="100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/>
                    </a:gs>
                  </a:gsLst>
                  <a:lin ang="1800000" scaled="0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851A1871-6C30-96A8-110A-9943357036E7}"/>
              </a:ext>
            </a:extLst>
          </p:cNvPr>
          <p:cNvGrpSpPr/>
          <p:nvPr/>
        </p:nvGrpSpPr>
        <p:grpSpPr>
          <a:xfrm>
            <a:off x="4466856" y="3680682"/>
            <a:ext cx="2953487" cy="617743"/>
            <a:chOff x="1091964" y="3852036"/>
            <a:chExt cx="2521322" cy="380486"/>
          </a:xfrm>
        </p:grpSpPr>
        <p:sp>
          <p:nvSpPr>
            <p:cNvPr id="10" name="矩形: 圆角 14">
              <a:extLst>
                <a:ext uri="{FF2B5EF4-FFF2-40B4-BE49-F238E27FC236}">
                  <a16:creationId xmlns:a16="http://schemas.microsoft.com/office/drawing/2014/main" id="{4D0087CB-7D82-3FFC-2664-2178ACF2E950}"/>
                </a:ext>
              </a:extLst>
            </p:cNvPr>
            <p:cNvSpPr/>
            <p:nvPr/>
          </p:nvSpPr>
          <p:spPr>
            <a:xfrm>
              <a:off x="1404205" y="3852036"/>
              <a:ext cx="2209080" cy="380486"/>
            </a:xfrm>
            <a:prstGeom prst="roundRect">
              <a:avLst>
                <a:gd name="adj" fmla="val 18829"/>
              </a:avLst>
            </a:prstGeom>
            <a:solidFill>
              <a:schemeClr val="bg1"/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9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r>
                <a:rPr lang="zh-CN" altLang="en-US" sz="2400" b="1">
                  <a:cs typeface="+mn-ea"/>
                  <a:sym typeface="+mn-lt"/>
                </a:rPr>
                <a:t>丁伯尧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1" name="矩形: 圆角 13">
              <a:extLst>
                <a:ext uri="{FF2B5EF4-FFF2-40B4-BE49-F238E27FC236}">
                  <a16:creationId xmlns:a16="http://schemas.microsoft.com/office/drawing/2014/main" id="{4845BF81-DFF5-7C99-87F4-A190F085DF11}"/>
                </a:ext>
              </a:extLst>
            </p:cNvPr>
            <p:cNvSpPr/>
            <p:nvPr/>
          </p:nvSpPr>
          <p:spPr>
            <a:xfrm>
              <a:off x="1091964" y="3852036"/>
              <a:ext cx="1171175" cy="380486"/>
            </a:xfrm>
            <a:prstGeom prst="roundRect">
              <a:avLst>
                <a:gd name="adj" fmla="val 24497"/>
              </a:avLst>
            </a:prstGeom>
            <a:gradFill flip="none" rotWithShape="1">
              <a:gsLst>
                <a:gs pos="41000">
                  <a:schemeClr val="tx2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38100">
              <a:noFill/>
            </a:ln>
            <a:effectLst>
              <a:outerShdw blurRad="254000" dist="190500" dir="5400000" sx="80000" sy="80000" algn="t" rotWithShape="0">
                <a:schemeClr val="tx2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400" kern="0" dirty="0">
                  <a:solidFill>
                    <a:schemeClr val="bg1"/>
                  </a:solidFill>
                  <a:cs typeface="+mn-ea"/>
                  <a:sym typeface="+mn-lt"/>
                </a:rPr>
                <a:t>报告人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79ECC3D5-6B70-D9FA-065C-315A66C29379}"/>
              </a:ext>
            </a:extLst>
          </p:cNvPr>
          <p:cNvSpPr txBox="1"/>
          <p:nvPr/>
        </p:nvSpPr>
        <p:spPr>
          <a:xfrm flipH="1">
            <a:off x="9365097" y="4664187"/>
            <a:ext cx="284" cy="1691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defTabSz="914103" eaLnBrk="1" fontAlgn="auto" hangingPunct="1">
              <a:spcBef>
                <a:spcPts val="0"/>
              </a:spcBef>
              <a:spcAft>
                <a:spcPts val="600"/>
              </a:spcAft>
            </a:pPr>
            <a:endParaRPr lang="zh-CN" altLang="en-US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04277E4B-2C45-85A2-7AAA-09B830FA50A9}"/>
              </a:ext>
            </a:extLst>
          </p:cNvPr>
          <p:cNvCxnSpPr>
            <a:cxnSpLocks/>
          </p:cNvCxnSpPr>
          <p:nvPr/>
        </p:nvCxnSpPr>
        <p:spPr bwMode="auto">
          <a:xfrm flipV="1">
            <a:off x="1860883" y="5626401"/>
            <a:ext cx="8380800" cy="36748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9E58C681-14F4-A6DF-046D-74921F40107B}"/>
              </a:ext>
            </a:extLst>
          </p:cNvPr>
          <p:cNvSpPr txBox="1"/>
          <p:nvPr/>
        </p:nvSpPr>
        <p:spPr>
          <a:xfrm flipH="1">
            <a:off x="4466855" y="5786006"/>
            <a:ext cx="295348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4103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altLang="zh-CN" dirty="0">
                <a:cs typeface="+mn-ea"/>
                <a:sym typeface="+mn-lt"/>
              </a:rPr>
              <a:t>2024</a:t>
            </a:r>
            <a:r>
              <a:rPr lang="zh-CN" altLang="en-US" dirty="0">
                <a:cs typeface="+mn-ea"/>
                <a:sym typeface="+mn-lt"/>
              </a:rPr>
              <a:t>年</a:t>
            </a:r>
            <a:r>
              <a:rPr lang="en-US" altLang="zh-CN" dirty="0">
                <a:cs typeface="+mn-ea"/>
                <a:sym typeface="+mn-lt"/>
              </a:rPr>
              <a:t>9</a:t>
            </a:r>
            <a:r>
              <a:rPr lang="zh-CN" altLang="en-US" dirty="0">
                <a:cs typeface="+mn-ea"/>
                <a:sym typeface="+mn-lt"/>
              </a:rPr>
              <a:t>月</a:t>
            </a:r>
            <a:r>
              <a:rPr lang="en-US" altLang="zh-CN" dirty="0">
                <a:cs typeface="+mn-ea"/>
                <a:sym typeface="+mn-lt"/>
              </a:rPr>
              <a:t>6</a:t>
            </a:r>
            <a:r>
              <a:rPr lang="zh-CN" altLang="en-US" dirty="0">
                <a:cs typeface="+mn-ea"/>
                <a:sym typeface="+mn-lt"/>
              </a:rPr>
              <a:t>日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C762051-9D1F-02BB-0703-97F86C65285A}"/>
              </a:ext>
            </a:extLst>
          </p:cNvPr>
          <p:cNvSpPr txBox="1"/>
          <p:nvPr/>
        </p:nvSpPr>
        <p:spPr>
          <a:xfrm>
            <a:off x="1860883" y="5028293"/>
            <a:ext cx="8280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Jiho Choi, Thomas Shull, and Josep </a:t>
            </a:r>
            <a:r>
              <a:rPr lang="en-US" altLang="zh-CN" dirty="0" err="1"/>
              <a:t>Torrellas</a:t>
            </a:r>
            <a:r>
              <a:rPr lang="en-US" altLang="zh-CN" dirty="0"/>
              <a:t>. PLDI 2019. https://doi.org/10.1145/3314221.3314587</a:t>
            </a:r>
          </a:p>
        </p:txBody>
      </p:sp>
    </p:spTree>
    <p:extLst>
      <p:ext uri="{BB962C8B-B14F-4D97-AF65-F5344CB8AC3E}">
        <p14:creationId xmlns:p14="http://schemas.microsoft.com/office/powerpoint/2010/main" val="2420540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853791BC-10D9-6C1E-14C6-C21012371B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隐藏类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6CB4F0-9135-DC00-B702-E200C85964B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sz="2000" dirty="0"/>
              <a:t>每个不同的结构布局由一个唯一的隐藏类标识：可以通过比较隐藏类的地址来判断是否布局相同</a:t>
            </a:r>
            <a:endParaRPr lang="en-US" altLang="zh-CN" sz="2000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CF838B-44ED-DCEC-6F68-B7C6924785A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2</a:t>
            </a:fld>
            <a:endParaRPr 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A1A710C-C087-E3F8-99D1-87CA2BBBFD12}"/>
              </a:ext>
            </a:extLst>
          </p:cNvPr>
          <p:cNvSpPr txBox="1"/>
          <p:nvPr/>
        </p:nvSpPr>
        <p:spPr>
          <a:xfrm>
            <a:off x="633201" y="2020950"/>
            <a:ext cx="3820160" cy="1847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50"/>
              </a:lnSpc>
            </a:pP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1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Point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 err="1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altLang="zh-CN" b="0" dirty="0" err="1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altLang="zh-CN" b="0" dirty="0" err="1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{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 err="1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this</a:t>
            </a:r>
            <a:r>
              <a:rPr lang="en-US" altLang="zh-CN" b="0" dirty="0" err="1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 err="1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 err="1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this</a:t>
            </a:r>
            <a:r>
              <a:rPr lang="en-US" altLang="zh-CN" b="0" dirty="0" err="1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 err="1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b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obj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1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Point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altLang="zh-CN" b="0" dirty="0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2050" name="Picture 2" descr="preview">
            <a:extLst>
              <a:ext uri="{FF2B5EF4-FFF2-40B4-BE49-F238E27FC236}">
                <a16:creationId xmlns:a16="http://schemas.microsoft.com/office/drawing/2014/main" id="{BB0A6E5D-D027-B258-9D16-FA498D099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271" y="2020832"/>
            <a:ext cx="6519545" cy="179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386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BBBAA-D716-3B6B-9A8B-0AAF97D3A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84CE5760-5474-1ACA-629A-334BEFD052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隐藏类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044043-7462-E237-8AC9-8E7A6478003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sz="2000" dirty="0"/>
              <a:t>每个不同的结构布局由一个唯一的隐藏类标识：可以通过比较隐藏类的地址来判断是否布局相同</a:t>
            </a:r>
            <a:endParaRPr lang="en-US" altLang="zh-CN" sz="2000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8E777F-7A31-C6C8-6D2A-B25FF789525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3</a:t>
            </a:fld>
            <a:endParaRPr 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36CE188-D558-6089-C27A-14ED2DD198BD}"/>
              </a:ext>
            </a:extLst>
          </p:cNvPr>
          <p:cNvSpPr txBox="1"/>
          <p:nvPr/>
        </p:nvSpPr>
        <p:spPr>
          <a:xfrm>
            <a:off x="633201" y="2020950"/>
            <a:ext cx="3820160" cy="1847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50"/>
              </a:lnSpc>
            </a:pP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1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Point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 err="1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altLang="zh-CN" b="0" dirty="0" err="1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altLang="zh-CN" b="0" dirty="0" err="1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{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r>
              <a:rPr lang="en-US" altLang="zh-CN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dirty="0" err="1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this</a:t>
            </a:r>
            <a:r>
              <a:rPr lang="en-US" altLang="zh-CN" dirty="0" err="1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dirty="0" err="1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altLang="zh-CN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altLang="zh-CN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altLang="zh-CN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 err="1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this</a:t>
            </a:r>
            <a:r>
              <a:rPr lang="en-US" altLang="zh-CN" b="0" dirty="0" err="1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 err="1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b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obj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1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Point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altLang="zh-CN" b="0" dirty="0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3074" name="Picture 2" descr="preview">
            <a:extLst>
              <a:ext uri="{FF2B5EF4-FFF2-40B4-BE49-F238E27FC236}">
                <a16:creationId xmlns:a16="http://schemas.microsoft.com/office/drawing/2014/main" id="{8A68B23E-4A05-4802-A785-DC84479E3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089" y="2020950"/>
            <a:ext cx="5575030" cy="246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906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55ED6-5FA5-7764-CAA2-B3F288764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98078243-5D32-03B0-DBBA-C9FDB590DB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隐藏类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CE37DD-7319-B740-5FC2-15CFF4A0028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sz="2000" dirty="0"/>
              <a:t>每个不同的结构布局由一个唯一的隐藏类标识：可以通过比较隐藏类的地址来判断是否布局相同</a:t>
            </a:r>
            <a:endParaRPr lang="en-US" altLang="zh-CN" sz="2000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DA66D8-9AA0-92C5-2EC9-E9ABAC946BB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4</a:t>
            </a:fld>
            <a:endParaRPr 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41088EE-6789-D0ED-A5CE-B53616F316D7}"/>
              </a:ext>
            </a:extLst>
          </p:cNvPr>
          <p:cNvSpPr txBox="1"/>
          <p:nvPr/>
        </p:nvSpPr>
        <p:spPr>
          <a:xfrm>
            <a:off x="633201" y="2020950"/>
            <a:ext cx="3820160" cy="1847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50"/>
              </a:lnSpc>
            </a:pP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1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Point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 err="1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altLang="zh-CN" b="0" dirty="0" err="1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altLang="zh-CN" b="0" dirty="0" err="1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{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r>
              <a:rPr lang="en-US" altLang="zh-CN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dirty="0" err="1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this</a:t>
            </a:r>
            <a:r>
              <a:rPr lang="en-US" altLang="zh-CN" dirty="0" err="1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dirty="0" err="1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altLang="zh-CN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altLang="zh-CN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altLang="zh-CN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 err="1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this</a:t>
            </a:r>
            <a:r>
              <a:rPr lang="en-US" altLang="zh-CN" b="0" dirty="0" err="1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 err="1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b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obj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1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Point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altLang="zh-CN" b="0" dirty="0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4098" name="Picture 2" descr="preview">
            <a:extLst>
              <a:ext uri="{FF2B5EF4-FFF2-40B4-BE49-F238E27FC236}">
                <a16:creationId xmlns:a16="http://schemas.microsoft.com/office/drawing/2014/main" id="{EA47F199-1E79-7D42-7FCC-4AFDE9CEB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252" y="2008249"/>
            <a:ext cx="6134778" cy="310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442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B0E3B-0A82-7534-DCA5-E0BC72937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9B6130D6-C697-998D-28B9-AB74D31BF2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隐藏类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872A6F-72B4-867E-9AA8-FC937AEE419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sz="2000" dirty="0"/>
              <a:t>每个不同的结构布局由一个唯一的隐藏类标识：可以通过比较隐藏类的地址来判断是否布局相同</a:t>
            </a:r>
            <a:endParaRPr lang="en-US" altLang="zh-CN" sz="2000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BEB3AB-4EC8-B91B-AB2C-F51D9064E70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5</a:t>
            </a:fld>
            <a:endParaRPr 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A469A95-96C6-0768-F437-B876192D8EFC}"/>
              </a:ext>
            </a:extLst>
          </p:cNvPr>
          <p:cNvSpPr txBox="1"/>
          <p:nvPr/>
        </p:nvSpPr>
        <p:spPr>
          <a:xfrm>
            <a:off x="633201" y="2020950"/>
            <a:ext cx="3820160" cy="3912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50"/>
              </a:lnSpc>
            </a:pP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1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Point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 err="1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altLang="zh-CN" b="0" dirty="0" err="1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altLang="zh-CN" b="0" dirty="0" err="1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{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altLang="zh-CN" b="0" dirty="0" err="1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this</a:t>
            </a:r>
            <a:r>
              <a:rPr lang="en-US" altLang="zh-CN" b="0" dirty="0" err="1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 err="1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altLang="zh-CN" b="0" dirty="0" err="1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this</a:t>
            </a:r>
            <a:r>
              <a:rPr lang="en-US" altLang="zh-CN" b="0" dirty="0" err="1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 err="1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b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obj1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1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Point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altLang="zh-CN" b="0" dirty="0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obj2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1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Point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altLang="zh-CN" b="0" dirty="0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b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obj1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obj1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b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obj2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2250"/>
              </a:lnSpc>
            </a:pP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obj2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lang="en-US" altLang="zh-CN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altLang="zh-CN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5122" name="Picture 2" descr="preview">
            <a:extLst>
              <a:ext uri="{FF2B5EF4-FFF2-40B4-BE49-F238E27FC236}">
                <a16:creationId xmlns:a16="http://schemas.microsoft.com/office/drawing/2014/main" id="{21C3C55B-8F3F-1D39-9446-FE1C7074B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503" y="334689"/>
            <a:ext cx="6697944" cy="642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395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87343A9-A37E-92A7-55DC-4B8140BBA9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</p:spPr>
        <p:txBody>
          <a:bodyPr/>
          <a:lstStyle/>
          <a:p>
            <a:r>
              <a:rPr lang="zh-CN" altLang="en-US" dirty="0"/>
              <a:t>属性访问优化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DC742E-1010-D049-2DE8-5A752E3CF6C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425" y="993775"/>
            <a:ext cx="11136313" cy="5362575"/>
          </a:xfrm>
        </p:spPr>
        <p:txBody>
          <a:bodyPr>
            <a:normAutofit/>
          </a:bodyPr>
          <a:lstStyle/>
          <a:p>
            <a:r>
              <a:rPr lang="zh-CN" altLang="en-US" dirty="0"/>
              <a:t>当属性较少且稳定时，可以将属性的存储方式从字典简化为数组</a:t>
            </a:r>
            <a:endParaRPr lang="en-US" altLang="zh-CN" dirty="0"/>
          </a:p>
          <a:p>
            <a:pPr lvl="1"/>
            <a:r>
              <a:rPr lang="zh-CN" altLang="en-US" dirty="0"/>
              <a:t>此时属性访问可以被优化为内存地址</a:t>
            </a:r>
            <a:r>
              <a:rPr lang="en-US" altLang="zh-CN" dirty="0"/>
              <a:t>+</a:t>
            </a:r>
            <a:r>
              <a:rPr lang="zh-CN" altLang="en-US" dirty="0"/>
              <a:t>偏移量的形式</a:t>
            </a:r>
            <a:endParaRPr lang="en-US" altLang="zh-CN" dirty="0"/>
          </a:p>
          <a:p>
            <a:pPr lvl="2">
              <a:buFont typeface="+mj-lt"/>
              <a:buAutoNum type="arabicPeriod"/>
            </a:pPr>
            <a:r>
              <a:rPr lang="zh-CN" altLang="en-US" dirty="0"/>
              <a:t>通过隐藏类中保存的信息，查找要访问的属性在数组中的序号</a:t>
            </a:r>
            <a:endParaRPr lang="en-US" altLang="zh-CN" dirty="0"/>
          </a:p>
          <a:p>
            <a:pPr lvl="2">
              <a:buFont typeface="+mj-lt"/>
              <a:buAutoNum type="arabicPeriod"/>
            </a:pPr>
            <a:r>
              <a:rPr lang="zh-CN" altLang="en-US" dirty="0"/>
              <a:t>通过偏移量的形式直接访问</a:t>
            </a:r>
            <a:endParaRPr lang="en-US" altLang="zh-CN" dirty="0"/>
          </a:p>
          <a:p>
            <a:pPr lvl="2">
              <a:buFont typeface="+mj-lt"/>
              <a:buAutoNum type="arabicPeriod"/>
            </a:pPr>
            <a:endParaRPr lang="en-US" altLang="zh-CN" dirty="0"/>
          </a:p>
          <a:p>
            <a:pPr>
              <a:buFont typeface="+mj-lt"/>
              <a:buAutoNum type="arabicPeriod"/>
            </a:pPr>
            <a:endParaRPr lang="en-US" altLang="zh-CN" dirty="0"/>
          </a:p>
          <a:p>
            <a:pPr>
              <a:buFont typeface="+mj-lt"/>
              <a:buAutoNum type="arabicPeriod"/>
            </a:pPr>
            <a:endParaRPr lang="en-US" altLang="zh-CN" dirty="0"/>
          </a:p>
          <a:p>
            <a:pPr>
              <a:buFont typeface="+mj-lt"/>
              <a:buAutoNum type="arabicPeriod"/>
            </a:pPr>
            <a:endParaRPr lang="en-US" altLang="zh-CN" dirty="0"/>
          </a:p>
          <a:p>
            <a:pPr>
              <a:buFont typeface="+mj-lt"/>
              <a:buAutoNum type="arabicPeriod"/>
            </a:pP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6CC7D9-BEA3-8CD9-0B2A-FF972A20509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</p:spPr>
        <p:txBody>
          <a:bodyPr/>
          <a:lstStyle/>
          <a:p>
            <a:fld id="{3700298D-0D92-4BAD-A09B-BDA52E8803D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1" name="Picture 4" descr="preview">
            <a:extLst>
              <a:ext uri="{FF2B5EF4-FFF2-40B4-BE49-F238E27FC236}">
                <a16:creationId xmlns:a16="http://schemas.microsoft.com/office/drawing/2014/main" id="{4810E5A2-9C7C-B2BD-EF2F-4C64B1798A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" r="811" b="2731"/>
          <a:stretch/>
        </p:blipFill>
        <p:spPr bwMode="auto">
          <a:xfrm>
            <a:off x="5791200" y="2645350"/>
            <a:ext cx="5631498" cy="399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4C163539-0944-9DAC-1CE8-412AD74DB2D7}"/>
              </a:ext>
            </a:extLst>
          </p:cNvPr>
          <p:cNvSpPr txBox="1"/>
          <p:nvPr/>
        </p:nvSpPr>
        <p:spPr>
          <a:xfrm>
            <a:off x="1259840" y="5987018"/>
            <a:ext cx="7965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>
                <a:hlinkClick r:id="rId3"/>
              </a:rPr>
              <a:t>javascript</a:t>
            </a:r>
            <a:r>
              <a:rPr lang="en-US" altLang="zh-CN" dirty="0">
                <a:hlinkClick r:id="rId3"/>
              </a:rPr>
              <a:t> - Objects in v8 - </a:t>
            </a:r>
            <a:r>
              <a:rPr lang="zh-CN" altLang="en-US" dirty="0">
                <a:hlinkClick r:id="rId3"/>
              </a:rPr>
              <a:t>网易云音乐技术团队 </a:t>
            </a:r>
            <a:r>
              <a:rPr lang="en-US" altLang="zh-CN" dirty="0">
                <a:hlinkClick r:id="rId3"/>
              </a:rPr>
              <a:t>- </a:t>
            </a:r>
            <a:r>
              <a:rPr lang="en-US" altLang="zh-CN" dirty="0" err="1">
                <a:hlinkClick r:id="rId3"/>
              </a:rPr>
              <a:t>SegmentFault</a:t>
            </a:r>
            <a:r>
              <a:rPr lang="en-US" altLang="zh-CN" dirty="0">
                <a:hlinkClick r:id="rId3"/>
              </a:rPr>
              <a:t> </a:t>
            </a:r>
            <a:r>
              <a:rPr lang="zh-CN" altLang="en-US" dirty="0">
                <a:hlinkClick r:id="rId3"/>
              </a:rPr>
              <a:t>思否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49508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C3A1F4FB-1863-E650-89FF-561A4B564E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内联缓存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1A0D54-0299-97C0-219B-50A984EA421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缓存对特定类型的特定属性的访问方法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0180DCB-D631-F5E7-600B-281E140722F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7</a:t>
            </a:fld>
            <a:endParaRPr 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374DF84-4FD1-AC59-B5CC-811E531406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607"/>
          <a:stretch/>
        </p:blipFill>
        <p:spPr>
          <a:xfrm>
            <a:off x="3328987" y="1656886"/>
            <a:ext cx="5534025" cy="469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72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4D296-A851-88F5-C37C-837950091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D795D5D-6013-4862-EBC9-F6DB9D9CFE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内联缓存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3A2C49-6A89-D282-7A46-3F9784F5387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缓存对特定类型的特定属性的访问方法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CDE9B3-B084-63B9-3842-13B82E0F393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表格 29">
                <a:extLst>
                  <a:ext uri="{FF2B5EF4-FFF2-40B4-BE49-F238E27FC236}">
                    <a16:creationId xmlns:a16="http://schemas.microsoft.com/office/drawing/2014/main" id="{24B8E3E0-C724-09A5-9057-AA4731C4F15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58479" y="2779493"/>
              <a:ext cx="2557113" cy="94164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20283">
                      <a:extLst>
                        <a:ext uri="{9D8B030D-6E8A-4147-A177-3AD203B41FA5}">
                          <a16:colId xmlns:a16="http://schemas.microsoft.com/office/drawing/2014/main" val="2945750426"/>
                        </a:ext>
                      </a:extLst>
                    </a:gridCol>
                    <a:gridCol w="621581">
                      <a:extLst>
                        <a:ext uri="{9D8B030D-6E8A-4147-A177-3AD203B41FA5}">
                          <a16:colId xmlns:a16="http://schemas.microsoft.com/office/drawing/2014/main" val="441138726"/>
                        </a:ext>
                      </a:extLst>
                    </a:gridCol>
                    <a:gridCol w="507624">
                      <a:extLst>
                        <a:ext uri="{9D8B030D-6E8A-4147-A177-3AD203B41FA5}">
                          <a16:colId xmlns:a16="http://schemas.microsoft.com/office/drawing/2014/main" val="336622925"/>
                        </a:ext>
                      </a:extLst>
                    </a:gridCol>
                    <a:gridCol w="507625">
                      <a:extLst>
                        <a:ext uri="{9D8B030D-6E8A-4147-A177-3AD203B41FA5}">
                          <a16:colId xmlns:a16="http://schemas.microsoft.com/office/drawing/2014/main" val="3577954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CN" sz="1400" dirty="0"/>
                            <a:t>Site</a:t>
                          </a:r>
                          <a:endParaRPr lang="zh-CN" alt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/>
                          <a:r>
                            <a:rPr lang="en-US" altLang="zh-CN" sz="14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S1</a:t>
                          </a:r>
                          <a:endParaRPr lang="zh-CN" altLang="en-US" sz="14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solidFill>
                          <a:srgbClr val="CBD1E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/>
                          <a:r>
                            <a:rPr lang="en-US" altLang="zh-CN" sz="14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S2</a:t>
                          </a:r>
                          <a:endParaRPr lang="zh-CN" altLang="en-US" sz="14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solidFill>
                          <a:srgbClr val="CBD1E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/>
                          <a:r>
                            <a:rPr lang="en-US" altLang="zh-CN" sz="14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L1</a:t>
                          </a:r>
                          <a:endParaRPr lang="zh-CN" altLang="en-US" sz="14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solidFill>
                          <a:srgbClr val="CBD1E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748302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CN" sz="14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HC</a:t>
                          </a:r>
                          <a:r>
                            <a:rPr lang="en-US" altLang="zh-CN" sz="1400" b="1" kern="1200" baseline="-250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Addr</a:t>
                          </a:r>
                        </a:p>
                        <a:p>
                          <a:r>
                            <a:rPr lang="en-US" altLang="zh-CN" sz="14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Handler</a:t>
                          </a:r>
                          <a:endParaRPr lang="zh-CN" altLang="en-US" sz="14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solidFill>
                          <a:srgbClr val="005AD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type m:val="noBar"/>
                                        <m:ctrl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  <m:t>A</m:t>
                                        </m:r>
                                      </m:num>
                                      <m:den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en-US" altLang="zh-CN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type m:val="noBar"/>
                                        <m:ctrl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num>
                                      <m:den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en-US" altLang="zh-CN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type m:val="noBar"/>
                                        <m:ctrl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  <m:t>B</m:t>
                                        </m:r>
                                      </m:num>
                                      <m:den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en-US" altLang="zh-CN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845322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表格 29">
                <a:extLst>
                  <a:ext uri="{FF2B5EF4-FFF2-40B4-BE49-F238E27FC236}">
                    <a16:creationId xmlns:a16="http://schemas.microsoft.com/office/drawing/2014/main" id="{24B8E3E0-C724-09A5-9057-AA4731C4F15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6877542"/>
                  </p:ext>
                </p:extLst>
              </p:nvPr>
            </p:nvGraphicFramePr>
            <p:xfrm>
              <a:off x="5458479" y="2779493"/>
              <a:ext cx="2557113" cy="94164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20283">
                      <a:extLst>
                        <a:ext uri="{9D8B030D-6E8A-4147-A177-3AD203B41FA5}">
                          <a16:colId xmlns:a16="http://schemas.microsoft.com/office/drawing/2014/main" val="2945750426"/>
                        </a:ext>
                      </a:extLst>
                    </a:gridCol>
                    <a:gridCol w="621581">
                      <a:extLst>
                        <a:ext uri="{9D8B030D-6E8A-4147-A177-3AD203B41FA5}">
                          <a16:colId xmlns:a16="http://schemas.microsoft.com/office/drawing/2014/main" val="441138726"/>
                        </a:ext>
                      </a:extLst>
                    </a:gridCol>
                    <a:gridCol w="507624">
                      <a:extLst>
                        <a:ext uri="{9D8B030D-6E8A-4147-A177-3AD203B41FA5}">
                          <a16:colId xmlns:a16="http://schemas.microsoft.com/office/drawing/2014/main" val="336622925"/>
                        </a:ext>
                      </a:extLst>
                    </a:gridCol>
                    <a:gridCol w="507625">
                      <a:extLst>
                        <a:ext uri="{9D8B030D-6E8A-4147-A177-3AD203B41FA5}">
                          <a16:colId xmlns:a16="http://schemas.microsoft.com/office/drawing/2014/main" val="3577954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CN" sz="1400" dirty="0"/>
                            <a:t>Site</a:t>
                          </a:r>
                          <a:endParaRPr lang="zh-CN" alt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/>
                          <a:r>
                            <a:rPr lang="en-US" altLang="zh-CN" sz="14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S1</a:t>
                          </a:r>
                          <a:endParaRPr lang="zh-CN" altLang="en-US" sz="14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solidFill>
                          <a:srgbClr val="CBD1E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/>
                          <a:r>
                            <a:rPr lang="en-US" altLang="zh-CN" sz="14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S2</a:t>
                          </a:r>
                          <a:endParaRPr lang="zh-CN" altLang="en-US" sz="14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solidFill>
                          <a:srgbClr val="CBD1E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/>
                          <a:r>
                            <a:rPr lang="en-US" altLang="zh-CN" sz="14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L1</a:t>
                          </a:r>
                          <a:endParaRPr lang="zh-CN" altLang="en-US" sz="14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solidFill>
                          <a:srgbClr val="CBD1E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74830259"/>
                      </a:ext>
                    </a:extLst>
                  </a:tr>
                  <a:tr h="570802">
                    <a:tc>
                      <a:txBody>
                        <a:bodyPr/>
                        <a:lstStyle/>
                        <a:p>
                          <a:r>
                            <a:rPr lang="en-US" altLang="zh-CN" sz="14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HC</a:t>
                          </a:r>
                          <a:r>
                            <a:rPr lang="en-US" altLang="zh-CN" sz="1400" b="1" kern="1200" baseline="-250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Addr</a:t>
                          </a:r>
                        </a:p>
                        <a:p>
                          <a:r>
                            <a:rPr lang="en-US" altLang="zh-CN" sz="14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Handler</a:t>
                          </a:r>
                          <a:endParaRPr lang="zh-CN" altLang="en-US" sz="14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solidFill>
                          <a:srgbClr val="005AD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49020" t="-65263" r="-168627" b="-2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302381" t="-65263" r="-104762" b="-2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407229" t="-65263" r="-6024" b="-21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18453221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33" name="表格 32">
            <a:extLst>
              <a:ext uri="{FF2B5EF4-FFF2-40B4-BE49-F238E27FC236}">
                <a16:creationId xmlns:a16="http://schemas.microsoft.com/office/drawing/2014/main" id="{1B34B9EF-A869-61EF-6789-651BFC7F0098}"/>
              </a:ext>
            </a:extLst>
          </p:cNvPr>
          <p:cNvGraphicFramePr>
            <a:graphicFrameLocks noGrp="1"/>
          </p:cNvGraphicFramePr>
          <p:nvPr/>
        </p:nvGraphicFramePr>
        <p:xfrm>
          <a:off x="8715983" y="2706631"/>
          <a:ext cx="1585249" cy="1031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0622">
                  <a:extLst>
                    <a:ext uri="{9D8B030D-6E8A-4147-A177-3AD203B41FA5}">
                      <a16:colId xmlns:a16="http://schemas.microsoft.com/office/drawing/2014/main" val="2233910565"/>
                    </a:ext>
                  </a:extLst>
                </a:gridCol>
                <a:gridCol w="694627">
                  <a:extLst>
                    <a:ext uri="{9D8B030D-6E8A-4147-A177-3AD203B41FA5}">
                      <a16:colId xmlns:a16="http://schemas.microsoft.com/office/drawing/2014/main" val="2508883423"/>
                    </a:ext>
                  </a:extLst>
                </a:gridCol>
              </a:tblGrid>
              <a:tr h="343771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Address C</a:t>
                      </a:r>
                      <a:endParaRPr lang="zh-CN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156729"/>
                  </a:ext>
                </a:extLst>
              </a:tr>
              <a:tr h="343771"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Preperty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Offset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07929"/>
                  </a:ext>
                </a:extLst>
              </a:tr>
              <a:tr h="343771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x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0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14762"/>
                  </a:ext>
                </a:extLst>
              </a:tr>
            </a:tbl>
          </a:graphicData>
        </a:graphic>
      </p:graphicFrame>
      <p:graphicFrame>
        <p:nvGraphicFramePr>
          <p:cNvPr id="34" name="表格 33">
            <a:extLst>
              <a:ext uri="{FF2B5EF4-FFF2-40B4-BE49-F238E27FC236}">
                <a16:creationId xmlns:a16="http://schemas.microsoft.com/office/drawing/2014/main" id="{57B73FAC-FD42-AE38-26EB-CF1D39A5AAD0}"/>
              </a:ext>
            </a:extLst>
          </p:cNvPr>
          <p:cNvGraphicFramePr>
            <a:graphicFrameLocks noGrp="1"/>
          </p:cNvGraphicFramePr>
          <p:nvPr/>
        </p:nvGraphicFramePr>
        <p:xfrm>
          <a:off x="10477499" y="2706631"/>
          <a:ext cx="1195333" cy="897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5333">
                  <a:extLst>
                    <a:ext uri="{9D8B030D-6E8A-4147-A177-3AD203B41FA5}">
                      <a16:colId xmlns:a16="http://schemas.microsoft.com/office/drawing/2014/main" val="2233910565"/>
                    </a:ext>
                  </a:extLst>
                </a:gridCol>
              </a:tblGrid>
              <a:tr h="29633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Address H3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156729"/>
                  </a:ext>
                </a:extLst>
              </a:tr>
              <a:tr h="592667"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obj.HC</a:t>
                      </a:r>
                      <a:r>
                        <a:rPr lang="en-US" altLang="zh-CN" sz="1400" dirty="0"/>
                        <a:t> = C</a:t>
                      </a:r>
                    </a:p>
                    <a:p>
                      <a:r>
                        <a:rPr lang="en-US" altLang="zh-CN" sz="1400" dirty="0"/>
                        <a:t>obj[0] = 1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0792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表格 34">
                <a:extLst>
                  <a:ext uri="{FF2B5EF4-FFF2-40B4-BE49-F238E27FC236}">
                    <a16:creationId xmlns:a16="http://schemas.microsoft.com/office/drawing/2014/main" id="{1E622A35-3D46-4E38-00A0-B9272EA56CB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58479" y="4060722"/>
              <a:ext cx="3257506" cy="94164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93685">
                      <a:extLst>
                        <a:ext uri="{9D8B030D-6E8A-4147-A177-3AD203B41FA5}">
                          <a16:colId xmlns:a16="http://schemas.microsoft.com/office/drawing/2014/main" val="2945750426"/>
                        </a:ext>
                      </a:extLst>
                    </a:gridCol>
                    <a:gridCol w="671208">
                      <a:extLst>
                        <a:ext uri="{9D8B030D-6E8A-4147-A177-3AD203B41FA5}">
                          <a16:colId xmlns:a16="http://schemas.microsoft.com/office/drawing/2014/main" val="441138726"/>
                        </a:ext>
                      </a:extLst>
                    </a:gridCol>
                    <a:gridCol w="1060315">
                      <a:extLst>
                        <a:ext uri="{9D8B030D-6E8A-4147-A177-3AD203B41FA5}">
                          <a16:colId xmlns:a16="http://schemas.microsoft.com/office/drawing/2014/main" val="336622925"/>
                        </a:ext>
                      </a:extLst>
                    </a:gridCol>
                    <a:gridCol w="632298">
                      <a:extLst>
                        <a:ext uri="{9D8B030D-6E8A-4147-A177-3AD203B41FA5}">
                          <a16:colId xmlns:a16="http://schemas.microsoft.com/office/drawing/2014/main" val="3577954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CN" sz="1400" dirty="0"/>
                            <a:t>Site</a:t>
                          </a:r>
                          <a:endParaRPr lang="zh-CN" alt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/>
                          <a:r>
                            <a:rPr lang="en-US" altLang="zh-CN" sz="14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S1</a:t>
                          </a:r>
                          <a:endParaRPr lang="zh-CN" altLang="en-US" sz="14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solidFill>
                          <a:srgbClr val="CBD1E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/>
                          <a:r>
                            <a:rPr lang="en-US" altLang="zh-CN" sz="14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S2</a:t>
                          </a:r>
                          <a:endParaRPr lang="zh-CN" altLang="en-US" sz="14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solidFill>
                          <a:srgbClr val="CBD1E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/>
                          <a:r>
                            <a:rPr lang="en-US" altLang="zh-CN" sz="14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L1</a:t>
                          </a:r>
                          <a:endParaRPr lang="zh-CN" altLang="en-US" sz="14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solidFill>
                          <a:srgbClr val="CBD1E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748302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CN" sz="14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HC</a:t>
                          </a:r>
                          <a:r>
                            <a:rPr lang="en-US" altLang="zh-CN" sz="1400" b="1" kern="1200" baseline="-250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Addr</a:t>
                          </a:r>
                        </a:p>
                        <a:p>
                          <a:r>
                            <a:rPr lang="en-US" altLang="zh-CN" sz="14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Handler</a:t>
                          </a:r>
                          <a:endParaRPr lang="zh-CN" altLang="en-US" sz="14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solidFill>
                          <a:srgbClr val="005AD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type m:val="noBar"/>
                                        <m:ctrl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  <m:t>A</m:t>
                                        </m:r>
                                      </m:num>
                                      <m:den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en-US" altLang="zh-CN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type m:val="noBar"/>
                                        <m:ctrl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  <m:t>A</m:t>
                                        </m:r>
                                      </m:num>
                                      <m:den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den>
                                    </m:f>
                                  </m:e>
                                </m:d>
                                <m:d>
                                  <m:dPr>
                                    <m:ctrlP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type m:val="noBar"/>
                                        <m:ctrl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  <m:t>C</m:t>
                                        </m:r>
                                      </m:num>
                                      <m:den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en-US" altLang="zh-CN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type m:val="noBar"/>
                                        <m:ctrl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  <m:t>B</m:t>
                                        </m:r>
                                      </m:num>
                                      <m:den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en-US" altLang="zh-CN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845322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表格 34">
                <a:extLst>
                  <a:ext uri="{FF2B5EF4-FFF2-40B4-BE49-F238E27FC236}">
                    <a16:creationId xmlns:a16="http://schemas.microsoft.com/office/drawing/2014/main" id="{1E622A35-3D46-4E38-00A0-B9272EA56CB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77719148"/>
                  </p:ext>
                </p:extLst>
              </p:nvPr>
            </p:nvGraphicFramePr>
            <p:xfrm>
              <a:off x="5458479" y="4060722"/>
              <a:ext cx="3257506" cy="94164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93685">
                      <a:extLst>
                        <a:ext uri="{9D8B030D-6E8A-4147-A177-3AD203B41FA5}">
                          <a16:colId xmlns:a16="http://schemas.microsoft.com/office/drawing/2014/main" val="2945750426"/>
                        </a:ext>
                      </a:extLst>
                    </a:gridCol>
                    <a:gridCol w="671208">
                      <a:extLst>
                        <a:ext uri="{9D8B030D-6E8A-4147-A177-3AD203B41FA5}">
                          <a16:colId xmlns:a16="http://schemas.microsoft.com/office/drawing/2014/main" val="441138726"/>
                        </a:ext>
                      </a:extLst>
                    </a:gridCol>
                    <a:gridCol w="1060315">
                      <a:extLst>
                        <a:ext uri="{9D8B030D-6E8A-4147-A177-3AD203B41FA5}">
                          <a16:colId xmlns:a16="http://schemas.microsoft.com/office/drawing/2014/main" val="336622925"/>
                        </a:ext>
                      </a:extLst>
                    </a:gridCol>
                    <a:gridCol w="632298">
                      <a:extLst>
                        <a:ext uri="{9D8B030D-6E8A-4147-A177-3AD203B41FA5}">
                          <a16:colId xmlns:a16="http://schemas.microsoft.com/office/drawing/2014/main" val="3577954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CN" sz="1400" dirty="0"/>
                            <a:t>Site</a:t>
                          </a:r>
                          <a:endParaRPr lang="zh-CN" alt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/>
                          <a:r>
                            <a:rPr lang="en-US" altLang="zh-CN" sz="14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S1</a:t>
                          </a:r>
                          <a:endParaRPr lang="zh-CN" altLang="en-US" sz="14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solidFill>
                          <a:srgbClr val="CBD1E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/>
                          <a:r>
                            <a:rPr lang="en-US" altLang="zh-CN" sz="14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S2</a:t>
                          </a:r>
                          <a:endParaRPr lang="zh-CN" altLang="en-US" sz="14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solidFill>
                          <a:srgbClr val="CBD1E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/>
                          <a:r>
                            <a:rPr lang="en-US" altLang="zh-CN" sz="14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L1</a:t>
                          </a:r>
                          <a:endParaRPr lang="zh-CN" altLang="en-US" sz="14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solidFill>
                          <a:srgbClr val="CBD1E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74830259"/>
                      </a:ext>
                    </a:extLst>
                  </a:tr>
                  <a:tr h="570802">
                    <a:tc>
                      <a:txBody>
                        <a:bodyPr/>
                        <a:lstStyle/>
                        <a:p>
                          <a:r>
                            <a:rPr lang="en-US" altLang="zh-CN" sz="14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HC</a:t>
                          </a:r>
                          <a:r>
                            <a:rPr lang="en-US" altLang="zh-CN" sz="1400" b="1" kern="1200" baseline="-250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Addr</a:t>
                          </a:r>
                        </a:p>
                        <a:p>
                          <a:r>
                            <a:rPr lang="en-US" altLang="zh-CN" sz="14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Handler</a:t>
                          </a:r>
                          <a:endParaRPr lang="zh-CN" altLang="en-US" sz="14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solidFill>
                          <a:srgbClr val="005AD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34545" t="-67021" r="-256364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48276" t="-67021" r="-62069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15385" t="-67021" r="-3846" b="-21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18453221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36" name="表格 35">
            <a:extLst>
              <a:ext uri="{FF2B5EF4-FFF2-40B4-BE49-F238E27FC236}">
                <a16:creationId xmlns:a16="http://schemas.microsoft.com/office/drawing/2014/main" id="{7C4EFBF0-7BCC-CE77-FDFA-DF496400EEB8}"/>
              </a:ext>
            </a:extLst>
          </p:cNvPr>
          <p:cNvGraphicFramePr>
            <a:graphicFrameLocks noGrp="1"/>
          </p:cNvGraphicFramePr>
          <p:nvPr/>
        </p:nvGraphicFramePr>
        <p:xfrm>
          <a:off x="8819295" y="4050170"/>
          <a:ext cx="1585249" cy="1375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0622">
                  <a:extLst>
                    <a:ext uri="{9D8B030D-6E8A-4147-A177-3AD203B41FA5}">
                      <a16:colId xmlns:a16="http://schemas.microsoft.com/office/drawing/2014/main" val="2233910565"/>
                    </a:ext>
                  </a:extLst>
                </a:gridCol>
                <a:gridCol w="694627">
                  <a:extLst>
                    <a:ext uri="{9D8B030D-6E8A-4147-A177-3AD203B41FA5}">
                      <a16:colId xmlns:a16="http://schemas.microsoft.com/office/drawing/2014/main" val="2508883423"/>
                    </a:ext>
                  </a:extLst>
                </a:gridCol>
              </a:tblGrid>
              <a:tr h="343771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Address D</a:t>
                      </a:r>
                      <a:endParaRPr lang="zh-CN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156729"/>
                  </a:ext>
                </a:extLst>
              </a:tr>
              <a:tr h="343771"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Preperty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Offset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07929"/>
                  </a:ext>
                </a:extLst>
              </a:tr>
              <a:tr h="343771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x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0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14762"/>
                  </a:ext>
                </a:extLst>
              </a:tr>
              <a:tr h="343771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y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1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712731"/>
                  </a:ext>
                </a:extLst>
              </a:tr>
            </a:tbl>
          </a:graphicData>
        </a:graphic>
      </p:graphicFrame>
      <p:graphicFrame>
        <p:nvGraphicFramePr>
          <p:cNvPr id="37" name="表格 36">
            <a:extLst>
              <a:ext uri="{FF2B5EF4-FFF2-40B4-BE49-F238E27FC236}">
                <a16:creationId xmlns:a16="http://schemas.microsoft.com/office/drawing/2014/main" id="{F5203BB3-06A9-8AE4-3C3F-045D2FD17F4D}"/>
              </a:ext>
            </a:extLst>
          </p:cNvPr>
          <p:cNvGraphicFramePr>
            <a:graphicFrameLocks noGrp="1"/>
          </p:cNvGraphicFramePr>
          <p:nvPr/>
        </p:nvGraphicFramePr>
        <p:xfrm>
          <a:off x="10477501" y="4045498"/>
          <a:ext cx="1263786" cy="897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3786">
                  <a:extLst>
                    <a:ext uri="{9D8B030D-6E8A-4147-A177-3AD203B41FA5}">
                      <a16:colId xmlns:a16="http://schemas.microsoft.com/office/drawing/2014/main" val="2233910565"/>
                    </a:ext>
                  </a:extLst>
                </a:gridCol>
              </a:tblGrid>
              <a:tr h="29633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Address H4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156729"/>
                  </a:ext>
                </a:extLst>
              </a:tr>
              <a:tr h="592667"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obj.HC</a:t>
                      </a:r>
                      <a:r>
                        <a:rPr lang="en-US" altLang="zh-CN" sz="1400" dirty="0"/>
                        <a:t> = D</a:t>
                      </a:r>
                    </a:p>
                    <a:p>
                      <a:r>
                        <a:rPr lang="en-US" altLang="zh-CN" sz="1400" dirty="0"/>
                        <a:t>obj[1] = 2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07929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81AAD447-D766-B9A0-1AEA-A96DEF9A379D}"/>
              </a:ext>
            </a:extLst>
          </p:cNvPr>
          <p:cNvSpPr txBox="1"/>
          <p:nvPr/>
        </p:nvSpPr>
        <p:spPr>
          <a:xfrm>
            <a:off x="-24539" y="5583383"/>
            <a:ext cx="5098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第一次执行：没有进入</a:t>
            </a:r>
            <a:r>
              <a:rPr lang="en-US" altLang="zh-CN" dirty="0"/>
              <a:t>if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AA2AA80-81A0-20D7-CCDA-28E74CFA07C6}"/>
              </a:ext>
            </a:extLst>
          </p:cNvPr>
          <p:cNvSpPr txBox="1"/>
          <p:nvPr/>
        </p:nvSpPr>
        <p:spPr>
          <a:xfrm>
            <a:off x="5458479" y="2237819"/>
            <a:ext cx="1331429" cy="373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ICVector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571721B-0E54-80C7-7BBC-11C021146C6C}"/>
              </a:ext>
            </a:extLst>
          </p:cNvPr>
          <p:cNvSpPr txBox="1"/>
          <p:nvPr/>
        </p:nvSpPr>
        <p:spPr>
          <a:xfrm>
            <a:off x="8715983" y="2191529"/>
            <a:ext cx="1585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Hidden Class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CCCB628-3AEB-0201-00EE-EC35652C0211}"/>
              </a:ext>
            </a:extLst>
          </p:cNvPr>
          <p:cNvSpPr txBox="1"/>
          <p:nvPr/>
        </p:nvSpPr>
        <p:spPr>
          <a:xfrm>
            <a:off x="10534848" y="2236145"/>
            <a:ext cx="1585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Handler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06642F4-3E8F-C591-B7AC-36E66AAAE21D}"/>
              </a:ext>
            </a:extLst>
          </p:cNvPr>
          <p:cNvSpPr txBox="1"/>
          <p:nvPr/>
        </p:nvSpPr>
        <p:spPr>
          <a:xfrm>
            <a:off x="4666992" y="3103820"/>
            <a:ext cx="97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Line2</a:t>
            </a:r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6E602971-EC5B-0E53-248C-9FC3E43A18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6647" b="7607"/>
          <a:stretch/>
        </p:blipFill>
        <p:spPr>
          <a:xfrm>
            <a:off x="224681" y="2990999"/>
            <a:ext cx="4132954" cy="249748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2B046674-81E0-6764-1726-ECBAA3BCF3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4573" y="1585284"/>
            <a:ext cx="2481938" cy="1143255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D42A1466-798A-6C31-08F5-385B9E665540}"/>
              </a:ext>
            </a:extLst>
          </p:cNvPr>
          <p:cNvSpPr txBox="1"/>
          <p:nvPr/>
        </p:nvSpPr>
        <p:spPr>
          <a:xfrm>
            <a:off x="4666992" y="4264948"/>
            <a:ext cx="97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Line3</a:t>
            </a:r>
            <a:endParaRPr lang="zh-CN" altLang="en-US" dirty="0"/>
          </a:p>
        </p:txBody>
      </p:sp>
      <p:sp>
        <p:nvSpPr>
          <p:cNvPr id="17" name="对话气泡: 矩形 16">
            <a:extLst>
              <a:ext uri="{FF2B5EF4-FFF2-40B4-BE49-F238E27FC236}">
                <a16:creationId xmlns:a16="http://schemas.microsoft.com/office/drawing/2014/main" id="{E8219E4C-1353-1D73-AB8E-80B1DA7BB4A4}"/>
              </a:ext>
            </a:extLst>
          </p:cNvPr>
          <p:cNvSpPr/>
          <p:nvPr/>
        </p:nvSpPr>
        <p:spPr>
          <a:xfrm>
            <a:off x="6974732" y="5126477"/>
            <a:ext cx="739302" cy="447472"/>
          </a:xfrm>
          <a:prstGeom prst="wedgeRectCallout">
            <a:avLst>
              <a:gd name="adj1" fmla="val 19751"/>
              <a:gd name="adj2" fmla="val -7445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多态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89BB064-08CA-B911-CD38-12B146488191}"/>
              </a:ext>
            </a:extLst>
          </p:cNvPr>
          <p:cNvSpPr txBox="1"/>
          <p:nvPr/>
        </p:nvSpPr>
        <p:spPr>
          <a:xfrm>
            <a:off x="6269838" y="5864411"/>
            <a:ext cx="5098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第二次执行：进入了</a:t>
            </a:r>
            <a:r>
              <a:rPr lang="en-US" altLang="zh-CN" dirty="0"/>
              <a:t>if</a:t>
            </a:r>
            <a:r>
              <a:rPr lang="zh-CN" altLang="en-US" dirty="0"/>
              <a:t>分支</a:t>
            </a:r>
          </a:p>
        </p:txBody>
      </p:sp>
    </p:spTree>
    <p:extLst>
      <p:ext uri="{BB962C8B-B14F-4D97-AF65-F5344CB8AC3E}">
        <p14:creationId xmlns:p14="http://schemas.microsoft.com/office/powerpoint/2010/main" val="3568808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BCE7D7C3-31E0-4858-B1EE-3E13636DDE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动机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A3EF6A-9EDC-B2CB-CDB7-96EDFC91CC3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当前</a:t>
            </a:r>
            <a:r>
              <a:rPr lang="en-US" altLang="zh-CN" dirty="0"/>
              <a:t>IC</a:t>
            </a:r>
            <a:r>
              <a:rPr lang="zh-CN" altLang="en-US" dirty="0"/>
              <a:t>只能在单次执行中使用，初始化时会经历很多</a:t>
            </a:r>
            <a:r>
              <a:rPr lang="en-US" altLang="zh-CN" dirty="0"/>
              <a:t>IC Miss</a:t>
            </a:r>
          </a:p>
          <a:p>
            <a:r>
              <a:rPr lang="en-US" altLang="zh-CN" dirty="0"/>
              <a:t>IC Miss</a:t>
            </a:r>
            <a:r>
              <a:rPr lang="zh-CN" altLang="en-US" dirty="0"/>
              <a:t>在执行中开销占比较高，平均</a:t>
            </a:r>
            <a:r>
              <a:rPr lang="en-US" altLang="zh-CN" dirty="0"/>
              <a:t>36%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7AEAD8-C528-96C8-AEEA-CBAA1B185A5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9</a:t>
            </a:fld>
            <a:endParaRPr 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BA2FA5E-7AE5-6DED-3A79-20AC3A98E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5066" y="2404110"/>
            <a:ext cx="5305425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816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28DD0-DFC7-71C1-DFF6-D526D2111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6C50904-931F-7A24-4FEC-E03936DC20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动机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739C1B-5414-0178-4C41-F54201FFE10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altLang="zh-CN" dirty="0"/>
              <a:t>IC</a:t>
            </a:r>
            <a:r>
              <a:rPr lang="zh-CN" altLang="en-US" dirty="0"/>
              <a:t>的可重用性</a:t>
            </a:r>
            <a:endParaRPr lang="en-US" altLang="zh-CN" dirty="0"/>
          </a:p>
          <a:p>
            <a:pPr lvl="1"/>
            <a:r>
              <a:rPr lang="zh-CN" altLang="en-US" dirty="0"/>
              <a:t>平均</a:t>
            </a:r>
            <a:r>
              <a:rPr lang="en-US" altLang="zh-CN" dirty="0"/>
              <a:t>59.6%</a:t>
            </a:r>
            <a:r>
              <a:rPr lang="zh-CN" altLang="en-US" dirty="0"/>
              <a:t>的</a:t>
            </a:r>
            <a:r>
              <a:rPr lang="en-US" altLang="zh-CN" dirty="0"/>
              <a:t>handler</a:t>
            </a:r>
            <a:r>
              <a:rPr lang="zh-CN" altLang="en-US" dirty="0"/>
              <a:t>是上下文无关的，可以跨执行重用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063CC4-E564-9E85-86B2-E1A5860AC3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10</a:t>
            </a:fld>
            <a:endParaRPr 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EFE3029-5061-AB98-0BEA-A48E2136A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8753" y="2656840"/>
            <a:ext cx="5474494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087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195249F-BD2E-ADB2-6D75-202CB08020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Main ideas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DCB031-0C26-E556-0815-9B1826B23A3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初始执行与重用执行</a:t>
            </a:r>
            <a:endParaRPr lang="en-US" altLang="zh-CN" dirty="0"/>
          </a:p>
          <a:p>
            <a:pPr lvl="1"/>
            <a:r>
              <a:rPr lang="en-US" altLang="zh-CN" dirty="0"/>
              <a:t>Initial Run</a:t>
            </a:r>
            <a:r>
              <a:rPr lang="zh-CN" altLang="en-US" dirty="0"/>
              <a:t>：程序初始运行，在这次运行中会记录</a:t>
            </a:r>
            <a:r>
              <a:rPr lang="en-US" altLang="zh-CN" dirty="0"/>
              <a:t>IC</a:t>
            </a:r>
            <a:r>
              <a:rPr lang="zh-CN" altLang="en-US" dirty="0"/>
              <a:t>信息以供后续执行重用</a:t>
            </a:r>
            <a:endParaRPr lang="en-US" altLang="zh-CN" dirty="0"/>
          </a:p>
          <a:p>
            <a:pPr lvl="1"/>
            <a:r>
              <a:rPr lang="en-US" altLang="zh-CN" dirty="0"/>
              <a:t>Reuse Run</a:t>
            </a:r>
            <a:r>
              <a:rPr lang="zh-CN" altLang="en-US" dirty="0"/>
              <a:t>：程序的后续运行，可以重用之前记录的</a:t>
            </a:r>
            <a:r>
              <a:rPr lang="en-US" altLang="zh-CN" dirty="0"/>
              <a:t>IC</a:t>
            </a:r>
            <a:r>
              <a:rPr lang="zh-CN" altLang="en-US" dirty="0"/>
              <a:t>信息</a:t>
            </a:r>
            <a:endParaRPr lang="en-US" altLang="zh-CN" dirty="0"/>
          </a:p>
          <a:p>
            <a:r>
              <a:rPr lang="zh-CN" altLang="en-US" dirty="0"/>
              <a:t>在</a:t>
            </a:r>
            <a:r>
              <a:rPr lang="zh-CN" altLang="en-US" i="1" dirty="0"/>
              <a:t>触发点</a:t>
            </a:r>
            <a:r>
              <a:rPr lang="en-US" altLang="zh-CN" i="1" dirty="0"/>
              <a:t>(Triggering site)</a:t>
            </a:r>
            <a:r>
              <a:rPr lang="zh-CN" altLang="en-US" dirty="0"/>
              <a:t>的</a:t>
            </a:r>
            <a:r>
              <a:rPr lang="en-US" altLang="zh-CN" dirty="0"/>
              <a:t>IC Miss</a:t>
            </a:r>
            <a:r>
              <a:rPr lang="zh-CN" altLang="en-US" dirty="0"/>
              <a:t>会导致一些</a:t>
            </a:r>
            <a:r>
              <a:rPr lang="zh-CN" altLang="en-US" i="1" dirty="0"/>
              <a:t>关联点</a:t>
            </a:r>
            <a:r>
              <a:rPr lang="en-US" altLang="zh-CN" i="1" dirty="0"/>
              <a:t>(Dependent site)</a:t>
            </a:r>
            <a:r>
              <a:rPr lang="zh-CN" altLang="en-US" dirty="0"/>
              <a:t>的</a:t>
            </a:r>
            <a:r>
              <a:rPr lang="en-US" altLang="zh-CN" dirty="0"/>
              <a:t>IC Miss</a:t>
            </a:r>
          </a:p>
          <a:p>
            <a:pPr lvl="1"/>
            <a:r>
              <a:rPr lang="zh-CN" altLang="en-US" dirty="0"/>
              <a:t>触发点：发生</a:t>
            </a:r>
            <a:r>
              <a:rPr lang="en-US" altLang="zh-CN" dirty="0"/>
              <a:t>IC Miss</a:t>
            </a:r>
            <a:r>
              <a:rPr lang="zh-CN" altLang="en-US" dirty="0"/>
              <a:t>且有新隐藏类创建的对象属性访问点</a:t>
            </a:r>
            <a:endParaRPr lang="en-US" altLang="zh-CN" dirty="0"/>
          </a:p>
          <a:p>
            <a:pPr lvl="1"/>
            <a:r>
              <a:rPr lang="zh-CN" altLang="en-US" dirty="0"/>
              <a:t>关联点：由于上述创建的新隐藏类而发生</a:t>
            </a:r>
            <a:r>
              <a:rPr lang="en-US" altLang="zh-CN" dirty="0"/>
              <a:t>IC Miss</a:t>
            </a:r>
            <a:r>
              <a:rPr lang="zh-CN" altLang="en-US" dirty="0"/>
              <a:t>的对象属性访问点</a:t>
            </a:r>
            <a:endParaRPr lang="en-US" altLang="zh-CN" dirty="0"/>
          </a:p>
          <a:p>
            <a:r>
              <a:rPr lang="zh-CN" altLang="en-US" dirty="0"/>
              <a:t>大部分的</a:t>
            </a:r>
            <a:r>
              <a:rPr lang="en-US" altLang="zh-CN" dirty="0"/>
              <a:t>IC</a:t>
            </a:r>
            <a:r>
              <a:rPr lang="zh-CN" altLang="en-US" dirty="0"/>
              <a:t>中的</a:t>
            </a:r>
            <a:r>
              <a:rPr lang="en-US" altLang="zh-CN" dirty="0"/>
              <a:t>handler</a:t>
            </a:r>
            <a:r>
              <a:rPr lang="zh-CN" altLang="en-US" dirty="0"/>
              <a:t>是上下文无关的</a:t>
            </a:r>
            <a:endParaRPr lang="en-US" altLang="zh-CN" dirty="0"/>
          </a:p>
          <a:p>
            <a:r>
              <a:rPr lang="zh-CN" altLang="en-US" dirty="0"/>
              <a:t>通过在运行时增量地验证在“</a:t>
            </a:r>
            <a:r>
              <a:rPr lang="en-US" altLang="zh-CN" dirty="0"/>
              <a:t>Initial Run</a:t>
            </a:r>
            <a:r>
              <a:rPr lang="zh-CN" altLang="en-US" dirty="0"/>
              <a:t>”中记录的</a:t>
            </a:r>
            <a:r>
              <a:rPr lang="en-US" altLang="zh-CN" dirty="0"/>
              <a:t>IC</a:t>
            </a:r>
            <a:r>
              <a:rPr lang="zh-CN" altLang="en-US" dirty="0"/>
              <a:t>信息能否在“</a:t>
            </a:r>
            <a:r>
              <a:rPr lang="en-US" altLang="zh-CN" dirty="0"/>
              <a:t>Reuse Run</a:t>
            </a:r>
            <a:r>
              <a:rPr lang="zh-CN" altLang="en-US" dirty="0"/>
              <a:t>”中重用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DE6F3E-606B-4142-DD68-52612A24C19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424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285D7312-DC20-CF79-ABE5-713A3C79F7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 err="1"/>
              <a:t>ICRecord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6CAD46-03ED-7160-4D2C-BC702905398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3241221"/>
            <a:ext cx="5685026" cy="3115132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dirty="0"/>
              <a:t>HCVT(Hidden Class Validation Table)</a:t>
            </a:r>
          </a:p>
          <a:p>
            <a:pPr lvl="1"/>
            <a:r>
              <a:rPr lang="en-US" altLang="zh-CN" dirty="0"/>
              <a:t>HC</a:t>
            </a:r>
            <a:r>
              <a:rPr lang="en-US" altLang="zh-CN" baseline="-25000" dirty="0"/>
              <a:t>ID</a:t>
            </a:r>
            <a:r>
              <a:rPr lang="en-US" altLang="zh-CN" dirty="0"/>
              <a:t>: </a:t>
            </a:r>
            <a:r>
              <a:rPr lang="zh-CN" altLang="en-US" dirty="0"/>
              <a:t>隐藏类的序号</a:t>
            </a:r>
            <a:endParaRPr lang="en-US" altLang="zh-CN" dirty="0"/>
          </a:p>
          <a:p>
            <a:pPr lvl="1"/>
            <a:r>
              <a:rPr lang="en-US" altLang="zh-CN" dirty="0" err="1"/>
              <a:t>HC</a:t>
            </a:r>
            <a:r>
              <a:rPr lang="en-US" altLang="zh-CN" baseline="-25000" dirty="0" err="1"/>
              <a:t>Addr</a:t>
            </a:r>
            <a:r>
              <a:rPr lang="en-US" altLang="zh-CN" dirty="0"/>
              <a:t>: </a:t>
            </a:r>
            <a:r>
              <a:rPr lang="zh-CN" altLang="en-US" dirty="0"/>
              <a:t>隐藏类的地址</a:t>
            </a:r>
            <a:endParaRPr lang="en-US" altLang="zh-CN" dirty="0"/>
          </a:p>
          <a:p>
            <a:pPr lvl="1"/>
            <a:r>
              <a:rPr lang="en-US" altLang="zh-CN" dirty="0"/>
              <a:t>V:</a:t>
            </a:r>
            <a:r>
              <a:rPr lang="zh-CN" altLang="en-US" dirty="0"/>
              <a:t> 是否已经被验证</a:t>
            </a:r>
            <a:endParaRPr lang="en-US" altLang="zh-CN" dirty="0"/>
          </a:p>
          <a:p>
            <a:pPr lvl="1"/>
            <a:r>
              <a:rPr lang="en-US" altLang="zh-CN" dirty="0"/>
              <a:t>List of (Dependent Site, Handler): </a:t>
            </a:r>
            <a:r>
              <a:rPr lang="zh-CN" altLang="en-US" dirty="0"/>
              <a:t>记录该隐藏类的关联点和对应的</a:t>
            </a:r>
            <a:r>
              <a:rPr lang="en-US" altLang="zh-CN" dirty="0"/>
              <a:t>handler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10CB07-42E7-7670-F73C-181C52DA313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12</a:t>
            </a:fld>
            <a:endParaRPr 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4DAE053-8AA2-0023-8B47-D8FE3C544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687" y="993589"/>
            <a:ext cx="7426626" cy="2059940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710D8F3C-D178-FEE6-FB6C-46188110BD08}"/>
              </a:ext>
            </a:extLst>
          </p:cNvPr>
          <p:cNvSpPr txBox="1">
            <a:spLocks/>
          </p:cNvSpPr>
          <p:nvPr/>
        </p:nvSpPr>
        <p:spPr>
          <a:xfrm>
            <a:off x="6256446" y="3241221"/>
            <a:ext cx="5685026" cy="31151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zh-CN" dirty="0"/>
              <a:t>TOAST(Triggering Object Access Site Table)</a:t>
            </a:r>
          </a:p>
          <a:p>
            <a:pPr lvl="2"/>
            <a:r>
              <a:rPr lang="en-US" dirty="0"/>
              <a:t>Site or Built-in Object: </a:t>
            </a:r>
            <a:r>
              <a:rPr lang="zh-CN" altLang="en-US" dirty="0"/>
              <a:t>触发点的序号或内建对象名</a:t>
            </a:r>
            <a:endParaRPr lang="en-US" altLang="zh-CN" dirty="0"/>
          </a:p>
          <a:p>
            <a:pPr lvl="2"/>
            <a:r>
              <a:rPr lang="en-US" altLang="zh-CN" dirty="0"/>
              <a:t>List of (Incoming HC</a:t>
            </a:r>
            <a:r>
              <a:rPr lang="en-US" altLang="zh-CN" baseline="-25000" dirty="0"/>
              <a:t>ID</a:t>
            </a:r>
            <a:r>
              <a:rPr lang="en-US" altLang="zh-CN" dirty="0"/>
              <a:t>, Outgoing HC</a:t>
            </a:r>
            <a:r>
              <a:rPr lang="en-US" altLang="zh-CN" baseline="-25000" dirty="0"/>
              <a:t>ID</a:t>
            </a:r>
            <a:r>
              <a:rPr lang="en-US" altLang="zh-CN" dirty="0"/>
              <a:t>): Incoming HC</a:t>
            </a:r>
            <a:r>
              <a:rPr lang="en-US" altLang="zh-CN" baseline="-25000" dirty="0"/>
              <a:t>ID</a:t>
            </a:r>
            <a:r>
              <a:rPr lang="en-US" altLang="zh-CN" dirty="0"/>
              <a:t> </a:t>
            </a:r>
            <a:r>
              <a:rPr lang="zh-CN" altLang="en-US" dirty="0"/>
              <a:t>和</a:t>
            </a:r>
            <a:r>
              <a:rPr lang="en-US" altLang="zh-CN" dirty="0"/>
              <a:t>Outgoing HC</a:t>
            </a:r>
            <a:r>
              <a:rPr lang="en-US" altLang="zh-CN" baseline="-25000" dirty="0"/>
              <a:t>ID</a:t>
            </a:r>
            <a:r>
              <a:rPr lang="zh-CN" altLang="en-US" dirty="0"/>
              <a:t>分别为输入的隐藏类的序号和新创建的隐藏类的序号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81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8279DE4-368C-56FB-8311-DC14685DE1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RIC</a:t>
            </a:r>
            <a:r>
              <a:rPr lang="zh-CN" altLang="en-US" dirty="0"/>
              <a:t>示例：</a:t>
            </a:r>
            <a:r>
              <a:rPr lang="en-US" altLang="zh-CN" dirty="0"/>
              <a:t>Initiate Run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1534F3-A50D-0BDC-847F-38F0D711C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029449" y="993589"/>
            <a:ext cx="4586817" cy="5362764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记录遇到的所有的隐藏类到</a:t>
            </a:r>
            <a:r>
              <a:rPr lang="en-US" altLang="zh-CN" sz="2000" dirty="0"/>
              <a:t>HCVT</a:t>
            </a:r>
            <a:r>
              <a:rPr lang="zh-CN" altLang="en-US" sz="2000" dirty="0"/>
              <a:t>，按照递增的形式记录</a:t>
            </a:r>
            <a:r>
              <a:rPr lang="en-US" altLang="zh-CN" sz="2000" dirty="0"/>
              <a:t>HC</a:t>
            </a:r>
            <a:r>
              <a:rPr lang="en-US" altLang="zh-CN" sz="2000" baseline="-25000" dirty="0"/>
              <a:t>ID</a:t>
            </a:r>
            <a:r>
              <a:rPr lang="zh-CN" altLang="en-US" sz="2000" dirty="0"/>
              <a:t>，空置他们的</a:t>
            </a:r>
            <a:r>
              <a:rPr lang="en-US" altLang="zh-CN" sz="2000" dirty="0" err="1"/>
              <a:t>HC</a:t>
            </a:r>
            <a:r>
              <a:rPr lang="en-US" altLang="zh-CN" sz="2000" baseline="-25000" dirty="0" err="1"/>
              <a:t>Addr</a:t>
            </a:r>
            <a:r>
              <a:rPr lang="zh-CN" altLang="en-US" sz="2000" dirty="0"/>
              <a:t>域，</a:t>
            </a:r>
            <a:r>
              <a:rPr lang="en-US" altLang="zh-CN" sz="2000" dirty="0"/>
              <a:t>V</a:t>
            </a:r>
            <a:r>
              <a:rPr lang="zh-CN" altLang="en-US" sz="2000" dirty="0"/>
              <a:t>域置为</a:t>
            </a:r>
            <a:r>
              <a:rPr lang="en-US" altLang="zh-CN" sz="2000" dirty="0"/>
              <a:t>0</a:t>
            </a:r>
          </a:p>
          <a:p>
            <a:r>
              <a:rPr lang="zh-CN" altLang="en-US" sz="2000" dirty="0"/>
              <a:t>识别所有的触发点和关联点，对于一个触发点，记录它的</a:t>
            </a:r>
            <a:r>
              <a:rPr lang="en-US" altLang="zh-CN" sz="2000" dirty="0" err="1"/>
              <a:t>Incomming</a:t>
            </a:r>
            <a:r>
              <a:rPr lang="en-US" altLang="zh-CN" sz="2000" dirty="0"/>
              <a:t> HC</a:t>
            </a:r>
            <a:r>
              <a:rPr lang="en-US" altLang="zh-CN" sz="2000" baseline="-25000" dirty="0"/>
              <a:t>ID</a:t>
            </a:r>
            <a:r>
              <a:rPr lang="zh-CN" altLang="en-US" sz="2000" dirty="0"/>
              <a:t>和</a:t>
            </a:r>
            <a:r>
              <a:rPr lang="en-US" altLang="zh-CN" sz="2000" dirty="0"/>
              <a:t>Outgoing HC</a:t>
            </a:r>
            <a:r>
              <a:rPr lang="en-US" altLang="zh-CN" sz="2000" baseline="-25000" dirty="0"/>
              <a:t>ID</a:t>
            </a:r>
            <a:r>
              <a:rPr lang="zh-CN" altLang="en-US" sz="2000" dirty="0"/>
              <a:t>到</a:t>
            </a:r>
            <a:r>
              <a:rPr lang="en-US" altLang="zh-CN" sz="2000" dirty="0"/>
              <a:t>TOAST</a:t>
            </a:r>
            <a:r>
              <a:rPr lang="zh-CN" altLang="en-US" sz="2000" dirty="0"/>
              <a:t>，并且将</a:t>
            </a:r>
            <a:r>
              <a:rPr lang="en-US" altLang="zh-CN" sz="2000" dirty="0"/>
              <a:t>Outgoing HC</a:t>
            </a:r>
            <a:r>
              <a:rPr lang="en-US" altLang="zh-CN" sz="2000" baseline="-25000" dirty="0"/>
              <a:t>ID</a:t>
            </a:r>
            <a:r>
              <a:rPr lang="zh-CN" altLang="en-US" sz="2000" dirty="0"/>
              <a:t>以及和关联点和对应的</a:t>
            </a:r>
            <a:r>
              <a:rPr lang="en-US" altLang="zh-CN" sz="2000" dirty="0"/>
              <a:t>Handler</a:t>
            </a:r>
            <a:r>
              <a:rPr lang="zh-CN" altLang="en-US" sz="2000" dirty="0"/>
              <a:t>记录到</a:t>
            </a:r>
            <a:r>
              <a:rPr lang="en-US" altLang="zh-CN" sz="2000" dirty="0"/>
              <a:t>HCVT</a:t>
            </a:r>
            <a:endParaRPr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60569A-B8F9-3458-2EBD-91B48505B5A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13</a:t>
            </a:fld>
            <a:endParaRPr 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688425F-A0A4-ABC1-9A72-612F2F62A0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7529"/>
          <a:stretch/>
        </p:blipFill>
        <p:spPr>
          <a:xfrm>
            <a:off x="1523901" y="676706"/>
            <a:ext cx="4798072" cy="599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20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66366-C13E-A875-2A74-937B205AA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4C713CF9-9A81-5332-4089-50BA004BF5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RIC</a:t>
            </a:r>
            <a:r>
              <a:rPr lang="zh-CN" altLang="en-US" dirty="0"/>
              <a:t>示例：</a:t>
            </a:r>
            <a:r>
              <a:rPr lang="en-US" altLang="zh-CN" dirty="0"/>
              <a:t>Reuse Run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495979-C50A-66C1-5434-A4A949A46D3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D5C04B-733A-281A-F56B-3FC24AEFCEE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14</a:t>
            </a:fld>
            <a:endParaRPr 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67EBF11-CBAC-EFFC-DC90-3E60BFDBFD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61"/>
          <a:stretch/>
        </p:blipFill>
        <p:spPr>
          <a:xfrm>
            <a:off x="1523901" y="676706"/>
            <a:ext cx="9102058" cy="599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235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206A4F44-AAFD-6D29-8678-C95B7CE908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EF2034-C859-CC62-83BC-8C97C1D5C71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altLang="zh-CN" dirty="0"/>
              <a:t>RIC</a:t>
            </a:r>
            <a:r>
              <a:rPr lang="zh-CN" altLang="en-US" dirty="0"/>
              <a:t>可以将</a:t>
            </a:r>
            <a:r>
              <a:rPr lang="en-US" altLang="zh-CN" dirty="0"/>
              <a:t>IC Miss</a:t>
            </a:r>
            <a:r>
              <a:rPr lang="zh-CN" altLang="en-US" dirty="0"/>
              <a:t>从</a:t>
            </a:r>
            <a:r>
              <a:rPr lang="en-US" altLang="zh-CN" dirty="0"/>
              <a:t>49.19%</a:t>
            </a:r>
            <a:r>
              <a:rPr lang="zh-CN" altLang="en-US" dirty="0"/>
              <a:t>降低到</a:t>
            </a:r>
            <a:r>
              <a:rPr lang="en-US" altLang="zh-CN" dirty="0"/>
              <a:t>24.08%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4276C3-078E-F80B-DDCC-E4114CD61A1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15</a:t>
            </a:fld>
            <a:endParaRPr 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0B7A19E-19A4-8607-4355-F7D00C942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954" y="1867687"/>
            <a:ext cx="6690091" cy="418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558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B0291688-EF9F-114F-E07F-171A8C3A37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C33253-CF27-6E54-2441-A1E0F3B2446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在重用执行中，总指令数量减少了</a:t>
            </a:r>
            <a:r>
              <a:rPr lang="en-US" altLang="zh-CN" dirty="0"/>
              <a:t>15%</a:t>
            </a:r>
            <a:r>
              <a:rPr lang="zh-CN" altLang="en-US" dirty="0"/>
              <a:t>，执行时间降低了</a:t>
            </a:r>
            <a:r>
              <a:rPr lang="en-US" altLang="zh-CN" dirty="0"/>
              <a:t>17%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9691A54-C74F-00C8-3666-1C3AAC8F2B8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16</a:t>
            </a:fld>
            <a:endParaRPr 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C3B36ED-B9D7-150F-2A2B-09FD2870C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291" y="2504583"/>
            <a:ext cx="5441308" cy="321005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CFEAAA4-D406-566A-BFC9-CDD08CD92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504583"/>
            <a:ext cx="5672565" cy="321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09742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21206-多语言软件分析与优化" id="{58CE3992-943B-4FD4-9B91-A71227AC37AD}" vid="{CC3CEDF1-10B6-44E1-89CB-73999598643C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3D3DA88-639A-405A-A649-3EBD4380B0F2}">
  <we:reference id="wa200000113" version="1.0.0.0" store="zh-CN" storeType="OMEX"/>
  <we:alternateReferences>
    <we:reference id="WA200000113" version="1.0.0.0" store="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档" ma:contentTypeID="0x010100F746C9E5A542A54A8B513C1ACE44F90B" ma:contentTypeVersion="8" ma:contentTypeDescription="新建文档。" ma:contentTypeScope="" ma:versionID="4c936cff723e7e82aaa6dfd8bd932124">
  <xsd:schema xmlns:xsd="http://www.w3.org/2001/XMLSchema" xmlns:xs="http://www.w3.org/2001/XMLSchema" xmlns:p="http://schemas.microsoft.com/office/2006/metadata/properties" xmlns:ns3="f50a6934-4bbe-4094-8b9c-5427d528f684" targetNamespace="http://schemas.microsoft.com/office/2006/metadata/properties" ma:root="true" ma:fieldsID="77c60a92f3b701519866b900b6bfaadb" ns3:_="">
    <xsd:import namespace="f50a6934-4bbe-4094-8b9c-5427d528f68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0a6934-4bbe-4094-8b9c-5427d528f6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内容类型"/>
        <xsd:element ref="dc:title" minOccurs="0" maxOccurs="1" ma:index="4" ma:displayName="标题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119F53D-5BE6-43DD-86C2-5C0FBB15EB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0a6934-4bbe-4094-8b9c-5427d528f6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91AF944-C554-4FC9-855C-E8BD817F7F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C22B70-4EB8-4847-B681-CD6CC7023CC3}">
  <ds:schemaRefs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f50a6934-4bbe-4094-8b9c-5427d528f684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GoLLVM项目模板</Template>
  <TotalTime>14333</TotalTime>
  <Words>899</Words>
  <Application>Microsoft Office PowerPoint</Application>
  <PresentationFormat>宽屏</PresentationFormat>
  <Paragraphs>144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等线</vt:lpstr>
      <vt:lpstr>微软雅黑</vt:lpstr>
      <vt:lpstr>Arial</vt:lpstr>
      <vt:lpstr>Cambria Math</vt:lpstr>
      <vt:lpstr>Consolas</vt:lpstr>
      <vt:lpstr>Wingdings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张昱;丁伯尧</dc:creator>
  <cp:lastModifiedBy>丁伯尧</cp:lastModifiedBy>
  <cp:revision>510</cp:revision>
  <dcterms:created xsi:type="dcterms:W3CDTF">2022-12-18T01:23:43Z</dcterms:created>
  <dcterms:modified xsi:type="dcterms:W3CDTF">2024-11-01T09:22:34Z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0x010100F746C9E5A542A54A8B513C1ACE44F90B</vt:lpwstr>
  </property>
</Properties>
</file>