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113" r:id="rId2"/>
    <p:sldId id="3114" r:id="rId3"/>
    <p:sldId id="3142" r:id="rId4"/>
    <p:sldId id="3133" r:id="rId5"/>
    <p:sldId id="3138" r:id="rId6"/>
    <p:sldId id="3134" r:id="rId7"/>
    <p:sldId id="3136" r:id="rId8"/>
    <p:sldId id="3137" r:id="rId9"/>
    <p:sldId id="3139" r:id="rId10"/>
    <p:sldId id="3140" r:id="rId11"/>
    <p:sldId id="3141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ollo" id="{D0AEADC7-00AF-4A6A-B6EB-2A21998AE73D}">
          <p14:sldIdLst>
            <p14:sldId id="3113"/>
            <p14:sldId id="3114"/>
            <p14:sldId id="3142"/>
            <p14:sldId id="3133"/>
            <p14:sldId id="3138"/>
            <p14:sldId id="3134"/>
            <p14:sldId id="3136"/>
            <p14:sldId id="3137"/>
            <p14:sldId id="3139"/>
            <p14:sldId id="3140"/>
            <p14:sldId id="31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649F"/>
    <a:srgbClr val="6699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2" autoAdjust="0"/>
    <p:restoredTop sz="74871" autoAdjust="0"/>
  </p:normalViewPr>
  <p:slideViewPr>
    <p:cSldViewPr snapToGrid="0">
      <p:cViewPr varScale="1">
        <p:scale>
          <a:sx n="89" d="100"/>
          <a:sy n="89" d="100"/>
        </p:scale>
        <p:origin x="272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84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minxin" userId="b9a05478-9ca2-4ac2-b948-1b493583318e" providerId="ADAL" clId="{353566BD-E313-436A-8B79-40A60F03CAB0}"/>
    <pc:docChg chg="undo custSel addSld delSld modSld sldOrd">
      <pc:chgData name="laiminxin" userId="b9a05478-9ca2-4ac2-b948-1b493583318e" providerId="ADAL" clId="{353566BD-E313-436A-8B79-40A60F03CAB0}" dt="2023-10-31T12:00:48.092" v="929" actId="20577"/>
      <pc:docMkLst>
        <pc:docMk/>
      </pc:docMkLst>
      <pc:sldChg chg="addSp delSp modSp mod modNotesTx">
        <pc:chgData name="laiminxin" userId="b9a05478-9ca2-4ac2-b948-1b493583318e" providerId="ADAL" clId="{353566BD-E313-436A-8B79-40A60F03CAB0}" dt="2023-10-28T04:45:37.355" v="16"/>
        <pc:sldMkLst>
          <pc:docMk/>
          <pc:sldMk cId="3883774457" sldId="406"/>
        </pc:sldMkLst>
        <pc:spChg chg="mod">
          <ac:chgData name="laiminxin" userId="b9a05478-9ca2-4ac2-b948-1b493583318e" providerId="ADAL" clId="{353566BD-E313-436A-8B79-40A60F03CAB0}" dt="2023-10-28T04:44:35.452" v="0"/>
          <ac:spMkLst>
            <pc:docMk/>
            <pc:sldMk cId="3883774457" sldId="406"/>
            <ac:spMk id="3" creationId="{51B558E7-6A52-4601-8F7C-E681BBE7A442}"/>
          </ac:spMkLst>
        </pc:spChg>
        <pc:picChg chg="del">
          <ac:chgData name="laiminxin" userId="b9a05478-9ca2-4ac2-b948-1b493583318e" providerId="ADAL" clId="{353566BD-E313-436A-8B79-40A60F03CAB0}" dt="2023-10-28T04:44:42.785" v="1" actId="478"/>
          <ac:picMkLst>
            <pc:docMk/>
            <pc:sldMk cId="3883774457" sldId="406"/>
            <ac:picMk id="4" creationId="{CC1620A0-380B-4E20-9950-FDFE08DBE36A}"/>
          </ac:picMkLst>
        </pc:picChg>
        <pc:picChg chg="add mod">
          <ac:chgData name="laiminxin" userId="b9a05478-9ca2-4ac2-b948-1b493583318e" providerId="ADAL" clId="{353566BD-E313-436A-8B79-40A60F03CAB0}" dt="2023-10-28T04:44:50.626" v="5" actId="1076"/>
          <ac:picMkLst>
            <pc:docMk/>
            <pc:sldMk cId="3883774457" sldId="406"/>
            <ac:picMk id="6" creationId="{2AE2A87B-BE08-4E09-9E84-4D6B8D99A06E}"/>
          </ac:picMkLst>
        </pc:picChg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636227809" sldId="409"/>
        </pc:sldMkLst>
      </pc:sldChg>
      <pc:sldChg chg="modSp mod modNotesTx">
        <pc:chgData name="laiminxin" userId="b9a05478-9ca2-4ac2-b948-1b493583318e" providerId="ADAL" clId="{353566BD-E313-436A-8B79-40A60F03CAB0}" dt="2023-10-31T11:31:34.608" v="918"/>
        <pc:sldMkLst>
          <pc:docMk/>
          <pc:sldMk cId="3186711170" sldId="410"/>
        </pc:sldMkLst>
        <pc:spChg chg="mod">
          <ac:chgData name="laiminxin" userId="b9a05478-9ca2-4ac2-b948-1b493583318e" providerId="ADAL" clId="{353566BD-E313-436A-8B79-40A60F03CAB0}" dt="2023-10-28T05:06:58.648" v="290" actId="20577"/>
          <ac:spMkLst>
            <pc:docMk/>
            <pc:sldMk cId="3186711170" sldId="410"/>
            <ac:spMk id="4" creationId="{DD1003A5-DD86-4A68-85D3-8E6B4E708349}"/>
          </ac:spMkLst>
        </pc:spChg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009960429" sldId="411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839500979" sldId="417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4239040659" sldId="418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4248664370" sldId="419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158764472" sldId="420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358274546" sldId="421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804607193" sldId="422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3890022398" sldId="423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08849343" sldId="424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1704476667" sldId="425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3366525498" sldId="426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941695887" sldId="427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820551302" sldId="428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787776664" sldId="429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4249049844" sldId="430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3304645690" sldId="432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4171776853" sldId="433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2032818555" sldId="434"/>
        </pc:sldMkLst>
      </pc:sldChg>
      <pc:sldChg chg="del">
        <pc:chgData name="laiminxin" userId="b9a05478-9ca2-4ac2-b948-1b493583318e" providerId="ADAL" clId="{353566BD-E313-436A-8B79-40A60F03CAB0}" dt="2023-10-28T06:56:03.356" v="395" actId="47"/>
        <pc:sldMkLst>
          <pc:docMk/>
          <pc:sldMk cId="1187584167" sldId="435"/>
        </pc:sldMkLst>
      </pc:sldChg>
      <pc:sldChg chg="addSp delSp modSp add mod modNotesTx">
        <pc:chgData name="laiminxin" userId="b9a05478-9ca2-4ac2-b948-1b493583318e" providerId="ADAL" clId="{353566BD-E313-436A-8B79-40A60F03CAB0}" dt="2023-10-31T08:43:35.652" v="916" actId="20577"/>
        <pc:sldMkLst>
          <pc:docMk/>
          <pc:sldMk cId="2682990050" sldId="436"/>
        </pc:sldMkLst>
        <pc:spChg chg="mod">
          <ac:chgData name="laiminxin" userId="b9a05478-9ca2-4ac2-b948-1b493583318e" providerId="ADAL" clId="{353566BD-E313-436A-8B79-40A60F03CAB0}" dt="2023-10-28T04:50:40.396" v="62"/>
          <ac:spMkLst>
            <pc:docMk/>
            <pc:sldMk cId="2682990050" sldId="436"/>
            <ac:spMk id="3" creationId="{70C9F434-CCE9-46D2-86C1-0F6A7766E3B3}"/>
          </ac:spMkLst>
        </pc:spChg>
        <pc:spChg chg="mod">
          <ac:chgData name="laiminxin" userId="b9a05478-9ca2-4ac2-b948-1b493583318e" providerId="ADAL" clId="{353566BD-E313-436A-8B79-40A60F03CAB0}" dt="2023-10-28T04:57:31.743" v="177" actId="113"/>
          <ac:spMkLst>
            <pc:docMk/>
            <pc:sldMk cId="2682990050" sldId="436"/>
            <ac:spMk id="4" creationId="{DD1003A5-DD86-4A68-85D3-8E6B4E708349}"/>
          </ac:spMkLst>
        </pc:spChg>
        <pc:spChg chg="add del">
          <ac:chgData name="laiminxin" userId="b9a05478-9ca2-4ac2-b948-1b493583318e" providerId="ADAL" clId="{353566BD-E313-436A-8B79-40A60F03CAB0}" dt="2023-10-28T05:05:47.526" v="269" actId="478"/>
          <ac:spMkLst>
            <pc:docMk/>
            <pc:sldMk cId="2682990050" sldId="436"/>
            <ac:spMk id="5" creationId="{92EEE03F-2991-41FC-AAF0-6CDAAA00CB8C}"/>
          </ac:spMkLst>
        </pc:spChg>
      </pc:sldChg>
      <pc:sldChg chg="delSp modSp add mod modNotesTx">
        <pc:chgData name="laiminxin" userId="b9a05478-9ca2-4ac2-b948-1b493583318e" providerId="ADAL" clId="{353566BD-E313-436A-8B79-40A60F03CAB0}" dt="2023-10-31T11:59:02.478" v="920" actId="6549"/>
        <pc:sldMkLst>
          <pc:docMk/>
          <pc:sldMk cId="1058028646" sldId="437"/>
        </pc:sldMkLst>
        <pc:spChg chg="mod">
          <ac:chgData name="laiminxin" userId="b9a05478-9ca2-4ac2-b948-1b493583318e" providerId="ADAL" clId="{353566BD-E313-436A-8B79-40A60F03CAB0}" dt="2023-10-28T05:00:39.262" v="190"/>
          <ac:spMkLst>
            <pc:docMk/>
            <pc:sldMk cId="1058028646" sldId="437"/>
            <ac:spMk id="3" creationId="{70C9F434-CCE9-46D2-86C1-0F6A7766E3B3}"/>
          </ac:spMkLst>
        </pc:spChg>
        <pc:spChg chg="mod">
          <ac:chgData name="laiminxin" userId="b9a05478-9ca2-4ac2-b948-1b493583318e" providerId="ADAL" clId="{353566BD-E313-436A-8B79-40A60F03CAB0}" dt="2023-10-28T05:05:10.842" v="264"/>
          <ac:spMkLst>
            <pc:docMk/>
            <pc:sldMk cId="1058028646" sldId="437"/>
            <ac:spMk id="4" creationId="{DD1003A5-DD86-4A68-85D3-8E6B4E708349}"/>
          </ac:spMkLst>
        </pc:spChg>
        <pc:spChg chg="del">
          <ac:chgData name="laiminxin" userId="b9a05478-9ca2-4ac2-b948-1b493583318e" providerId="ADAL" clId="{353566BD-E313-436A-8B79-40A60F03CAB0}" dt="2023-10-28T05:00:48.854" v="192" actId="478"/>
          <ac:spMkLst>
            <pc:docMk/>
            <pc:sldMk cId="1058028646" sldId="437"/>
            <ac:spMk id="5" creationId="{92EEE03F-2991-41FC-AAF0-6CDAAA00CB8C}"/>
          </ac:spMkLst>
        </pc:spChg>
      </pc:sldChg>
      <pc:sldChg chg="addSp modSp add mod modNotesTx">
        <pc:chgData name="laiminxin" userId="b9a05478-9ca2-4ac2-b948-1b493583318e" providerId="ADAL" clId="{353566BD-E313-436A-8B79-40A60F03CAB0}" dt="2023-10-28T06:53:33.373" v="394" actId="20577"/>
        <pc:sldMkLst>
          <pc:docMk/>
          <pc:sldMk cId="3165085650" sldId="438"/>
        </pc:sldMkLst>
        <pc:spChg chg="mod">
          <ac:chgData name="laiminxin" userId="b9a05478-9ca2-4ac2-b948-1b493583318e" providerId="ADAL" clId="{353566BD-E313-436A-8B79-40A60F03CAB0}" dt="2023-10-28T06:50:32.734" v="316"/>
          <ac:spMkLst>
            <pc:docMk/>
            <pc:sldMk cId="3165085650" sldId="438"/>
            <ac:spMk id="4" creationId="{DD1003A5-DD86-4A68-85D3-8E6B4E708349}"/>
          </ac:spMkLst>
        </pc:spChg>
        <pc:picChg chg="add mod">
          <ac:chgData name="laiminxin" userId="b9a05478-9ca2-4ac2-b948-1b493583318e" providerId="ADAL" clId="{353566BD-E313-436A-8B79-40A60F03CAB0}" dt="2023-10-28T06:50:35.327" v="317" actId="1076"/>
          <ac:picMkLst>
            <pc:docMk/>
            <pc:sldMk cId="3165085650" sldId="438"/>
            <ac:picMk id="1026" creationId="{485918EA-5967-4BEF-849A-D2360B1229E3}"/>
          </ac:picMkLst>
        </pc:picChg>
      </pc:sldChg>
      <pc:sldChg chg="addSp delSp modSp add mod modNotesTx">
        <pc:chgData name="laiminxin" userId="b9a05478-9ca2-4ac2-b948-1b493583318e" providerId="ADAL" clId="{353566BD-E313-436A-8B79-40A60F03CAB0}" dt="2023-10-31T12:00:21.601" v="927" actId="20577"/>
        <pc:sldMkLst>
          <pc:docMk/>
          <pc:sldMk cId="3142076940" sldId="439"/>
        </pc:sldMkLst>
        <pc:spChg chg="mod">
          <ac:chgData name="laiminxin" userId="b9a05478-9ca2-4ac2-b948-1b493583318e" providerId="ADAL" clId="{353566BD-E313-436A-8B79-40A60F03CAB0}" dt="2023-10-31T03:08:39.741" v="660"/>
          <ac:spMkLst>
            <pc:docMk/>
            <pc:sldMk cId="3142076940" sldId="439"/>
            <ac:spMk id="4" creationId="{DD1003A5-DD86-4A68-85D3-8E6B4E708349}"/>
          </ac:spMkLst>
        </pc:spChg>
        <pc:picChg chg="add del mod">
          <ac:chgData name="laiminxin" userId="b9a05478-9ca2-4ac2-b948-1b493583318e" providerId="ADAL" clId="{353566BD-E313-436A-8B79-40A60F03CAB0}" dt="2023-10-31T02:41:21.083" v="436" actId="478"/>
          <ac:picMkLst>
            <pc:docMk/>
            <pc:sldMk cId="3142076940" sldId="439"/>
            <ac:picMk id="5" creationId="{2C2EE1F0-5E5E-4BBE-A993-E1E789D75A02}"/>
          </ac:picMkLst>
        </pc:picChg>
        <pc:picChg chg="add mod">
          <ac:chgData name="laiminxin" userId="b9a05478-9ca2-4ac2-b948-1b493583318e" providerId="ADAL" clId="{353566BD-E313-436A-8B79-40A60F03CAB0}" dt="2023-10-31T02:49:10.611" v="588" actId="1076"/>
          <ac:picMkLst>
            <pc:docMk/>
            <pc:sldMk cId="3142076940" sldId="439"/>
            <ac:picMk id="7" creationId="{82597E28-A6C0-42A2-911F-4DAE9BC661B9}"/>
          </ac:picMkLst>
        </pc:picChg>
        <pc:picChg chg="add del">
          <ac:chgData name="laiminxin" userId="b9a05478-9ca2-4ac2-b948-1b493583318e" providerId="ADAL" clId="{353566BD-E313-436A-8B79-40A60F03CAB0}" dt="2023-10-31T02:38:46.412" v="412" actId="478"/>
          <ac:picMkLst>
            <pc:docMk/>
            <pc:sldMk cId="3142076940" sldId="439"/>
            <ac:picMk id="1026" creationId="{485918EA-5967-4BEF-849A-D2360B1229E3}"/>
          </ac:picMkLst>
        </pc:picChg>
      </pc:sldChg>
      <pc:sldChg chg="addSp delSp modSp add mod modNotesTx">
        <pc:chgData name="laiminxin" userId="b9a05478-9ca2-4ac2-b948-1b493583318e" providerId="ADAL" clId="{353566BD-E313-436A-8B79-40A60F03CAB0}" dt="2023-10-31T12:00:48.092" v="929" actId="20577"/>
        <pc:sldMkLst>
          <pc:docMk/>
          <pc:sldMk cId="2884228301" sldId="440"/>
        </pc:sldMkLst>
        <pc:spChg chg="mod">
          <ac:chgData name="laiminxin" userId="b9a05478-9ca2-4ac2-b948-1b493583318e" providerId="ADAL" clId="{353566BD-E313-436A-8B79-40A60F03CAB0}" dt="2023-10-31T03:07:11.773" v="595"/>
          <ac:spMkLst>
            <pc:docMk/>
            <pc:sldMk cId="2884228301" sldId="440"/>
            <ac:spMk id="3" creationId="{70C9F434-CCE9-46D2-86C1-0F6A7766E3B3}"/>
          </ac:spMkLst>
        </pc:spChg>
        <pc:spChg chg="mod">
          <ac:chgData name="laiminxin" userId="b9a05478-9ca2-4ac2-b948-1b493583318e" providerId="ADAL" clId="{353566BD-E313-436A-8B79-40A60F03CAB0}" dt="2023-10-31T07:32:55.797" v="789"/>
          <ac:spMkLst>
            <pc:docMk/>
            <pc:sldMk cId="2884228301" sldId="440"/>
            <ac:spMk id="4" creationId="{DD1003A5-DD86-4A68-85D3-8E6B4E708349}"/>
          </ac:spMkLst>
        </pc:spChg>
        <pc:picChg chg="add del mod">
          <ac:chgData name="laiminxin" userId="b9a05478-9ca2-4ac2-b948-1b493583318e" providerId="ADAL" clId="{353566BD-E313-436A-8B79-40A60F03CAB0}" dt="2023-10-31T03:15:51.810" v="722" actId="1076"/>
          <ac:picMkLst>
            <pc:docMk/>
            <pc:sldMk cId="2884228301" sldId="440"/>
            <ac:picMk id="7" creationId="{82597E28-A6C0-42A2-911F-4DAE9BC661B9}"/>
          </ac:picMkLst>
        </pc:picChg>
      </pc:sldChg>
      <pc:sldChg chg="addSp delSp modSp add mod modNotesTx">
        <pc:chgData name="laiminxin" userId="b9a05478-9ca2-4ac2-b948-1b493583318e" providerId="ADAL" clId="{353566BD-E313-436A-8B79-40A60F03CAB0}" dt="2023-10-31T03:19:40.764" v="730"/>
        <pc:sldMkLst>
          <pc:docMk/>
          <pc:sldMk cId="3926710635" sldId="441"/>
        </pc:sldMkLst>
        <pc:spChg chg="mod">
          <ac:chgData name="laiminxin" userId="b9a05478-9ca2-4ac2-b948-1b493583318e" providerId="ADAL" clId="{353566BD-E313-436A-8B79-40A60F03CAB0}" dt="2023-10-31T03:16:15.591" v="726" actId="6549"/>
          <ac:spMkLst>
            <pc:docMk/>
            <pc:sldMk cId="3926710635" sldId="441"/>
            <ac:spMk id="4" creationId="{DD1003A5-DD86-4A68-85D3-8E6B4E708349}"/>
          </ac:spMkLst>
        </pc:spChg>
        <pc:picChg chg="del">
          <ac:chgData name="laiminxin" userId="b9a05478-9ca2-4ac2-b948-1b493583318e" providerId="ADAL" clId="{353566BD-E313-436A-8B79-40A60F03CAB0}" dt="2023-10-31T03:16:07.776" v="724" actId="478"/>
          <ac:picMkLst>
            <pc:docMk/>
            <pc:sldMk cId="3926710635" sldId="441"/>
            <ac:picMk id="7" creationId="{82597E28-A6C0-42A2-911F-4DAE9BC661B9}"/>
          </ac:picMkLst>
        </pc:picChg>
        <pc:picChg chg="add mod">
          <ac:chgData name="laiminxin" userId="b9a05478-9ca2-4ac2-b948-1b493583318e" providerId="ADAL" clId="{353566BD-E313-436A-8B79-40A60F03CAB0}" dt="2023-10-31T03:16:19.137" v="728" actId="1076"/>
          <ac:picMkLst>
            <pc:docMk/>
            <pc:sldMk cId="3926710635" sldId="441"/>
            <ac:picMk id="1026" creationId="{8C0768E2-AFC6-42E0-8EDA-28F1890E2A7F}"/>
          </ac:picMkLst>
        </pc:picChg>
      </pc:sldChg>
      <pc:sldChg chg="addSp delSp modSp add mod modNotesTx">
        <pc:chgData name="laiminxin" userId="b9a05478-9ca2-4ac2-b948-1b493583318e" providerId="ADAL" clId="{353566BD-E313-436A-8B79-40A60F03CAB0}" dt="2023-10-31T08:33:14.886" v="914" actId="1076"/>
        <pc:sldMkLst>
          <pc:docMk/>
          <pc:sldMk cId="2783901138" sldId="442"/>
        </pc:sldMkLst>
        <pc:spChg chg="mod">
          <ac:chgData name="laiminxin" userId="b9a05478-9ca2-4ac2-b948-1b493583318e" providerId="ADAL" clId="{353566BD-E313-436A-8B79-40A60F03CAB0}" dt="2023-10-31T07:38:16.335" v="804"/>
          <ac:spMkLst>
            <pc:docMk/>
            <pc:sldMk cId="2783901138" sldId="442"/>
            <ac:spMk id="3" creationId="{70C9F434-CCE9-46D2-86C1-0F6A7766E3B3}"/>
          </ac:spMkLst>
        </pc:spChg>
        <pc:spChg chg="mod">
          <ac:chgData name="laiminxin" userId="b9a05478-9ca2-4ac2-b948-1b493583318e" providerId="ADAL" clId="{353566BD-E313-436A-8B79-40A60F03CAB0}" dt="2023-10-31T08:33:09.668" v="910"/>
          <ac:spMkLst>
            <pc:docMk/>
            <pc:sldMk cId="2783901138" sldId="442"/>
            <ac:spMk id="4" creationId="{DD1003A5-DD86-4A68-85D3-8E6B4E708349}"/>
          </ac:spMkLst>
        </pc:spChg>
        <pc:picChg chg="add mod">
          <ac:chgData name="laiminxin" userId="b9a05478-9ca2-4ac2-b948-1b493583318e" providerId="ADAL" clId="{353566BD-E313-436A-8B79-40A60F03CAB0}" dt="2023-10-31T08:33:14.886" v="914" actId="1076"/>
          <ac:picMkLst>
            <pc:docMk/>
            <pc:sldMk cId="2783901138" sldId="442"/>
            <ac:picMk id="5" creationId="{B35CA713-28D7-4172-9891-715767D69A22}"/>
          </ac:picMkLst>
        </pc:picChg>
        <pc:picChg chg="del">
          <ac:chgData name="laiminxin" userId="b9a05478-9ca2-4ac2-b948-1b493583318e" providerId="ADAL" clId="{353566BD-E313-436A-8B79-40A60F03CAB0}" dt="2023-10-31T07:38:08.880" v="801" actId="478"/>
          <ac:picMkLst>
            <pc:docMk/>
            <pc:sldMk cId="2783901138" sldId="442"/>
            <ac:picMk id="1026" creationId="{8C0768E2-AFC6-42E0-8EDA-28F1890E2A7F}"/>
          </ac:picMkLst>
        </pc:picChg>
      </pc:sldChg>
      <pc:sldChg chg="addSp delSp modSp add mod ord modNotesTx">
        <pc:chgData name="laiminxin" userId="b9a05478-9ca2-4ac2-b948-1b493583318e" providerId="ADAL" clId="{353566BD-E313-436A-8B79-40A60F03CAB0}" dt="2023-10-31T08:33:00.996" v="909"/>
        <pc:sldMkLst>
          <pc:docMk/>
          <pc:sldMk cId="612546075" sldId="443"/>
        </pc:sldMkLst>
        <pc:spChg chg="mod">
          <ac:chgData name="laiminxin" userId="b9a05478-9ca2-4ac2-b948-1b493583318e" providerId="ADAL" clId="{353566BD-E313-436A-8B79-40A60F03CAB0}" dt="2023-10-31T08:32:59.490" v="907"/>
          <ac:spMkLst>
            <pc:docMk/>
            <pc:sldMk cId="612546075" sldId="443"/>
            <ac:spMk id="4" creationId="{DD1003A5-DD86-4A68-85D3-8E6B4E708349}"/>
          </ac:spMkLst>
        </pc:spChg>
        <pc:picChg chg="del">
          <ac:chgData name="laiminxin" userId="b9a05478-9ca2-4ac2-b948-1b493583318e" providerId="ADAL" clId="{353566BD-E313-436A-8B79-40A60F03CAB0}" dt="2023-10-31T08:21:04.080" v="877" actId="478"/>
          <ac:picMkLst>
            <pc:docMk/>
            <pc:sldMk cId="612546075" sldId="443"/>
            <ac:picMk id="5" creationId="{B35CA713-28D7-4172-9891-715767D69A22}"/>
          </ac:picMkLst>
        </pc:picChg>
        <pc:picChg chg="add mod">
          <ac:chgData name="laiminxin" userId="b9a05478-9ca2-4ac2-b948-1b493583318e" providerId="ADAL" clId="{353566BD-E313-436A-8B79-40A60F03CAB0}" dt="2023-10-31T08:21:18.294" v="881" actId="1076"/>
          <ac:picMkLst>
            <pc:docMk/>
            <pc:sldMk cId="612546075" sldId="443"/>
            <ac:picMk id="6" creationId="{7F93EC8B-6C01-4AF3-89CD-C422FA500AC1}"/>
          </ac:picMkLst>
        </pc:picChg>
      </pc:sldChg>
      <pc:sldChg chg="delSp modSp add del mod ord">
        <pc:chgData name="laiminxin" userId="b9a05478-9ca2-4ac2-b948-1b493583318e" providerId="ADAL" clId="{353566BD-E313-436A-8B79-40A60F03CAB0}" dt="2023-10-31T08:42:28.987" v="915" actId="47"/>
        <pc:sldMkLst>
          <pc:docMk/>
          <pc:sldMk cId="2395045928" sldId="444"/>
        </pc:sldMkLst>
        <pc:spChg chg="mod">
          <ac:chgData name="laiminxin" userId="b9a05478-9ca2-4ac2-b948-1b493583318e" providerId="ADAL" clId="{353566BD-E313-436A-8B79-40A60F03CAB0}" dt="2023-10-31T08:32:51.371" v="906"/>
          <ac:spMkLst>
            <pc:docMk/>
            <pc:sldMk cId="2395045928" sldId="444"/>
            <ac:spMk id="4" creationId="{DD1003A5-DD86-4A68-85D3-8E6B4E708349}"/>
          </ac:spMkLst>
        </pc:spChg>
        <pc:picChg chg="del">
          <ac:chgData name="laiminxin" userId="b9a05478-9ca2-4ac2-b948-1b493583318e" providerId="ADAL" clId="{353566BD-E313-436A-8B79-40A60F03CAB0}" dt="2023-10-31T08:25:30.900" v="902" actId="478"/>
          <ac:picMkLst>
            <pc:docMk/>
            <pc:sldMk cId="2395045928" sldId="444"/>
            <ac:picMk id="6" creationId="{7F93EC8B-6C01-4AF3-89CD-C422FA500AC1}"/>
          </ac:picMkLst>
        </pc:picChg>
      </pc:sldChg>
    </pc:docChg>
  </pc:docChgLst>
  <pc:docChgLst>
    <pc:chgData name="laiminxin" userId="b9a05478-9ca2-4ac2-b948-1b493583318e" providerId="ADAL" clId="{ADE18457-42CF-4B1F-9866-56019D8204A9}"/>
    <pc:docChg chg="undo custSel addSld delSld modSld delSection modSection">
      <pc:chgData name="laiminxin" userId="b9a05478-9ca2-4ac2-b948-1b493583318e" providerId="ADAL" clId="{ADE18457-42CF-4B1F-9866-56019D8204A9}" dt="2025-03-30T10:46:11.534" v="20"/>
      <pc:docMkLst>
        <pc:docMk/>
      </pc:docMkLst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1052530993" sldId="398"/>
        </pc:sldMkLst>
      </pc:sldChg>
      <pc:sldChg chg="delSp modSp add del">
        <pc:chgData name="laiminxin" userId="b9a05478-9ca2-4ac2-b948-1b493583318e" providerId="ADAL" clId="{ADE18457-42CF-4B1F-9866-56019D8204A9}" dt="2025-03-30T10:28:31.441" v="5" actId="18676"/>
        <pc:sldMkLst>
          <pc:docMk/>
          <pc:sldMk cId="3883774457" sldId="406"/>
        </pc:sldMkLst>
        <pc:graphicFrameChg chg="del mod">
          <ac:chgData name="laiminxin" userId="b9a05478-9ca2-4ac2-b948-1b493583318e" providerId="ADAL" clId="{ADE18457-42CF-4B1F-9866-56019D8204A9}" dt="2025-03-30T10:27:52.561" v="2"/>
          <ac:graphicFrameMkLst>
            <pc:docMk/>
            <pc:sldMk cId="3883774457" sldId="406"/>
            <ac:graphicFrameMk id="2" creationId="{C90FA2A6-758B-47DC-A108-2B435A23892B}"/>
          </ac:graphicFrameMkLst>
        </pc:graphicFrameChg>
        <pc:graphicFrameChg chg="del mod">
          <ac:chgData name="laiminxin" userId="b9a05478-9ca2-4ac2-b948-1b493583318e" providerId="ADAL" clId="{ADE18457-42CF-4B1F-9866-56019D8204A9}" dt="2025-03-30T10:27:59.161" v="3"/>
          <ac:graphicFrameMkLst>
            <pc:docMk/>
            <pc:sldMk cId="3883774457" sldId="406"/>
            <ac:graphicFrameMk id="4" creationId="{E4C1B363-F479-4C27-8839-C07C092D5AF2}"/>
          </ac:graphicFrameMkLst>
        </pc:graphicFrameChg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670017459" sldId="446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889817620" sldId="447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948984125" sldId="448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698015466" sldId="464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693811936" sldId="465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3331786572" sldId="466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235289605" sldId="467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4153535879" sldId="468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320344019" sldId="469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1951702914" sldId="470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753058145" sldId="471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3347050564" sldId="472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739339974" sldId="473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1710862374" sldId="474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1889901200" sldId="475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2773183710" sldId="476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709355644" sldId="477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3060641140" sldId="478"/>
        </pc:sldMkLst>
      </pc:sldChg>
      <pc:sldChg chg="add del">
        <pc:chgData name="laiminxin" userId="b9a05478-9ca2-4ac2-b948-1b493583318e" providerId="ADAL" clId="{ADE18457-42CF-4B1F-9866-56019D8204A9}" dt="2025-03-30T10:28:31.441" v="5" actId="18676"/>
        <pc:sldMkLst>
          <pc:docMk/>
          <pc:sldMk cId="431152610" sldId="3023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3997880992" sldId="3113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3721998755" sldId="3114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3197221637" sldId="3115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1986662326" sldId="3118"/>
        </pc:sldMkLst>
      </pc:sldChg>
      <pc:sldChg chg="add modNotesTx">
        <pc:chgData name="laiminxin" userId="b9a05478-9ca2-4ac2-b948-1b493583318e" providerId="ADAL" clId="{ADE18457-42CF-4B1F-9866-56019D8204A9}" dt="2025-03-30T10:29:26.011" v="11" actId="14"/>
        <pc:sldMkLst>
          <pc:docMk/>
          <pc:sldMk cId="547446796" sldId="3119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1831783182" sldId="3120"/>
        </pc:sldMkLst>
      </pc:sldChg>
      <pc:sldChg chg="add modNotesTx">
        <pc:chgData name="laiminxin" userId="b9a05478-9ca2-4ac2-b948-1b493583318e" providerId="ADAL" clId="{ADE18457-42CF-4B1F-9866-56019D8204A9}" dt="2025-03-30T10:34:05.373" v="12" actId="20577"/>
        <pc:sldMkLst>
          <pc:docMk/>
          <pc:sldMk cId="2586694818" sldId="3121"/>
        </pc:sldMkLst>
      </pc:sldChg>
      <pc:sldChg chg="modSp add mod">
        <pc:chgData name="laiminxin" userId="b9a05478-9ca2-4ac2-b948-1b493583318e" providerId="ADAL" clId="{ADE18457-42CF-4B1F-9866-56019D8204A9}" dt="2025-03-30T10:36:08.531" v="14" actId="20577"/>
        <pc:sldMkLst>
          <pc:docMk/>
          <pc:sldMk cId="3407390576" sldId="3122"/>
        </pc:sldMkLst>
        <pc:spChg chg="mod">
          <ac:chgData name="laiminxin" userId="b9a05478-9ca2-4ac2-b948-1b493583318e" providerId="ADAL" clId="{ADE18457-42CF-4B1F-9866-56019D8204A9}" dt="2025-03-30T10:36:08.531" v="14" actId="20577"/>
          <ac:spMkLst>
            <pc:docMk/>
            <pc:sldMk cId="3407390576" sldId="3122"/>
            <ac:spMk id="6" creationId="{0FA98F79-D6EA-4F9C-ADD8-01E1419794FD}"/>
          </ac:spMkLst>
        </pc:spChg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2255690317" sldId="3123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453353511" sldId="3124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3557881005" sldId="3125"/>
        </pc:sldMkLst>
      </pc:sldChg>
      <pc:sldChg chg="modSp add mod modNotesTx">
        <pc:chgData name="laiminxin" userId="b9a05478-9ca2-4ac2-b948-1b493583318e" providerId="ADAL" clId="{ADE18457-42CF-4B1F-9866-56019D8204A9}" dt="2025-03-30T10:46:11.534" v="20"/>
        <pc:sldMkLst>
          <pc:docMk/>
          <pc:sldMk cId="3006113815" sldId="3126"/>
        </pc:sldMkLst>
        <pc:spChg chg="mod">
          <ac:chgData name="laiminxin" userId="b9a05478-9ca2-4ac2-b948-1b493583318e" providerId="ADAL" clId="{ADE18457-42CF-4B1F-9866-56019D8204A9}" dt="2025-03-30T10:45:57.739" v="16" actId="21"/>
          <ac:spMkLst>
            <pc:docMk/>
            <pc:sldMk cId="3006113815" sldId="3126"/>
            <ac:spMk id="6" creationId="{0FA98F79-D6EA-4F9C-ADD8-01E1419794FD}"/>
          </ac:spMkLst>
        </pc:spChg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1431483077" sldId="3127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81860725" sldId="3128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250421600" sldId="3129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546277599" sldId="3130"/>
        </pc:sldMkLst>
      </pc:sldChg>
      <pc:sldChg chg="add">
        <pc:chgData name="laiminxin" userId="b9a05478-9ca2-4ac2-b948-1b493583318e" providerId="ADAL" clId="{ADE18457-42CF-4B1F-9866-56019D8204A9}" dt="2025-03-30T10:28:24.342" v="4"/>
        <pc:sldMkLst>
          <pc:docMk/>
          <pc:sldMk cId="3148943861" sldId="3131"/>
        </pc:sldMkLst>
      </pc:sldChg>
      <pc:sldMasterChg chg="addSldLayout delSldLayout">
        <pc:chgData name="laiminxin" userId="b9a05478-9ca2-4ac2-b948-1b493583318e" providerId="ADAL" clId="{ADE18457-42CF-4B1F-9866-56019D8204A9}" dt="2025-03-30T10:28:31.441" v="5" actId="18676"/>
        <pc:sldMasterMkLst>
          <pc:docMk/>
          <pc:sldMasterMk cId="2774892512" sldId="2147483648"/>
        </pc:sldMasterMkLst>
        <pc:sldLayoutChg chg="add del">
          <pc:chgData name="laiminxin" userId="b9a05478-9ca2-4ac2-b948-1b493583318e" providerId="ADAL" clId="{ADE18457-42CF-4B1F-9866-56019D8204A9}" dt="2025-03-30T10:28:31.441" v="5" actId="18676"/>
          <pc:sldLayoutMkLst>
            <pc:docMk/>
            <pc:sldMasterMk cId="2774892512" sldId="2147483648"/>
            <pc:sldLayoutMk cId="1018414354" sldId="2147483660"/>
          </pc:sldLayoutMkLst>
        </pc:sldLayoutChg>
      </pc:sldMasterChg>
    </pc:docChg>
  </pc:docChgLst>
  <pc:docChgLst>
    <pc:chgData name="laiminxin" userId="b9a05478-9ca2-4ac2-b948-1b493583318e" providerId="ADAL" clId="{FD71E34C-E7EF-40AC-9896-CF8F73FED97A}"/>
    <pc:docChg chg="undo custSel addSld delSld modSld sldOrd">
      <pc:chgData name="laiminxin" userId="b9a05478-9ca2-4ac2-b948-1b493583318e" providerId="ADAL" clId="{FD71E34C-E7EF-40AC-9896-CF8F73FED97A}" dt="2023-10-10T09:22:41.729" v="2588" actId="20577"/>
      <pc:docMkLst>
        <pc:docMk/>
      </pc:docMkLst>
      <pc:sldChg chg="addSp delSp modSp mod modNotesTx">
        <pc:chgData name="laiminxin" userId="b9a05478-9ca2-4ac2-b948-1b493583318e" providerId="ADAL" clId="{FD71E34C-E7EF-40AC-9896-CF8F73FED97A}" dt="2023-10-09T13:04:35.872" v="2518"/>
        <pc:sldMkLst>
          <pc:docMk/>
          <pc:sldMk cId="2636227809" sldId="409"/>
        </pc:sldMkLst>
        <pc:spChg chg="mod">
          <ac:chgData name="laiminxin" userId="b9a05478-9ca2-4ac2-b948-1b493583318e" providerId="ADAL" clId="{FD71E34C-E7EF-40AC-9896-CF8F73FED97A}" dt="2023-10-08T08:38:59.075" v="1451"/>
          <ac:spMkLst>
            <pc:docMk/>
            <pc:sldMk cId="2636227809" sldId="409"/>
            <ac:spMk id="3" creationId="{70C9F434-CCE9-46D2-86C1-0F6A7766E3B3}"/>
          </ac:spMkLst>
        </pc:spChg>
        <pc:spChg chg="add mod">
          <ac:chgData name="laiminxin" userId="b9a05478-9ca2-4ac2-b948-1b493583318e" providerId="ADAL" clId="{FD71E34C-E7EF-40AC-9896-CF8F73FED97A}" dt="2023-10-09T13:04:35.872" v="2518"/>
          <ac:spMkLst>
            <pc:docMk/>
            <pc:sldMk cId="2636227809" sldId="409"/>
            <ac:spMk id="5" creationId="{EA8677CF-5525-4917-92F5-F90A91876571}"/>
          </ac:spMkLst>
        </pc:spChg>
        <pc:spChg chg="mod">
          <ac:chgData name="laiminxin" userId="b9a05478-9ca2-4ac2-b948-1b493583318e" providerId="ADAL" clId="{FD71E34C-E7EF-40AC-9896-CF8F73FED97A}" dt="2023-10-08T08:39:14.083" v="1457" actId="12"/>
          <ac:spMkLst>
            <pc:docMk/>
            <pc:sldMk cId="2636227809" sldId="409"/>
            <ac:spMk id="6" creationId="{99AB9D1A-499B-4D49-BA09-A14CF0480781}"/>
          </ac:spMkLst>
        </pc:spChg>
        <pc:picChg chg="del">
          <ac:chgData name="laiminxin" userId="b9a05478-9ca2-4ac2-b948-1b493583318e" providerId="ADAL" clId="{FD71E34C-E7EF-40AC-9896-CF8F73FED97A}" dt="2023-10-08T08:38:49.193" v="1447" actId="478"/>
          <ac:picMkLst>
            <pc:docMk/>
            <pc:sldMk cId="2636227809" sldId="409"/>
            <ac:picMk id="4" creationId="{82227328-8CD2-4E99-8A37-49D8BFA504B7}"/>
          </ac:picMkLst>
        </pc:picChg>
      </pc:sldChg>
      <pc:sldChg chg="modSp mod ord modNotesTx">
        <pc:chgData name="laiminxin" userId="b9a05478-9ca2-4ac2-b948-1b493583318e" providerId="ADAL" clId="{FD71E34C-E7EF-40AC-9896-CF8F73FED97A}" dt="2023-10-08T01:41:25.467" v="77"/>
        <pc:sldMkLst>
          <pc:docMk/>
          <pc:sldMk cId="3186711170" sldId="410"/>
        </pc:sldMkLst>
        <pc:spChg chg="mod">
          <ac:chgData name="laiminxin" userId="b9a05478-9ca2-4ac2-b948-1b493583318e" providerId="ADAL" clId="{FD71E34C-E7EF-40AC-9896-CF8F73FED97A}" dt="2023-10-08T01:29:08.184" v="41"/>
          <ac:spMkLst>
            <pc:docMk/>
            <pc:sldMk cId="3186711170" sldId="410"/>
            <ac:spMk id="4" creationId="{DD1003A5-DD86-4A68-85D3-8E6B4E708349}"/>
          </ac:spMkLst>
        </pc:spChg>
      </pc:sldChg>
      <pc:sldChg chg="addSp modSp mod modNotesTx">
        <pc:chgData name="laiminxin" userId="b9a05478-9ca2-4ac2-b948-1b493583318e" providerId="ADAL" clId="{FD71E34C-E7EF-40AC-9896-CF8F73FED97A}" dt="2023-10-09T13:18:54.848" v="2550" actId="20577"/>
        <pc:sldMkLst>
          <pc:docMk/>
          <pc:sldMk cId="2009960429" sldId="411"/>
        </pc:sldMkLst>
        <pc:spChg chg="mod">
          <ac:chgData name="laiminxin" userId="b9a05478-9ca2-4ac2-b948-1b493583318e" providerId="ADAL" clId="{FD71E34C-E7EF-40AC-9896-CF8F73FED97A}" dt="2023-10-08T09:11:27.200" v="1685"/>
          <ac:spMkLst>
            <pc:docMk/>
            <pc:sldMk cId="2009960429" sldId="411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09:11:18.385" v="1682"/>
          <ac:spMkLst>
            <pc:docMk/>
            <pc:sldMk cId="2009960429" sldId="411"/>
            <ac:spMk id="4" creationId="{DD1003A5-DD86-4A68-85D3-8E6B4E708349}"/>
          </ac:spMkLst>
        </pc:spChg>
        <pc:picChg chg="add mod">
          <ac:chgData name="laiminxin" userId="b9a05478-9ca2-4ac2-b948-1b493583318e" providerId="ADAL" clId="{FD71E34C-E7EF-40AC-9896-CF8F73FED97A}" dt="2023-10-08T09:11:46.626" v="1689" actId="1076"/>
          <ac:picMkLst>
            <pc:docMk/>
            <pc:sldMk cId="2009960429" sldId="411"/>
            <ac:picMk id="13314" creationId="{A88780FA-3CDF-4DB8-9070-4E9D926631D8}"/>
          </ac:picMkLst>
        </pc:picChg>
      </pc:sldChg>
      <pc:sldChg chg="del">
        <pc:chgData name="laiminxin" userId="b9a05478-9ca2-4ac2-b948-1b493583318e" providerId="ADAL" clId="{FD71E34C-E7EF-40AC-9896-CF8F73FED97A}" dt="2023-10-08T10:07:29.513" v="2058" actId="47"/>
        <pc:sldMkLst>
          <pc:docMk/>
          <pc:sldMk cId="785803294" sldId="412"/>
        </pc:sldMkLst>
      </pc:sldChg>
      <pc:sldChg chg="del">
        <pc:chgData name="laiminxin" userId="b9a05478-9ca2-4ac2-b948-1b493583318e" providerId="ADAL" clId="{FD71E34C-E7EF-40AC-9896-CF8F73FED97A}" dt="2023-10-08T10:07:29.513" v="2058" actId="47"/>
        <pc:sldMkLst>
          <pc:docMk/>
          <pc:sldMk cId="2219990694" sldId="413"/>
        </pc:sldMkLst>
      </pc:sldChg>
      <pc:sldChg chg="del">
        <pc:chgData name="laiminxin" userId="b9a05478-9ca2-4ac2-b948-1b493583318e" providerId="ADAL" clId="{FD71E34C-E7EF-40AC-9896-CF8F73FED97A}" dt="2023-10-08T10:07:29.513" v="2058" actId="47"/>
        <pc:sldMkLst>
          <pc:docMk/>
          <pc:sldMk cId="3140866426" sldId="414"/>
        </pc:sldMkLst>
      </pc:sldChg>
      <pc:sldChg chg="del">
        <pc:chgData name="laiminxin" userId="b9a05478-9ca2-4ac2-b948-1b493583318e" providerId="ADAL" clId="{FD71E34C-E7EF-40AC-9896-CF8F73FED97A}" dt="2023-10-08T10:07:29.513" v="2058" actId="47"/>
        <pc:sldMkLst>
          <pc:docMk/>
          <pc:sldMk cId="3310783024" sldId="415"/>
        </pc:sldMkLst>
      </pc:sldChg>
      <pc:sldChg chg="del">
        <pc:chgData name="laiminxin" userId="b9a05478-9ca2-4ac2-b948-1b493583318e" providerId="ADAL" clId="{FD71E34C-E7EF-40AC-9896-CF8F73FED97A}" dt="2023-10-08T02:15:15.255" v="177" actId="2696"/>
        <pc:sldMkLst>
          <pc:docMk/>
          <pc:sldMk cId="2721399974" sldId="416"/>
        </pc:sldMkLst>
      </pc:sldChg>
      <pc:sldChg chg="addSp delSp modSp mod ord modNotesTx">
        <pc:chgData name="laiminxin" userId="b9a05478-9ca2-4ac2-b948-1b493583318e" providerId="ADAL" clId="{FD71E34C-E7EF-40AC-9896-CF8F73FED97A}" dt="2023-10-09T12:35:10.827" v="2237" actId="20577"/>
        <pc:sldMkLst>
          <pc:docMk/>
          <pc:sldMk cId="2839500979" sldId="417"/>
        </pc:sldMkLst>
        <pc:spChg chg="mod">
          <ac:chgData name="laiminxin" userId="b9a05478-9ca2-4ac2-b948-1b493583318e" providerId="ADAL" clId="{FD71E34C-E7EF-40AC-9896-CF8F73FED97A}" dt="2023-10-08T01:38:28.679" v="72"/>
          <ac:spMkLst>
            <pc:docMk/>
            <pc:sldMk cId="2839500979" sldId="417"/>
            <ac:spMk id="4" creationId="{DD1003A5-DD86-4A68-85D3-8E6B4E708349}"/>
          </ac:spMkLst>
        </pc:spChg>
        <pc:picChg chg="add del mod">
          <ac:chgData name="laiminxin" userId="b9a05478-9ca2-4ac2-b948-1b493583318e" providerId="ADAL" clId="{FD71E34C-E7EF-40AC-9896-CF8F73FED97A}" dt="2023-10-08T02:17:36.420" v="212" actId="478"/>
          <ac:picMkLst>
            <pc:docMk/>
            <pc:sldMk cId="2839500979" sldId="417"/>
            <ac:picMk id="5" creationId="{DB7AAC44-B0FC-4ABE-BDFC-1356993224B0}"/>
          </ac:picMkLst>
        </pc:picChg>
        <pc:picChg chg="add mod">
          <ac:chgData name="laiminxin" userId="b9a05478-9ca2-4ac2-b948-1b493583318e" providerId="ADAL" clId="{FD71E34C-E7EF-40AC-9896-CF8F73FED97A}" dt="2023-10-08T01:58:45.371" v="104" actId="1076"/>
          <ac:picMkLst>
            <pc:docMk/>
            <pc:sldMk cId="2839500979" sldId="417"/>
            <ac:picMk id="7" creationId="{BC59A17A-06D4-4540-B315-CECA599362D4}"/>
          </ac:picMkLst>
        </pc:picChg>
        <pc:picChg chg="add mod">
          <ac:chgData name="laiminxin" userId="b9a05478-9ca2-4ac2-b948-1b493583318e" providerId="ADAL" clId="{FD71E34C-E7EF-40AC-9896-CF8F73FED97A}" dt="2023-10-08T02:17:46.899" v="214" actId="1076"/>
          <ac:picMkLst>
            <pc:docMk/>
            <pc:sldMk cId="2839500979" sldId="417"/>
            <ac:picMk id="9" creationId="{C0D081F6-2909-4B54-B255-A20141B6D670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2:37:11.515" v="2263" actId="20577"/>
        <pc:sldMkLst>
          <pc:docMk/>
          <pc:sldMk cId="4239040659" sldId="418"/>
        </pc:sldMkLst>
        <pc:spChg chg="mod">
          <ac:chgData name="laiminxin" userId="b9a05478-9ca2-4ac2-b948-1b493583318e" providerId="ADAL" clId="{FD71E34C-E7EF-40AC-9896-CF8F73FED97A}" dt="2023-10-08T02:05:58.528" v="142" actId="14100"/>
          <ac:spMkLst>
            <pc:docMk/>
            <pc:sldMk cId="4239040659" sldId="418"/>
            <ac:spMk id="4" creationId="{DD1003A5-DD86-4A68-85D3-8E6B4E708349}"/>
          </ac:spMkLst>
        </pc:spChg>
        <pc:picChg chg="del">
          <ac:chgData name="laiminxin" userId="b9a05478-9ca2-4ac2-b948-1b493583318e" providerId="ADAL" clId="{FD71E34C-E7EF-40AC-9896-CF8F73FED97A}" dt="2023-10-08T02:05:19.684" v="117" actId="478"/>
          <ac:picMkLst>
            <pc:docMk/>
            <pc:sldMk cId="4239040659" sldId="418"/>
            <ac:picMk id="5" creationId="{DB7AAC44-B0FC-4ABE-BDFC-1356993224B0}"/>
          </ac:picMkLst>
        </pc:picChg>
        <pc:picChg chg="add mod">
          <ac:chgData name="laiminxin" userId="b9a05478-9ca2-4ac2-b948-1b493583318e" providerId="ADAL" clId="{FD71E34C-E7EF-40AC-9896-CF8F73FED97A}" dt="2023-10-08T02:16:00.660" v="180" actId="1076"/>
          <ac:picMkLst>
            <pc:docMk/>
            <pc:sldMk cId="4239040659" sldId="418"/>
            <ac:picMk id="6" creationId="{153D2ED1-C08B-4B06-9C1F-C0AEB3907E3B}"/>
          </ac:picMkLst>
        </pc:picChg>
        <pc:picChg chg="del">
          <ac:chgData name="laiminxin" userId="b9a05478-9ca2-4ac2-b948-1b493583318e" providerId="ADAL" clId="{FD71E34C-E7EF-40AC-9896-CF8F73FED97A}" dt="2023-10-08T02:05:20.229" v="118" actId="478"/>
          <ac:picMkLst>
            <pc:docMk/>
            <pc:sldMk cId="4239040659" sldId="418"/>
            <ac:picMk id="7" creationId="{BC59A17A-06D4-4540-B315-CECA599362D4}"/>
          </ac:picMkLst>
        </pc:picChg>
        <pc:picChg chg="add mod">
          <ac:chgData name="laiminxin" userId="b9a05478-9ca2-4ac2-b948-1b493583318e" providerId="ADAL" clId="{FD71E34C-E7EF-40AC-9896-CF8F73FED97A}" dt="2023-10-08T02:06:06.839" v="144" actId="1076"/>
          <ac:picMkLst>
            <pc:docMk/>
            <pc:sldMk cId="4239040659" sldId="418"/>
            <ac:picMk id="1026" creationId="{E7CDC539-CCC0-47A3-96CA-C59C05918FDE}"/>
          </ac:picMkLst>
        </pc:picChg>
      </pc:sldChg>
      <pc:sldChg chg="addSp delSp modSp add mod ord modNotesTx">
        <pc:chgData name="laiminxin" userId="b9a05478-9ca2-4ac2-b948-1b493583318e" providerId="ADAL" clId="{FD71E34C-E7EF-40AC-9896-CF8F73FED97A}" dt="2023-10-09T12:39:12.817" v="2273" actId="20577"/>
        <pc:sldMkLst>
          <pc:docMk/>
          <pc:sldMk cId="4248664370" sldId="419"/>
        </pc:sldMkLst>
        <pc:spChg chg="mod">
          <ac:chgData name="laiminxin" userId="b9a05478-9ca2-4ac2-b948-1b493583318e" providerId="ADAL" clId="{FD71E34C-E7EF-40AC-9896-CF8F73FED97A}" dt="2023-10-08T02:16:19.206" v="210"/>
          <ac:spMkLst>
            <pc:docMk/>
            <pc:sldMk cId="4248664370" sldId="419"/>
            <ac:spMk id="4" creationId="{DD1003A5-DD86-4A68-85D3-8E6B4E708349}"/>
          </ac:spMkLst>
        </pc:spChg>
        <pc:spChg chg="add mod">
          <ac:chgData name="laiminxin" userId="b9a05478-9ca2-4ac2-b948-1b493583318e" providerId="ADAL" clId="{FD71E34C-E7EF-40AC-9896-CF8F73FED97A}" dt="2023-10-08T03:01:25.564" v="381" actId="20577"/>
          <ac:spMkLst>
            <pc:docMk/>
            <pc:sldMk cId="4248664370" sldId="419"/>
            <ac:spMk id="8" creationId="{EEF635A2-95C8-4F87-9F8E-EEE8F41B08DB}"/>
          </ac:spMkLst>
        </pc:spChg>
        <pc:picChg chg="add mod">
          <ac:chgData name="laiminxin" userId="b9a05478-9ca2-4ac2-b948-1b493583318e" providerId="ADAL" clId="{FD71E34C-E7EF-40AC-9896-CF8F73FED97A}" dt="2023-10-08T02:29:33.644" v="228" actId="1076"/>
          <ac:picMkLst>
            <pc:docMk/>
            <pc:sldMk cId="4248664370" sldId="419"/>
            <ac:picMk id="5" creationId="{50D91702-A5D1-4B12-898A-39D046B9EB2D}"/>
          </ac:picMkLst>
        </pc:picChg>
        <pc:picChg chg="del">
          <ac:chgData name="laiminxin" userId="b9a05478-9ca2-4ac2-b948-1b493583318e" providerId="ADAL" clId="{FD71E34C-E7EF-40AC-9896-CF8F73FED97A}" dt="2023-10-08T02:16:05.913" v="182" actId="478"/>
          <ac:picMkLst>
            <pc:docMk/>
            <pc:sldMk cId="4248664370" sldId="419"/>
            <ac:picMk id="6" creationId="{153D2ED1-C08B-4B06-9C1F-C0AEB3907E3B}"/>
          </ac:picMkLst>
        </pc:picChg>
        <pc:picChg chg="del">
          <ac:chgData name="laiminxin" userId="b9a05478-9ca2-4ac2-b948-1b493583318e" providerId="ADAL" clId="{FD71E34C-E7EF-40AC-9896-CF8F73FED97A}" dt="2023-10-08T02:16:06.730" v="183" actId="478"/>
          <ac:picMkLst>
            <pc:docMk/>
            <pc:sldMk cId="4248664370" sldId="419"/>
            <ac:picMk id="1026" creationId="{E7CDC539-CCC0-47A3-96CA-C59C05918FDE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2:41:31.689" v="2306" actId="20577"/>
        <pc:sldMkLst>
          <pc:docMk/>
          <pc:sldMk cId="158764472" sldId="420"/>
        </pc:sldMkLst>
        <pc:spChg chg="mod">
          <ac:chgData name="laiminxin" userId="b9a05478-9ca2-4ac2-b948-1b493583318e" providerId="ADAL" clId="{FD71E34C-E7EF-40AC-9896-CF8F73FED97A}" dt="2023-10-08T03:02:33.813" v="405" actId="20577"/>
          <ac:spMkLst>
            <pc:docMk/>
            <pc:sldMk cId="158764472" sldId="420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03:02:59.428" v="409" actId="20577"/>
          <ac:spMkLst>
            <pc:docMk/>
            <pc:sldMk cId="158764472" sldId="420"/>
            <ac:spMk id="4" creationId="{DD1003A5-DD86-4A68-85D3-8E6B4E708349}"/>
          </ac:spMkLst>
        </pc:spChg>
        <pc:spChg chg="del">
          <ac:chgData name="laiminxin" userId="b9a05478-9ca2-4ac2-b948-1b493583318e" providerId="ADAL" clId="{FD71E34C-E7EF-40AC-9896-CF8F73FED97A}" dt="2023-10-08T03:02:46.574" v="406" actId="478"/>
          <ac:spMkLst>
            <pc:docMk/>
            <pc:sldMk cId="158764472" sldId="420"/>
            <ac:spMk id="8" creationId="{EEF635A2-95C8-4F87-9F8E-EEE8F41B08DB}"/>
          </ac:spMkLst>
        </pc:spChg>
        <pc:picChg chg="del">
          <ac:chgData name="laiminxin" userId="b9a05478-9ca2-4ac2-b948-1b493583318e" providerId="ADAL" clId="{FD71E34C-E7EF-40AC-9896-CF8F73FED97A}" dt="2023-10-08T03:02:25.049" v="383" actId="478"/>
          <ac:picMkLst>
            <pc:docMk/>
            <pc:sldMk cId="158764472" sldId="420"/>
            <ac:picMk id="5" creationId="{50D91702-A5D1-4B12-898A-39D046B9EB2D}"/>
          </ac:picMkLst>
        </pc:picChg>
        <pc:picChg chg="add mod">
          <ac:chgData name="laiminxin" userId="b9a05478-9ca2-4ac2-b948-1b493583318e" providerId="ADAL" clId="{FD71E34C-E7EF-40AC-9896-CF8F73FED97A}" dt="2023-10-08T03:21:26.568" v="430" actId="1076"/>
          <ac:picMkLst>
            <pc:docMk/>
            <pc:sldMk cId="158764472" sldId="420"/>
            <ac:picMk id="2050" creationId="{2DEE237C-D122-4F8E-AD65-7DB8CDB70024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2:49:09.427" v="2320" actId="20577"/>
        <pc:sldMkLst>
          <pc:docMk/>
          <pc:sldMk cId="2358274546" sldId="421"/>
        </pc:sldMkLst>
        <pc:spChg chg="mod">
          <ac:chgData name="laiminxin" userId="b9a05478-9ca2-4ac2-b948-1b493583318e" providerId="ADAL" clId="{FD71E34C-E7EF-40AC-9896-CF8F73FED97A}" dt="2023-10-08T03:28:35.157" v="446"/>
          <ac:spMkLst>
            <pc:docMk/>
            <pc:sldMk cId="2358274546" sldId="421"/>
            <ac:spMk id="4" creationId="{DD1003A5-DD86-4A68-85D3-8E6B4E708349}"/>
          </ac:spMkLst>
        </pc:spChg>
        <pc:picChg chg="add mod">
          <ac:chgData name="laiminxin" userId="b9a05478-9ca2-4ac2-b948-1b493583318e" providerId="ADAL" clId="{FD71E34C-E7EF-40AC-9896-CF8F73FED97A}" dt="2023-10-08T03:29:02.102" v="453" actId="1076"/>
          <ac:picMkLst>
            <pc:docMk/>
            <pc:sldMk cId="2358274546" sldId="421"/>
            <ac:picMk id="5" creationId="{7209D925-3CAB-4B17-9742-C019C1C24E1D}"/>
          </ac:picMkLst>
        </pc:picChg>
        <pc:picChg chg="del">
          <ac:chgData name="laiminxin" userId="b9a05478-9ca2-4ac2-b948-1b493583318e" providerId="ADAL" clId="{FD71E34C-E7EF-40AC-9896-CF8F73FED97A}" dt="2023-10-08T03:28:13.422" v="432" actId="478"/>
          <ac:picMkLst>
            <pc:docMk/>
            <pc:sldMk cId="2358274546" sldId="421"/>
            <ac:picMk id="2050" creationId="{2DEE237C-D122-4F8E-AD65-7DB8CDB70024}"/>
          </ac:picMkLst>
        </pc:picChg>
        <pc:picChg chg="add mod">
          <ac:chgData name="laiminxin" userId="b9a05478-9ca2-4ac2-b948-1b493583318e" providerId="ADAL" clId="{FD71E34C-E7EF-40AC-9896-CF8F73FED97A}" dt="2023-10-08T03:29:03.414" v="454" actId="1076"/>
          <ac:picMkLst>
            <pc:docMk/>
            <pc:sldMk cId="2358274546" sldId="421"/>
            <ac:picMk id="4098" creationId="{0A92555B-2ECA-4866-906F-395E56ECE746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2:50:28.784" v="2336" actId="20577"/>
        <pc:sldMkLst>
          <pc:docMk/>
          <pc:sldMk cId="804607193" sldId="422"/>
        </pc:sldMkLst>
        <pc:spChg chg="mod">
          <ac:chgData name="laiminxin" userId="b9a05478-9ca2-4ac2-b948-1b493583318e" providerId="ADAL" clId="{FD71E34C-E7EF-40AC-9896-CF8F73FED97A}" dt="2023-10-08T03:31:34.719" v="475"/>
          <ac:spMkLst>
            <pc:docMk/>
            <pc:sldMk cId="804607193" sldId="422"/>
            <ac:spMk id="4" creationId="{DD1003A5-DD86-4A68-85D3-8E6B4E708349}"/>
          </ac:spMkLst>
        </pc:spChg>
        <pc:picChg chg="del">
          <ac:chgData name="laiminxin" userId="b9a05478-9ca2-4ac2-b948-1b493583318e" providerId="ADAL" clId="{FD71E34C-E7EF-40AC-9896-CF8F73FED97A}" dt="2023-10-08T03:31:21.737" v="469" actId="478"/>
          <ac:picMkLst>
            <pc:docMk/>
            <pc:sldMk cId="804607193" sldId="422"/>
            <ac:picMk id="5" creationId="{7209D925-3CAB-4B17-9742-C019C1C24E1D}"/>
          </ac:picMkLst>
        </pc:picChg>
        <pc:picChg chg="add mod">
          <ac:chgData name="laiminxin" userId="b9a05478-9ca2-4ac2-b948-1b493583318e" providerId="ADAL" clId="{FD71E34C-E7EF-40AC-9896-CF8F73FED97A}" dt="2023-10-08T03:31:57.619" v="480" actId="1076"/>
          <ac:picMkLst>
            <pc:docMk/>
            <pc:sldMk cId="804607193" sldId="422"/>
            <ac:picMk id="6" creationId="{BCFA2651-5AB8-4906-A051-8F70A0C1203A}"/>
          </ac:picMkLst>
        </pc:picChg>
        <pc:picChg chg="del">
          <ac:chgData name="laiminxin" userId="b9a05478-9ca2-4ac2-b948-1b493583318e" providerId="ADAL" clId="{FD71E34C-E7EF-40AC-9896-CF8F73FED97A}" dt="2023-10-08T03:31:22.260" v="470" actId="478"/>
          <ac:picMkLst>
            <pc:docMk/>
            <pc:sldMk cId="804607193" sldId="422"/>
            <ac:picMk id="4098" creationId="{0A92555B-2ECA-4866-906F-395E56ECE746}"/>
          </ac:picMkLst>
        </pc:picChg>
        <pc:picChg chg="add mod">
          <ac:chgData name="laiminxin" userId="b9a05478-9ca2-4ac2-b948-1b493583318e" providerId="ADAL" clId="{FD71E34C-E7EF-40AC-9896-CF8F73FED97A}" dt="2023-10-08T03:32:00.827" v="482" actId="1076"/>
          <ac:picMkLst>
            <pc:docMk/>
            <pc:sldMk cId="804607193" sldId="422"/>
            <ac:picMk id="5122" creationId="{17ACB975-4261-4AF4-B59B-6E2C1E2A0FF2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2:51:57.094" v="2358" actId="20577"/>
        <pc:sldMkLst>
          <pc:docMk/>
          <pc:sldMk cId="3890022398" sldId="423"/>
        </pc:sldMkLst>
        <pc:spChg chg="mod">
          <ac:chgData name="laiminxin" userId="b9a05478-9ca2-4ac2-b948-1b493583318e" providerId="ADAL" clId="{FD71E34C-E7EF-40AC-9896-CF8F73FED97A}" dt="2023-10-08T04:14:03.454" v="573"/>
          <ac:spMkLst>
            <pc:docMk/>
            <pc:sldMk cId="3890022398" sldId="423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09:41:44.589" v="1935" actId="20577"/>
          <ac:spMkLst>
            <pc:docMk/>
            <pc:sldMk cId="3890022398" sldId="423"/>
            <ac:spMk id="4" creationId="{DD1003A5-DD86-4A68-85D3-8E6B4E708349}"/>
          </ac:spMkLst>
        </pc:spChg>
        <pc:picChg chg="add del mod">
          <ac:chgData name="laiminxin" userId="b9a05478-9ca2-4ac2-b948-1b493583318e" providerId="ADAL" clId="{FD71E34C-E7EF-40AC-9896-CF8F73FED97A}" dt="2023-10-08T04:20:20.052" v="663" actId="478"/>
          <ac:picMkLst>
            <pc:docMk/>
            <pc:sldMk cId="3890022398" sldId="423"/>
            <ac:picMk id="5" creationId="{1A96DFBB-8240-4BB5-9AC6-2F91066341A1}"/>
          </ac:picMkLst>
        </pc:picChg>
        <pc:picChg chg="del">
          <ac:chgData name="laiminxin" userId="b9a05478-9ca2-4ac2-b948-1b493583318e" providerId="ADAL" clId="{FD71E34C-E7EF-40AC-9896-CF8F73FED97A}" dt="2023-10-08T03:59:01.904" v="513" actId="478"/>
          <ac:picMkLst>
            <pc:docMk/>
            <pc:sldMk cId="3890022398" sldId="423"/>
            <ac:picMk id="6" creationId="{BCFA2651-5AB8-4906-A051-8F70A0C1203A}"/>
          </ac:picMkLst>
        </pc:picChg>
        <pc:picChg chg="add mod">
          <ac:chgData name="laiminxin" userId="b9a05478-9ca2-4ac2-b948-1b493583318e" providerId="ADAL" clId="{FD71E34C-E7EF-40AC-9896-CF8F73FED97A}" dt="2023-10-08T04:20:31.079" v="667" actId="1076"/>
          <ac:picMkLst>
            <pc:docMk/>
            <pc:sldMk cId="3890022398" sldId="423"/>
            <ac:picMk id="8" creationId="{AFAA10C3-3A69-4767-8476-D493CDA345EF}"/>
          </ac:picMkLst>
        </pc:picChg>
        <pc:picChg chg="del">
          <ac:chgData name="laiminxin" userId="b9a05478-9ca2-4ac2-b948-1b493583318e" providerId="ADAL" clId="{FD71E34C-E7EF-40AC-9896-CF8F73FED97A}" dt="2023-10-08T03:59:01.904" v="513" actId="478"/>
          <ac:picMkLst>
            <pc:docMk/>
            <pc:sldMk cId="3890022398" sldId="423"/>
            <ac:picMk id="5122" creationId="{17ACB975-4261-4AF4-B59B-6E2C1E2A0FF2}"/>
          </ac:picMkLst>
        </pc:picChg>
      </pc:sldChg>
      <pc:sldChg chg="addSp delSp modSp add mod modAnim modNotesTx">
        <pc:chgData name="laiminxin" userId="b9a05478-9ca2-4ac2-b948-1b493583318e" providerId="ADAL" clId="{FD71E34C-E7EF-40AC-9896-CF8F73FED97A}" dt="2023-10-10T09:22:41.729" v="2588" actId="20577"/>
        <pc:sldMkLst>
          <pc:docMk/>
          <pc:sldMk cId="208849343" sldId="424"/>
        </pc:sldMkLst>
        <pc:spChg chg="mod">
          <ac:chgData name="laiminxin" userId="b9a05478-9ca2-4ac2-b948-1b493583318e" providerId="ADAL" clId="{FD71E34C-E7EF-40AC-9896-CF8F73FED97A}" dt="2023-10-08T04:14:33.534" v="578"/>
          <ac:spMkLst>
            <pc:docMk/>
            <pc:sldMk cId="208849343" sldId="424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06:17:20.056" v="797"/>
          <ac:spMkLst>
            <pc:docMk/>
            <pc:sldMk cId="208849343" sldId="424"/>
            <ac:spMk id="4" creationId="{DD1003A5-DD86-4A68-85D3-8E6B4E708349}"/>
          </ac:spMkLst>
        </pc:spChg>
        <pc:spChg chg="add mod">
          <ac:chgData name="laiminxin" userId="b9a05478-9ca2-4ac2-b948-1b493583318e" providerId="ADAL" clId="{FD71E34C-E7EF-40AC-9896-CF8F73FED97A}" dt="2023-10-08T04:22:34.084" v="680" actId="14100"/>
          <ac:spMkLst>
            <pc:docMk/>
            <pc:sldMk cId="208849343" sldId="424"/>
            <ac:spMk id="6" creationId="{19339A90-5672-48C7-BA00-6E132ECCB9AA}"/>
          </ac:spMkLst>
        </pc:spChg>
        <pc:spChg chg="add mod">
          <ac:chgData name="laiminxin" userId="b9a05478-9ca2-4ac2-b948-1b493583318e" providerId="ADAL" clId="{FD71E34C-E7EF-40AC-9896-CF8F73FED97A}" dt="2023-10-08T04:22:45.379" v="683" actId="14100"/>
          <ac:spMkLst>
            <pc:docMk/>
            <pc:sldMk cId="208849343" sldId="424"/>
            <ac:spMk id="8" creationId="{446ACA6D-C49F-4DF1-A721-C432B658BE44}"/>
          </ac:spMkLst>
        </pc:spChg>
        <pc:spChg chg="add mod">
          <ac:chgData name="laiminxin" userId="b9a05478-9ca2-4ac2-b948-1b493583318e" providerId="ADAL" clId="{FD71E34C-E7EF-40AC-9896-CF8F73FED97A}" dt="2023-10-08T04:22:59.379" v="688" actId="14100"/>
          <ac:spMkLst>
            <pc:docMk/>
            <pc:sldMk cId="208849343" sldId="424"/>
            <ac:spMk id="9" creationId="{F060C670-5E38-4696-B3A5-FB31F79AAF99}"/>
          </ac:spMkLst>
        </pc:spChg>
        <pc:picChg chg="add mod">
          <ac:chgData name="laiminxin" userId="b9a05478-9ca2-4ac2-b948-1b493583318e" providerId="ADAL" clId="{FD71E34C-E7EF-40AC-9896-CF8F73FED97A}" dt="2023-10-08T04:22:52.726" v="686" actId="1076"/>
          <ac:picMkLst>
            <pc:docMk/>
            <pc:sldMk cId="208849343" sldId="424"/>
            <ac:picMk id="5" creationId="{C8006882-E28B-404D-949C-A170CEC885F5}"/>
          </ac:picMkLst>
        </pc:picChg>
        <pc:picChg chg="add del mod">
          <ac:chgData name="laiminxin" userId="b9a05478-9ca2-4ac2-b948-1b493583318e" providerId="ADAL" clId="{FD71E34C-E7EF-40AC-9896-CF8F73FED97A}" dt="2023-10-08T04:15:11.280" v="596" actId="478"/>
          <ac:picMkLst>
            <pc:docMk/>
            <pc:sldMk cId="208849343" sldId="424"/>
            <ac:picMk id="6146" creationId="{D3E37586-3500-432B-B096-158F70DBF07D}"/>
          </ac:picMkLst>
        </pc:picChg>
      </pc:sldChg>
      <pc:sldChg chg="addSp delSp modSp add mod modAnim modNotesTx">
        <pc:chgData name="laiminxin" userId="b9a05478-9ca2-4ac2-b948-1b493583318e" providerId="ADAL" clId="{FD71E34C-E7EF-40AC-9896-CF8F73FED97A}" dt="2023-10-10T08:41:30.768" v="2579" actId="1076"/>
        <pc:sldMkLst>
          <pc:docMk/>
          <pc:sldMk cId="1704476667" sldId="425"/>
        </pc:sldMkLst>
        <pc:spChg chg="mod">
          <ac:chgData name="laiminxin" userId="b9a05478-9ca2-4ac2-b948-1b493583318e" providerId="ADAL" clId="{FD71E34C-E7EF-40AC-9896-CF8F73FED97A}" dt="2023-10-08T06:19:13.812" v="803"/>
          <ac:spMkLst>
            <pc:docMk/>
            <pc:sldMk cId="1704476667" sldId="425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06:57:30.461" v="1079" actId="1076"/>
          <ac:spMkLst>
            <pc:docMk/>
            <pc:sldMk cId="1704476667" sldId="425"/>
            <ac:spMk id="4" creationId="{DD1003A5-DD86-4A68-85D3-8E6B4E708349}"/>
          </ac:spMkLst>
        </pc:spChg>
        <pc:picChg chg="add del mod">
          <ac:chgData name="laiminxin" userId="b9a05478-9ca2-4ac2-b948-1b493583318e" providerId="ADAL" clId="{FD71E34C-E7EF-40AC-9896-CF8F73FED97A}" dt="2023-10-08T06:48:44.990" v="951" actId="478"/>
          <ac:picMkLst>
            <pc:docMk/>
            <pc:sldMk cId="1704476667" sldId="425"/>
            <ac:picMk id="5" creationId="{16A822E4-C34F-4454-9786-51A30D55AA5E}"/>
          </ac:picMkLst>
        </pc:picChg>
        <pc:picChg chg="add mod">
          <ac:chgData name="laiminxin" userId="b9a05478-9ca2-4ac2-b948-1b493583318e" providerId="ADAL" clId="{FD71E34C-E7EF-40AC-9896-CF8F73FED97A}" dt="2023-10-08T06:55:33.778" v="1069" actId="1076"/>
          <ac:picMkLst>
            <pc:docMk/>
            <pc:sldMk cId="1704476667" sldId="425"/>
            <ac:picMk id="6" creationId="{9538E951-EBB4-4356-8E5E-40CE0F5C2DFD}"/>
          </ac:picMkLst>
        </pc:picChg>
        <pc:picChg chg="del">
          <ac:chgData name="laiminxin" userId="b9a05478-9ca2-4ac2-b948-1b493583318e" providerId="ADAL" clId="{FD71E34C-E7EF-40AC-9896-CF8F73FED97A}" dt="2023-10-08T06:19:16.426" v="804" actId="478"/>
          <ac:picMkLst>
            <pc:docMk/>
            <pc:sldMk cId="1704476667" sldId="425"/>
            <ac:picMk id="8" creationId="{AFAA10C3-3A69-4767-8476-D493CDA345EF}"/>
          </ac:picMkLst>
        </pc:picChg>
        <pc:picChg chg="add mod">
          <ac:chgData name="laiminxin" userId="b9a05478-9ca2-4ac2-b948-1b493583318e" providerId="ADAL" clId="{FD71E34C-E7EF-40AC-9896-CF8F73FED97A}" dt="2023-10-08T06:55:32.173" v="1068" actId="1076"/>
          <ac:picMkLst>
            <pc:docMk/>
            <pc:sldMk cId="1704476667" sldId="425"/>
            <ac:picMk id="8194" creationId="{125616A5-FBFF-4390-91CB-6E17C2C528FB}"/>
          </ac:picMkLst>
        </pc:picChg>
        <pc:picChg chg="add mod">
          <ac:chgData name="laiminxin" userId="b9a05478-9ca2-4ac2-b948-1b493583318e" providerId="ADAL" clId="{FD71E34C-E7EF-40AC-9896-CF8F73FED97A}" dt="2023-10-10T08:41:30.768" v="2579" actId="1076"/>
          <ac:picMkLst>
            <pc:docMk/>
            <pc:sldMk cId="1704476667" sldId="425"/>
            <ac:picMk id="8196" creationId="{4036FC08-40AE-45B1-8A5D-3E721442951C}"/>
          </ac:picMkLst>
        </pc:picChg>
      </pc:sldChg>
      <pc:sldChg chg="add del">
        <pc:chgData name="laiminxin" userId="b9a05478-9ca2-4ac2-b948-1b493583318e" providerId="ADAL" clId="{FD71E34C-E7EF-40AC-9896-CF8F73FED97A}" dt="2023-10-08T06:19:06.767" v="799" actId="47"/>
        <pc:sldMkLst>
          <pc:docMk/>
          <pc:sldMk cId="2737978245" sldId="425"/>
        </pc:sldMkLst>
      </pc:sldChg>
      <pc:sldChg chg="addSp delSp modSp add mod modAnim modNotesTx">
        <pc:chgData name="laiminxin" userId="b9a05478-9ca2-4ac2-b948-1b493583318e" providerId="ADAL" clId="{FD71E34C-E7EF-40AC-9896-CF8F73FED97A}" dt="2023-10-09T12:57:46.676" v="2411" actId="1076"/>
        <pc:sldMkLst>
          <pc:docMk/>
          <pc:sldMk cId="3366525498" sldId="426"/>
        </pc:sldMkLst>
        <pc:spChg chg="mod">
          <ac:chgData name="laiminxin" userId="b9a05478-9ca2-4ac2-b948-1b493583318e" providerId="ADAL" clId="{FD71E34C-E7EF-40AC-9896-CF8F73FED97A}" dt="2023-10-08T07:25:39.757" v="1243" actId="1076"/>
          <ac:spMkLst>
            <pc:docMk/>
            <pc:sldMk cId="3366525498" sldId="426"/>
            <ac:spMk id="4" creationId="{DD1003A5-DD86-4A68-85D3-8E6B4E708349}"/>
          </ac:spMkLst>
        </pc:spChg>
        <pc:picChg chg="del">
          <ac:chgData name="laiminxin" userId="b9a05478-9ca2-4ac2-b948-1b493583318e" providerId="ADAL" clId="{FD71E34C-E7EF-40AC-9896-CF8F73FED97A}" dt="2023-10-08T06:57:04.847" v="1075" actId="478"/>
          <ac:picMkLst>
            <pc:docMk/>
            <pc:sldMk cId="3366525498" sldId="426"/>
            <ac:picMk id="6" creationId="{9538E951-EBB4-4356-8E5E-40CE0F5C2DFD}"/>
          </ac:picMkLst>
        </pc:picChg>
        <pc:picChg chg="del">
          <ac:chgData name="laiminxin" userId="b9a05478-9ca2-4ac2-b948-1b493583318e" providerId="ADAL" clId="{FD71E34C-E7EF-40AC-9896-CF8F73FED97A}" dt="2023-10-08T06:57:05.962" v="1076" actId="478"/>
          <ac:picMkLst>
            <pc:docMk/>
            <pc:sldMk cId="3366525498" sldId="426"/>
            <ac:picMk id="8194" creationId="{125616A5-FBFF-4390-91CB-6E17C2C528FB}"/>
          </ac:picMkLst>
        </pc:picChg>
        <pc:picChg chg="add mod">
          <ac:chgData name="laiminxin" userId="b9a05478-9ca2-4ac2-b948-1b493583318e" providerId="ADAL" clId="{FD71E34C-E7EF-40AC-9896-CF8F73FED97A}" dt="2023-10-08T07:18:10.705" v="1151" actId="1076"/>
          <ac:picMkLst>
            <pc:docMk/>
            <pc:sldMk cId="3366525498" sldId="426"/>
            <ac:picMk id="9218" creationId="{18C3F5A5-330D-4597-A523-50AA51F07551}"/>
          </ac:picMkLst>
        </pc:picChg>
        <pc:picChg chg="add mod">
          <ac:chgData name="laiminxin" userId="b9a05478-9ca2-4ac2-b948-1b493583318e" providerId="ADAL" clId="{FD71E34C-E7EF-40AC-9896-CF8F73FED97A}" dt="2023-10-09T12:57:46.676" v="2411" actId="1076"/>
          <ac:picMkLst>
            <pc:docMk/>
            <pc:sldMk cId="3366525498" sldId="426"/>
            <ac:picMk id="9220" creationId="{A945A435-D724-4075-9F5E-D06E716D8DEE}"/>
          </ac:picMkLst>
        </pc:picChg>
      </pc:sldChg>
      <pc:sldChg chg="addSp delSp modSp add mod modAnim modNotesTx">
        <pc:chgData name="laiminxin" userId="b9a05478-9ca2-4ac2-b948-1b493583318e" providerId="ADAL" clId="{FD71E34C-E7EF-40AC-9896-CF8F73FED97A}" dt="2023-10-10T09:15:01.872" v="2586" actId="1076"/>
        <pc:sldMkLst>
          <pc:docMk/>
          <pc:sldMk cId="2941695887" sldId="427"/>
        </pc:sldMkLst>
        <pc:spChg chg="mod">
          <ac:chgData name="laiminxin" userId="b9a05478-9ca2-4ac2-b948-1b493583318e" providerId="ADAL" clId="{FD71E34C-E7EF-40AC-9896-CF8F73FED97A}" dt="2023-10-08T08:35:29.258" v="1427" actId="6549"/>
          <ac:spMkLst>
            <pc:docMk/>
            <pc:sldMk cId="2941695887" sldId="427"/>
            <ac:spMk id="4" creationId="{DD1003A5-DD86-4A68-85D3-8E6B4E708349}"/>
          </ac:spMkLst>
        </pc:spChg>
        <pc:picChg chg="add mod">
          <ac:chgData name="laiminxin" userId="b9a05478-9ca2-4ac2-b948-1b493583318e" providerId="ADAL" clId="{FD71E34C-E7EF-40AC-9896-CF8F73FED97A}" dt="2023-10-10T09:15:01.872" v="2586" actId="1076"/>
          <ac:picMkLst>
            <pc:docMk/>
            <pc:sldMk cId="2941695887" sldId="427"/>
            <ac:picMk id="5" creationId="{26A7CFFA-34F1-4776-8389-0E65CB44C696}"/>
          </ac:picMkLst>
        </pc:picChg>
        <pc:picChg chg="add del mod">
          <ac:chgData name="laiminxin" userId="b9a05478-9ca2-4ac2-b948-1b493583318e" providerId="ADAL" clId="{FD71E34C-E7EF-40AC-9896-CF8F73FED97A}" dt="2023-10-08T08:14:23.856" v="1278" actId="478"/>
          <ac:picMkLst>
            <pc:docMk/>
            <pc:sldMk cId="2941695887" sldId="427"/>
            <ac:picMk id="7" creationId="{240ADCB6-E0E3-4ECF-823E-F28CB5488B9C}"/>
          </ac:picMkLst>
        </pc:picChg>
        <pc:picChg chg="del">
          <ac:chgData name="laiminxin" userId="b9a05478-9ca2-4ac2-b948-1b493583318e" providerId="ADAL" clId="{FD71E34C-E7EF-40AC-9896-CF8F73FED97A}" dt="2023-10-08T07:28:02.255" v="1254" actId="478"/>
          <ac:picMkLst>
            <pc:docMk/>
            <pc:sldMk cId="2941695887" sldId="427"/>
            <ac:picMk id="9218" creationId="{18C3F5A5-330D-4597-A523-50AA51F07551}"/>
          </ac:picMkLst>
        </pc:picChg>
        <pc:picChg chg="del">
          <ac:chgData name="laiminxin" userId="b9a05478-9ca2-4ac2-b948-1b493583318e" providerId="ADAL" clId="{FD71E34C-E7EF-40AC-9896-CF8F73FED97A}" dt="2023-10-08T07:28:01.590" v="1253" actId="478"/>
          <ac:picMkLst>
            <pc:docMk/>
            <pc:sldMk cId="2941695887" sldId="427"/>
            <ac:picMk id="9220" creationId="{A945A435-D724-4075-9F5E-D06E716D8DEE}"/>
          </ac:picMkLst>
        </pc:picChg>
        <pc:picChg chg="add mod">
          <ac:chgData name="laiminxin" userId="b9a05478-9ca2-4ac2-b948-1b493583318e" providerId="ADAL" clId="{FD71E34C-E7EF-40AC-9896-CF8F73FED97A}" dt="2023-10-08T10:53:10.906" v="2097" actId="1076"/>
          <ac:picMkLst>
            <pc:docMk/>
            <pc:sldMk cId="2941695887" sldId="427"/>
            <ac:picMk id="10242" creationId="{4C5C2491-8D27-42C7-861B-B667952BD3AD}"/>
          </ac:picMkLst>
        </pc:picChg>
        <pc:picChg chg="add del mod">
          <ac:chgData name="laiminxin" userId="b9a05478-9ca2-4ac2-b948-1b493583318e" providerId="ADAL" clId="{FD71E34C-E7EF-40AC-9896-CF8F73FED97A}" dt="2023-10-08T10:52:52.688" v="2092" actId="478"/>
          <ac:picMkLst>
            <pc:docMk/>
            <pc:sldMk cId="2941695887" sldId="427"/>
            <ac:picMk id="10244" creationId="{76D66222-2DA3-4F7A-ADFC-3FF338BA34E1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3:05:03.567" v="2520"/>
        <pc:sldMkLst>
          <pc:docMk/>
          <pc:sldMk cId="820551302" sldId="428"/>
        </pc:sldMkLst>
        <pc:spChg chg="add mod">
          <ac:chgData name="laiminxin" userId="b9a05478-9ca2-4ac2-b948-1b493583318e" providerId="ADAL" clId="{FD71E34C-E7EF-40AC-9896-CF8F73FED97A}" dt="2023-10-08T09:08:23.494" v="1667" actId="113"/>
          <ac:spMkLst>
            <pc:docMk/>
            <pc:sldMk cId="820551302" sldId="428"/>
            <ac:spMk id="2" creationId="{EF8A18FA-788F-4D00-82D6-7FAF958557B6}"/>
          </ac:spMkLst>
        </pc:spChg>
        <pc:spChg chg="mod">
          <ac:chgData name="laiminxin" userId="b9a05478-9ca2-4ac2-b948-1b493583318e" providerId="ADAL" clId="{FD71E34C-E7EF-40AC-9896-CF8F73FED97A}" dt="2023-10-08T09:07:11.837" v="1651" actId="14100"/>
          <ac:spMkLst>
            <pc:docMk/>
            <pc:sldMk cId="820551302" sldId="428"/>
            <ac:spMk id="5" creationId="{EA8677CF-5525-4917-92F5-F90A91876571}"/>
          </ac:spMkLst>
        </pc:spChg>
        <pc:picChg chg="add del mod">
          <ac:chgData name="laiminxin" userId="b9a05478-9ca2-4ac2-b948-1b493583318e" providerId="ADAL" clId="{FD71E34C-E7EF-40AC-9896-CF8F73FED97A}" dt="2023-10-08T09:07:12.312" v="1652"/>
          <ac:picMkLst>
            <pc:docMk/>
            <pc:sldMk cId="820551302" sldId="428"/>
            <ac:picMk id="11266" creationId="{41818882-D17A-4E83-9D46-C8C82D39E3FE}"/>
          </ac:picMkLst>
        </pc:picChg>
        <pc:picChg chg="add mod">
          <ac:chgData name="laiminxin" userId="b9a05478-9ca2-4ac2-b948-1b493583318e" providerId="ADAL" clId="{FD71E34C-E7EF-40AC-9896-CF8F73FED97A}" dt="2023-10-08T09:07:47.259" v="1660" actId="1076"/>
          <ac:picMkLst>
            <pc:docMk/>
            <pc:sldMk cId="820551302" sldId="428"/>
            <ac:picMk id="11268" creationId="{85AE6998-ACD0-4DFD-9EBB-FBE6EF7CE77D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3:20:59.233" v="2558" actId="20577"/>
        <pc:sldMkLst>
          <pc:docMk/>
          <pc:sldMk cId="2787776664" sldId="429"/>
        </pc:sldMkLst>
        <pc:spChg chg="mod">
          <ac:chgData name="laiminxin" userId="b9a05478-9ca2-4ac2-b948-1b493583318e" providerId="ADAL" clId="{FD71E34C-E7EF-40AC-9896-CF8F73FED97A}" dt="2023-10-08T09:27:26.028" v="1842" actId="20577"/>
          <ac:spMkLst>
            <pc:docMk/>
            <pc:sldMk cId="2787776664" sldId="429"/>
            <ac:spMk id="4" creationId="{DD1003A5-DD86-4A68-85D3-8E6B4E708349}"/>
          </ac:spMkLst>
        </pc:spChg>
        <pc:picChg chg="add mod">
          <ac:chgData name="laiminxin" userId="b9a05478-9ca2-4ac2-b948-1b493583318e" providerId="ADAL" clId="{FD71E34C-E7EF-40AC-9896-CF8F73FED97A}" dt="2023-10-08T11:02:45.268" v="2172" actId="1076"/>
          <ac:picMkLst>
            <pc:docMk/>
            <pc:sldMk cId="2787776664" sldId="429"/>
            <ac:picMk id="5" creationId="{9E65B598-F9E9-4DD6-A3FC-B3D95C3B1098}"/>
          </ac:picMkLst>
        </pc:picChg>
        <pc:picChg chg="del">
          <ac:chgData name="laiminxin" userId="b9a05478-9ca2-4ac2-b948-1b493583318e" providerId="ADAL" clId="{FD71E34C-E7EF-40AC-9896-CF8F73FED97A}" dt="2023-10-08T09:19:13.091" v="1723" actId="478"/>
          <ac:picMkLst>
            <pc:docMk/>
            <pc:sldMk cId="2787776664" sldId="429"/>
            <ac:picMk id="13314" creationId="{A88780FA-3CDF-4DB8-9070-4E9D926631D8}"/>
          </ac:picMkLst>
        </pc:picChg>
        <pc:picChg chg="add del mod">
          <ac:chgData name="laiminxin" userId="b9a05478-9ca2-4ac2-b948-1b493583318e" providerId="ADAL" clId="{FD71E34C-E7EF-40AC-9896-CF8F73FED97A}" dt="2023-10-08T11:02:44.210" v="2171" actId="1076"/>
          <ac:picMkLst>
            <pc:docMk/>
            <pc:sldMk cId="2787776664" sldId="429"/>
            <ac:picMk id="14338" creationId="{44926946-EB3F-41D5-98E7-70A4C45C4C21}"/>
          </ac:picMkLst>
        </pc:picChg>
        <pc:picChg chg="add del mod">
          <ac:chgData name="laiminxin" userId="b9a05478-9ca2-4ac2-b948-1b493583318e" providerId="ADAL" clId="{FD71E34C-E7EF-40AC-9896-CF8F73FED97A}" dt="2023-10-08T11:02:37.304" v="2167" actId="478"/>
          <ac:picMkLst>
            <pc:docMk/>
            <pc:sldMk cId="2787776664" sldId="429"/>
            <ac:picMk id="14340" creationId="{2004A968-C391-4762-996A-CD40137F5B39}"/>
          </ac:picMkLst>
        </pc:picChg>
      </pc:sldChg>
      <pc:sldChg chg="addSp delSp modSp add mod modAnim modNotesTx">
        <pc:chgData name="laiminxin" userId="b9a05478-9ca2-4ac2-b948-1b493583318e" providerId="ADAL" clId="{FD71E34C-E7EF-40AC-9896-CF8F73FED97A}" dt="2023-10-09T13:22:21.510" v="2559"/>
        <pc:sldMkLst>
          <pc:docMk/>
          <pc:sldMk cId="4249049844" sldId="430"/>
        </pc:sldMkLst>
        <pc:spChg chg="mod">
          <ac:chgData name="laiminxin" userId="b9a05478-9ca2-4ac2-b948-1b493583318e" providerId="ADAL" clId="{FD71E34C-E7EF-40AC-9896-CF8F73FED97A}" dt="2023-10-08T11:04:02.912" v="2177"/>
          <ac:spMkLst>
            <pc:docMk/>
            <pc:sldMk cId="4249049844" sldId="430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10:03:44.986" v="2020" actId="20577"/>
          <ac:spMkLst>
            <pc:docMk/>
            <pc:sldMk cId="4249049844" sldId="430"/>
            <ac:spMk id="4" creationId="{DD1003A5-DD86-4A68-85D3-8E6B4E708349}"/>
          </ac:spMkLst>
        </pc:spChg>
        <pc:spChg chg="add mod">
          <ac:chgData name="laiminxin" userId="b9a05478-9ca2-4ac2-b948-1b493583318e" providerId="ADAL" clId="{FD71E34C-E7EF-40AC-9896-CF8F73FED97A}" dt="2023-10-08T11:10:27.136" v="2236"/>
          <ac:spMkLst>
            <pc:docMk/>
            <pc:sldMk cId="4249049844" sldId="430"/>
            <ac:spMk id="11" creationId="{1569F3C7-28A2-4D94-BFC5-B7958CD79C01}"/>
          </ac:spMkLst>
        </pc:spChg>
        <pc:picChg chg="del">
          <ac:chgData name="laiminxin" userId="b9a05478-9ca2-4ac2-b948-1b493583318e" providerId="ADAL" clId="{FD71E34C-E7EF-40AC-9896-CF8F73FED97A}" dt="2023-10-08T09:34:38.957" v="1882" actId="478"/>
          <ac:picMkLst>
            <pc:docMk/>
            <pc:sldMk cId="4249049844" sldId="430"/>
            <ac:picMk id="14338" creationId="{44926946-EB3F-41D5-98E7-70A4C45C4C21}"/>
          </ac:picMkLst>
        </pc:picChg>
        <pc:picChg chg="del">
          <ac:chgData name="laiminxin" userId="b9a05478-9ca2-4ac2-b948-1b493583318e" providerId="ADAL" clId="{FD71E34C-E7EF-40AC-9896-CF8F73FED97A}" dt="2023-10-08T09:34:39.514" v="1883" actId="478"/>
          <ac:picMkLst>
            <pc:docMk/>
            <pc:sldMk cId="4249049844" sldId="430"/>
            <ac:picMk id="14340" creationId="{2004A968-C391-4762-996A-CD40137F5B39}"/>
          </ac:picMkLst>
        </pc:picChg>
        <pc:picChg chg="add mod">
          <ac:chgData name="laiminxin" userId="b9a05478-9ca2-4ac2-b948-1b493583318e" providerId="ADAL" clId="{FD71E34C-E7EF-40AC-9896-CF8F73FED97A}" dt="2023-10-08T11:10:18.249" v="2230" actId="1076"/>
          <ac:picMkLst>
            <pc:docMk/>
            <pc:sldMk cId="4249049844" sldId="430"/>
            <ac:picMk id="15362" creationId="{6F66D9AA-E7C2-401A-AFC8-1A5611F136E6}"/>
          </ac:picMkLst>
        </pc:picChg>
        <pc:picChg chg="add del mod">
          <ac:chgData name="laiminxin" userId="b9a05478-9ca2-4ac2-b948-1b493583318e" providerId="ADAL" clId="{FD71E34C-E7EF-40AC-9896-CF8F73FED97A}" dt="2023-10-08T10:03:39.755" v="2018" actId="478"/>
          <ac:picMkLst>
            <pc:docMk/>
            <pc:sldMk cId="4249049844" sldId="430"/>
            <ac:picMk id="15364" creationId="{F232B128-7479-44B4-8757-1599FCC74261}"/>
          </ac:picMkLst>
        </pc:picChg>
        <pc:cxnChg chg="add mod">
          <ac:chgData name="laiminxin" userId="b9a05478-9ca2-4ac2-b948-1b493583318e" providerId="ADAL" clId="{FD71E34C-E7EF-40AC-9896-CF8F73FED97A}" dt="2023-10-08T11:10:07.294" v="2227" actId="14100"/>
          <ac:cxnSpMkLst>
            <pc:docMk/>
            <pc:sldMk cId="4249049844" sldId="430"/>
            <ac:cxnSpMk id="8" creationId="{C576F75E-6CF7-4AFE-AB3A-134096AEB413}"/>
          </ac:cxnSpMkLst>
        </pc:cxnChg>
      </pc:sldChg>
      <pc:sldChg chg="addSp delSp modSp add del modAnim modNotesTx">
        <pc:chgData name="laiminxin" userId="b9a05478-9ca2-4ac2-b948-1b493583318e" providerId="ADAL" clId="{FD71E34C-E7EF-40AC-9896-CF8F73FED97A}" dt="2023-10-08T10:48:36.389" v="2067" actId="2696"/>
        <pc:sldMkLst>
          <pc:docMk/>
          <pc:sldMk cId="917866255" sldId="431"/>
        </pc:sldMkLst>
        <pc:spChg chg="mod">
          <ac:chgData name="laiminxin" userId="b9a05478-9ca2-4ac2-b948-1b493583318e" providerId="ADAL" clId="{FD71E34C-E7EF-40AC-9896-CF8F73FED97A}" dt="2023-10-08T10:04:17.242" v="2030" actId="1076"/>
          <ac:spMkLst>
            <pc:docMk/>
            <pc:sldMk cId="917866255" sldId="431"/>
            <ac:spMk id="4" creationId="{DD1003A5-DD86-4A68-85D3-8E6B4E708349}"/>
          </ac:spMkLst>
        </pc:spChg>
        <pc:picChg chg="del">
          <ac:chgData name="laiminxin" userId="b9a05478-9ca2-4ac2-b948-1b493583318e" providerId="ADAL" clId="{FD71E34C-E7EF-40AC-9896-CF8F73FED97A}" dt="2023-10-08T10:04:03.701" v="2026" actId="478"/>
          <ac:picMkLst>
            <pc:docMk/>
            <pc:sldMk cId="917866255" sldId="431"/>
            <ac:picMk id="15362" creationId="{6F66D9AA-E7C2-401A-AFC8-1A5611F136E6}"/>
          </ac:picMkLst>
        </pc:picChg>
        <pc:picChg chg="add mod">
          <ac:chgData name="laiminxin" userId="b9a05478-9ca2-4ac2-b948-1b493583318e" providerId="ADAL" clId="{FD71E34C-E7EF-40AC-9896-CF8F73FED97A}" dt="2023-10-08T10:04:52.107" v="2036" actId="1076"/>
          <ac:picMkLst>
            <pc:docMk/>
            <pc:sldMk cId="917866255" sldId="431"/>
            <ac:picMk id="16386" creationId="{10D1C9B8-77DF-4551-8D8F-B71286E7E7F6}"/>
          </ac:picMkLst>
        </pc:picChg>
      </pc:sldChg>
      <pc:sldChg chg="addSp modSp add mod">
        <pc:chgData name="laiminxin" userId="b9a05478-9ca2-4ac2-b948-1b493583318e" providerId="ADAL" clId="{FD71E34C-E7EF-40AC-9896-CF8F73FED97A}" dt="2023-10-08T11:08:27.728" v="2205" actId="1076"/>
        <pc:sldMkLst>
          <pc:docMk/>
          <pc:sldMk cId="3304645690" sldId="432"/>
        </pc:sldMkLst>
        <pc:spChg chg="mod">
          <ac:chgData name="laiminxin" userId="b9a05478-9ca2-4ac2-b948-1b493583318e" providerId="ADAL" clId="{FD71E34C-E7EF-40AC-9896-CF8F73FED97A}" dt="2023-10-08T11:04:09.977" v="2179"/>
          <ac:spMkLst>
            <pc:docMk/>
            <pc:sldMk cId="3304645690" sldId="432"/>
            <ac:spMk id="3" creationId="{70C9F434-CCE9-46D2-86C1-0F6A7766E3B3}"/>
          </ac:spMkLst>
        </pc:spChg>
        <pc:spChg chg="add mod">
          <ac:chgData name="laiminxin" userId="b9a05478-9ca2-4ac2-b948-1b493583318e" providerId="ADAL" clId="{FD71E34C-E7EF-40AC-9896-CF8F73FED97A}" dt="2023-10-08T11:08:27.728" v="2205" actId="1076"/>
          <ac:spMkLst>
            <pc:docMk/>
            <pc:sldMk cId="3304645690" sldId="432"/>
            <ac:spMk id="6" creationId="{4655263E-5C45-44B3-A760-FB0647ADB987}"/>
          </ac:spMkLst>
        </pc:spChg>
        <pc:cxnChg chg="add mod">
          <ac:chgData name="laiminxin" userId="b9a05478-9ca2-4ac2-b948-1b493583318e" providerId="ADAL" clId="{FD71E34C-E7EF-40AC-9896-CF8F73FED97A}" dt="2023-10-08T11:07:51.498" v="2185" actId="1582"/>
          <ac:cxnSpMkLst>
            <pc:docMk/>
            <pc:sldMk cId="3304645690" sldId="432"/>
            <ac:cxnSpMk id="5" creationId="{7A275F72-B64F-4644-8A54-95CF8C65FA7A}"/>
          </ac:cxnSpMkLst>
        </pc:cxnChg>
      </pc:sldChg>
      <pc:sldChg chg="addSp delSp modSp add mod modNotesTx">
        <pc:chgData name="laiminxin" userId="b9a05478-9ca2-4ac2-b948-1b493583318e" providerId="ADAL" clId="{FD71E34C-E7EF-40AC-9896-CF8F73FED97A}" dt="2023-10-08T11:09:09.162" v="2224" actId="1076"/>
        <pc:sldMkLst>
          <pc:docMk/>
          <pc:sldMk cId="4171776853" sldId="433"/>
        </pc:sldMkLst>
        <pc:spChg chg="mod">
          <ac:chgData name="laiminxin" userId="b9a05478-9ca2-4ac2-b948-1b493583318e" providerId="ADAL" clId="{FD71E34C-E7EF-40AC-9896-CF8F73FED97A}" dt="2023-10-08T11:04:07.150" v="2178"/>
          <ac:spMkLst>
            <pc:docMk/>
            <pc:sldMk cId="4171776853" sldId="433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10:06:13.734" v="2045" actId="1076"/>
          <ac:spMkLst>
            <pc:docMk/>
            <pc:sldMk cId="4171776853" sldId="433"/>
            <ac:spMk id="4" creationId="{DD1003A5-DD86-4A68-85D3-8E6B4E708349}"/>
          </ac:spMkLst>
        </pc:spChg>
        <pc:spChg chg="add mod">
          <ac:chgData name="laiminxin" userId="b9a05478-9ca2-4ac2-b948-1b493583318e" providerId="ADAL" clId="{FD71E34C-E7EF-40AC-9896-CF8F73FED97A}" dt="2023-10-08T11:09:09.162" v="2224" actId="1076"/>
          <ac:spMkLst>
            <pc:docMk/>
            <pc:sldMk cId="4171776853" sldId="433"/>
            <ac:spMk id="9" creationId="{86C278DD-A7A9-4EA0-A6CF-9BAC9F99E3A7}"/>
          </ac:spMkLst>
        </pc:spChg>
        <pc:picChg chg="del">
          <ac:chgData name="laiminxin" userId="b9a05478-9ca2-4ac2-b948-1b493583318e" providerId="ADAL" clId="{FD71E34C-E7EF-40AC-9896-CF8F73FED97A}" dt="2023-10-08T10:05:16.502" v="2039" actId="478"/>
          <ac:picMkLst>
            <pc:docMk/>
            <pc:sldMk cId="4171776853" sldId="433"/>
            <ac:picMk id="16386" creationId="{10D1C9B8-77DF-4551-8D8F-B71286E7E7F6}"/>
          </ac:picMkLst>
        </pc:picChg>
        <pc:picChg chg="add mod">
          <ac:chgData name="laiminxin" userId="b9a05478-9ca2-4ac2-b948-1b493583318e" providerId="ADAL" clId="{FD71E34C-E7EF-40AC-9896-CF8F73FED97A}" dt="2023-10-08T10:06:23.066" v="2050" actId="1076"/>
          <ac:picMkLst>
            <pc:docMk/>
            <pc:sldMk cId="4171776853" sldId="433"/>
            <ac:picMk id="17410" creationId="{340633DF-797B-452E-A161-78D03394AC0B}"/>
          </ac:picMkLst>
        </pc:picChg>
        <pc:cxnChg chg="add mod">
          <ac:chgData name="laiminxin" userId="b9a05478-9ca2-4ac2-b948-1b493583318e" providerId="ADAL" clId="{FD71E34C-E7EF-40AC-9896-CF8F73FED97A}" dt="2023-10-08T11:08:49.871" v="2208" actId="14100"/>
          <ac:cxnSpMkLst>
            <pc:docMk/>
            <pc:sldMk cId="4171776853" sldId="433"/>
            <ac:cxnSpMk id="6" creationId="{EFB01BAD-02D3-440E-A248-BFF670AC8842}"/>
          </ac:cxnSpMkLst>
        </pc:cxnChg>
      </pc:sldChg>
      <pc:sldChg chg="addSp delSp modSp add mod modNotesTx">
        <pc:chgData name="laiminxin" userId="b9a05478-9ca2-4ac2-b948-1b493583318e" providerId="ADAL" clId="{FD71E34C-E7EF-40AC-9896-CF8F73FED97A}" dt="2023-10-08T10:50:00.462" v="2088" actId="20577"/>
        <pc:sldMkLst>
          <pc:docMk/>
          <pc:sldMk cId="2032818555" sldId="434"/>
        </pc:sldMkLst>
        <pc:spChg chg="mod">
          <ac:chgData name="laiminxin" userId="b9a05478-9ca2-4ac2-b948-1b493583318e" providerId="ADAL" clId="{FD71E34C-E7EF-40AC-9896-CF8F73FED97A}" dt="2023-10-08T10:49:01.673" v="2071"/>
          <ac:spMkLst>
            <pc:docMk/>
            <pc:sldMk cId="2032818555" sldId="434"/>
            <ac:spMk id="3" creationId="{70C9F434-CCE9-46D2-86C1-0F6A7766E3B3}"/>
          </ac:spMkLst>
        </pc:spChg>
        <pc:spChg chg="mod">
          <ac:chgData name="laiminxin" userId="b9a05478-9ca2-4ac2-b948-1b493583318e" providerId="ADAL" clId="{FD71E34C-E7EF-40AC-9896-CF8F73FED97A}" dt="2023-10-08T10:50:00.462" v="2088" actId="20577"/>
          <ac:spMkLst>
            <pc:docMk/>
            <pc:sldMk cId="2032818555" sldId="434"/>
            <ac:spMk id="4" creationId="{DD1003A5-DD86-4A68-85D3-8E6B4E708349}"/>
          </ac:spMkLst>
        </pc:spChg>
        <pc:picChg chg="del">
          <ac:chgData name="laiminxin" userId="b9a05478-9ca2-4ac2-b948-1b493583318e" providerId="ADAL" clId="{FD71E34C-E7EF-40AC-9896-CF8F73FED97A}" dt="2023-10-08T10:06:55.495" v="2054" actId="478"/>
          <ac:picMkLst>
            <pc:docMk/>
            <pc:sldMk cId="2032818555" sldId="434"/>
            <ac:picMk id="16386" creationId="{10D1C9B8-77DF-4551-8D8F-B71286E7E7F6}"/>
          </ac:picMkLst>
        </pc:picChg>
        <pc:picChg chg="add del mod">
          <ac:chgData name="laiminxin" userId="b9a05478-9ca2-4ac2-b948-1b493583318e" providerId="ADAL" clId="{FD71E34C-E7EF-40AC-9896-CF8F73FED97A}" dt="2023-10-08T10:46:07.758" v="2066" actId="478"/>
          <ac:picMkLst>
            <pc:docMk/>
            <pc:sldMk cId="2032818555" sldId="434"/>
            <ac:picMk id="19458" creationId="{96D10BC5-064F-4BC1-BF15-C8B1152346A9}"/>
          </ac:picMkLst>
        </pc:picChg>
      </pc:sldChg>
      <pc:sldChg chg="addSp delSp modSp add mod modNotesTx">
        <pc:chgData name="laiminxin" userId="b9a05478-9ca2-4ac2-b948-1b493583318e" providerId="ADAL" clId="{FD71E34C-E7EF-40AC-9896-CF8F73FED97A}" dt="2023-10-09T13:06:12.784" v="2541" actId="20577"/>
        <pc:sldMkLst>
          <pc:docMk/>
          <pc:sldMk cId="1187584167" sldId="435"/>
        </pc:sldMkLst>
        <pc:spChg chg="mod">
          <ac:chgData name="laiminxin" userId="b9a05478-9ca2-4ac2-b948-1b493583318e" providerId="ADAL" clId="{FD71E34C-E7EF-40AC-9896-CF8F73FED97A}" dt="2023-10-08T11:01:07.680" v="2163"/>
          <ac:spMkLst>
            <pc:docMk/>
            <pc:sldMk cId="1187584167" sldId="435"/>
            <ac:spMk id="2" creationId="{EF8A18FA-788F-4D00-82D6-7FAF958557B6}"/>
          </ac:spMkLst>
        </pc:spChg>
        <pc:spChg chg="mod">
          <ac:chgData name="laiminxin" userId="b9a05478-9ca2-4ac2-b948-1b493583318e" providerId="ADAL" clId="{FD71E34C-E7EF-40AC-9896-CF8F73FED97A}" dt="2023-10-08T10:58:59.541" v="2130"/>
          <ac:spMkLst>
            <pc:docMk/>
            <pc:sldMk cId="1187584167" sldId="435"/>
            <ac:spMk id="5" creationId="{EA8677CF-5525-4917-92F5-F90A91876571}"/>
          </ac:spMkLst>
        </pc:spChg>
        <pc:picChg chg="add mod">
          <ac:chgData name="laiminxin" userId="b9a05478-9ca2-4ac2-b948-1b493583318e" providerId="ADAL" clId="{FD71E34C-E7EF-40AC-9896-CF8F73FED97A}" dt="2023-10-08T11:00:12.116" v="2133" actId="1076"/>
          <ac:picMkLst>
            <pc:docMk/>
            <pc:sldMk cId="1187584167" sldId="435"/>
            <ac:picMk id="7" creationId="{D18F2783-19B2-40C3-AEBC-A8897100CEE1}"/>
          </ac:picMkLst>
        </pc:picChg>
        <pc:picChg chg="add mod">
          <ac:chgData name="laiminxin" userId="b9a05478-9ca2-4ac2-b948-1b493583318e" providerId="ADAL" clId="{FD71E34C-E7EF-40AC-9896-CF8F73FED97A}" dt="2023-10-08T11:00:36.307" v="2138" actId="1076"/>
          <ac:picMkLst>
            <pc:docMk/>
            <pc:sldMk cId="1187584167" sldId="435"/>
            <ac:picMk id="9" creationId="{38E34077-307A-4A37-9AB1-A248D80220CC}"/>
          </ac:picMkLst>
        </pc:picChg>
        <pc:picChg chg="del">
          <ac:chgData name="laiminxin" userId="b9a05478-9ca2-4ac2-b948-1b493583318e" providerId="ADAL" clId="{FD71E34C-E7EF-40AC-9896-CF8F73FED97A}" dt="2023-10-08T10:58:24.770" v="2106" actId="478"/>
          <ac:picMkLst>
            <pc:docMk/>
            <pc:sldMk cId="1187584167" sldId="435"/>
            <ac:picMk id="11268" creationId="{85AE6998-ACD0-4DFD-9EBB-FBE6EF7CE77D}"/>
          </ac:picMkLst>
        </pc:picChg>
      </pc:sldChg>
    </pc:docChg>
  </pc:docChgLst>
  <pc:docChgLst>
    <pc:chgData name="laiminxin" userId="b9a05478-9ca2-4ac2-b948-1b493583318e" providerId="ADAL" clId="{4AC1EDB9-EC3B-4E64-8B5C-0490F6B1CFCA}"/>
    <pc:docChg chg="undo custSel addSld delSld modSld">
      <pc:chgData name="laiminxin" userId="b9a05478-9ca2-4ac2-b948-1b493583318e" providerId="ADAL" clId="{4AC1EDB9-EC3B-4E64-8B5C-0490F6B1CFCA}" dt="2024-06-11T11:06:49.304" v="1310" actId="20577"/>
      <pc:docMkLst>
        <pc:docMk/>
      </pc:docMkLst>
      <pc:sldChg chg="addSp delSp modSp mod modNotesTx">
        <pc:chgData name="laiminxin" userId="b9a05478-9ca2-4ac2-b948-1b493583318e" providerId="ADAL" clId="{4AC1EDB9-EC3B-4E64-8B5C-0490F6B1CFCA}" dt="2024-06-10T14:31:48.796" v="129" actId="20577"/>
        <pc:sldMkLst>
          <pc:docMk/>
          <pc:sldMk cId="3883774457" sldId="406"/>
        </pc:sldMkLst>
        <pc:spChg chg="mod">
          <ac:chgData name="laiminxin" userId="b9a05478-9ca2-4ac2-b948-1b493583318e" providerId="ADAL" clId="{4AC1EDB9-EC3B-4E64-8B5C-0490F6B1CFCA}" dt="2024-06-08T08:16:51.230" v="4" actId="404"/>
          <ac:spMkLst>
            <pc:docMk/>
            <pc:sldMk cId="3883774457" sldId="406"/>
            <ac:spMk id="3" creationId="{51B558E7-6A52-4601-8F7C-E681BBE7A442}"/>
          </ac:spMkLst>
        </pc:spChg>
        <pc:picChg chg="del">
          <ac:chgData name="laiminxin" userId="b9a05478-9ca2-4ac2-b948-1b493583318e" providerId="ADAL" clId="{4AC1EDB9-EC3B-4E64-8B5C-0490F6B1CFCA}" dt="2024-06-08T08:16:22.465" v="0" actId="478"/>
          <ac:picMkLst>
            <pc:docMk/>
            <pc:sldMk cId="3883774457" sldId="406"/>
            <ac:picMk id="4" creationId="{2A17A616-0876-4165-95DB-8F1607ED0219}"/>
          </ac:picMkLst>
        </pc:picChg>
        <pc:picChg chg="add mod">
          <ac:chgData name="laiminxin" userId="b9a05478-9ca2-4ac2-b948-1b493583318e" providerId="ADAL" clId="{4AC1EDB9-EC3B-4E64-8B5C-0490F6B1CFCA}" dt="2024-06-08T08:18:49.441" v="6" actId="1076"/>
          <ac:picMkLst>
            <pc:docMk/>
            <pc:sldMk cId="3883774457" sldId="406"/>
            <ac:picMk id="6" creationId="{3EA824B3-2A02-4AA3-B5BB-9BAF4AE7AE11}"/>
          </ac:picMkLst>
        </pc:picChg>
      </pc:sldChg>
      <pc:sldChg chg="del">
        <pc:chgData name="laiminxin" userId="b9a05478-9ca2-4ac2-b948-1b493583318e" providerId="ADAL" clId="{4AC1EDB9-EC3B-4E64-8B5C-0490F6B1CFCA}" dt="2024-06-10T16:31:16.150" v="855" actId="47"/>
        <pc:sldMkLst>
          <pc:docMk/>
          <pc:sldMk cId="3186711170" sldId="410"/>
        </pc:sldMkLst>
      </pc:sldChg>
      <pc:sldChg chg="del">
        <pc:chgData name="laiminxin" userId="b9a05478-9ca2-4ac2-b948-1b493583318e" providerId="ADAL" clId="{4AC1EDB9-EC3B-4E64-8B5C-0490F6B1CFCA}" dt="2024-06-10T16:31:16.150" v="855" actId="47"/>
        <pc:sldMkLst>
          <pc:docMk/>
          <pc:sldMk cId="2682990050" sldId="436"/>
        </pc:sldMkLst>
      </pc:sldChg>
      <pc:sldChg chg="del">
        <pc:chgData name="laiminxin" userId="b9a05478-9ca2-4ac2-b948-1b493583318e" providerId="ADAL" clId="{4AC1EDB9-EC3B-4E64-8B5C-0490F6B1CFCA}" dt="2024-06-10T16:31:16.150" v="855" actId="47"/>
        <pc:sldMkLst>
          <pc:docMk/>
          <pc:sldMk cId="1058028646" sldId="437"/>
        </pc:sldMkLst>
      </pc:sldChg>
      <pc:sldChg chg="del">
        <pc:chgData name="laiminxin" userId="b9a05478-9ca2-4ac2-b948-1b493583318e" providerId="ADAL" clId="{4AC1EDB9-EC3B-4E64-8B5C-0490F6B1CFCA}" dt="2024-06-10T16:31:16.150" v="855" actId="47"/>
        <pc:sldMkLst>
          <pc:docMk/>
          <pc:sldMk cId="3165085650" sldId="438"/>
        </pc:sldMkLst>
      </pc:sldChg>
      <pc:sldChg chg="del">
        <pc:chgData name="laiminxin" userId="b9a05478-9ca2-4ac2-b948-1b493583318e" providerId="ADAL" clId="{4AC1EDB9-EC3B-4E64-8B5C-0490F6B1CFCA}" dt="2024-06-10T16:31:16.150" v="855" actId="47"/>
        <pc:sldMkLst>
          <pc:docMk/>
          <pc:sldMk cId="2783901138" sldId="442"/>
        </pc:sldMkLst>
      </pc:sldChg>
      <pc:sldChg chg="del">
        <pc:chgData name="laiminxin" userId="b9a05478-9ca2-4ac2-b948-1b493583318e" providerId="ADAL" clId="{4AC1EDB9-EC3B-4E64-8B5C-0490F6B1CFCA}" dt="2024-06-10T16:31:16.150" v="855" actId="47"/>
        <pc:sldMkLst>
          <pc:docMk/>
          <pc:sldMk cId="612546075" sldId="443"/>
        </pc:sldMkLst>
      </pc:sldChg>
      <pc:sldChg chg="del">
        <pc:chgData name="laiminxin" userId="b9a05478-9ca2-4ac2-b948-1b493583318e" providerId="ADAL" clId="{4AC1EDB9-EC3B-4E64-8B5C-0490F6B1CFCA}" dt="2024-06-10T16:31:16.150" v="855" actId="47"/>
        <pc:sldMkLst>
          <pc:docMk/>
          <pc:sldMk cId="698409456" sldId="444"/>
        </pc:sldMkLst>
      </pc:sldChg>
      <pc:sldChg chg="addSp delSp modSp add mod modNotesTx">
        <pc:chgData name="laiminxin" userId="b9a05478-9ca2-4ac2-b948-1b493583318e" providerId="ADAL" clId="{4AC1EDB9-EC3B-4E64-8B5C-0490F6B1CFCA}" dt="2024-06-11T10:58:21.255" v="1283" actId="20577"/>
        <pc:sldMkLst>
          <pc:docMk/>
          <pc:sldMk cId="424650157" sldId="445"/>
        </pc:sldMkLst>
        <pc:spChg chg="mod">
          <ac:chgData name="laiminxin" userId="b9a05478-9ca2-4ac2-b948-1b493583318e" providerId="ADAL" clId="{4AC1EDB9-EC3B-4E64-8B5C-0490F6B1CFCA}" dt="2024-06-10T15:50:19.888" v="574"/>
          <ac:spMkLst>
            <pc:docMk/>
            <pc:sldMk cId="424650157" sldId="445"/>
            <ac:spMk id="3" creationId="{70C9F434-CCE9-46D2-86C1-0F6A7766E3B3}"/>
          </ac:spMkLst>
        </pc:spChg>
        <pc:spChg chg="del">
          <ac:chgData name="laiminxin" userId="b9a05478-9ca2-4ac2-b948-1b493583318e" providerId="ADAL" clId="{4AC1EDB9-EC3B-4E64-8B5C-0490F6B1CFCA}" dt="2024-06-08T08:34:25.875" v="64" actId="478"/>
          <ac:spMkLst>
            <pc:docMk/>
            <pc:sldMk cId="424650157" sldId="445"/>
            <ac:spMk id="4" creationId="{DD1003A5-DD86-4A68-85D3-8E6B4E708349}"/>
          </ac:spMkLst>
        </pc:spChg>
        <pc:spChg chg="add mod">
          <ac:chgData name="laiminxin" userId="b9a05478-9ca2-4ac2-b948-1b493583318e" providerId="ADAL" clId="{4AC1EDB9-EC3B-4E64-8B5C-0490F6B1CFCA}" dt="2024-06-08T08:34:38.175" v="65" actId="14100"/>
          <ac:spMkLst>
            <pc:docMk/>
            <pc:sldMk cId="424650157" sldId="445"/>
            <ac:spMk id="5" creationId="{A18F9C92-2F55-4DE6-A13E-384B4CA0D299}"/>
          </ac:spMkLst>
        </pc:spChg>
        <pc:picChg chg="add mod">
          <ac:chgData name="laiminxin" userId="b9a05478-9ca2-4ac2-b948-1b493583318e" providerId="ADAL" clId="{4AC1EDB9-EC3B-4E64-8B5C-0490F6B1CFCA}" dt="2024-06-10T16:06:19.754" v="619" actId="1076"/>
          <ac:picMkLst>
            <pc:docMk/>
            <pc:sldMk cId="424650157" sldId="445"/>
            <ac:picMk id="7" creationId="{E59E94BC-8D57-47B9-94EC-42E6010A9F0B}"/>
          </ac:picMkLst>
        </pc:picChg>
        <pc:picChg chg="add mod">
          <ac:chgData name="laiminxin" userId="b9a05478-9ca2-4ac2-b948-1b493583318e" providerId="ADAL" clId="{4AC1EDB9-EC3B-4E64-8B5C-0490F6B1CFCA}" dt="2024-06-10T16:06:12.667" v="616" actId="1076"/>
          <ac:picMkLst>
            <pc:docMk/>
            <pc:sldMk cId="424650157" sldId="445"/>
            <ac:picMk id="9" creationId="{DAF7FA84-0EA0-4416-B65B-7B7D6F89B722}"/>
          </ac:picMkLst>
        </pc:picChg>
        <pc:picChg chg="del">
          <ac:chgData name="laiminxin" userId="b9a05478-9ca2-4ac2-b948-1b493583318e" providerId="ADAL" clId="{4AC1EDB9-EC3B-4E64-8B5C-0490F6B1CFCA}" dt="2024-06-08T08:34:41.193" v="66" actId="478"/>
          <ac:picMkLst>
            <pc:docMk/>
            <pc:sldMk cId="424650157" sldId="445"/>
            <ac:picMk id="1026" creationId="{EDA8B184-BB5C-4422-AD0F-247591E1F4A5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0T14:52:34.151" v="190" actId="20577"/>
        <pc:sldMkLst>
          <pc:docMk/>
          <pc:sldMk cId="2670017459" sldId="446"/>
        </pc:sldMkLst>
        <pc:spChg chg="mod">
          <ac:chgData name="laiminxin" userId="b9a05478-9ca2-4ac2-b948-1b493583318e" providerId="ADAL" clId="{4AC1EDB9-EC3B-4E64-8B5C-0490F6B1CFCA}" dt="2024-06-10T14:50:05.298" v="143" actId="20577"/>
          <ac:spMkLst>
            <pc:docMk/>
            <pc:sldMk cId="2670017459" sldId="446"/>
            <ac:spMk id="3" creationId="{70C9F434-CCE9-46D2-86C1-0F6A7766E3B3}"/>
          </ac:spMkLst>
        </pc:spChg>
        <pc:spChg chg="mod">
          <ac:chgData name="laiminxin" userId="b9a05478-9ca2-4ac2-b948-1b493583318e" providerId="ADAL" clId="{4AC1EDB9-EC3B-4E64-8B5C-0490F6B1CFCA}" dt="2024-06-10T14:50:34.675" v="163" actId="20577"/>
          <ac:spMkLst>
            <pc:docMk/>
            <pc:sldMk cId="2670017459" sldId="446"/>
            <ac:spMk id="5" creationId="{A18F9C92-2F55-4DE6-A13E-384B4CA0D299}"/>
          </ac:spMkLst>
        </pc:spChg>
        <pc:picChg chg="add mod">
          <ac:chgData name="laiminxin" userId="b9a05478-9ca2-4ac2-b948-1b493583318e" providerId="ADAL" clId="{4AC1EDB9-EC3B-4E64-8B5C-0490F6B1CFCA}" dt="2024-06-10T14:50:56.475" v="167" actId="14100"/>
          <ac:picMkLst>
            <pc:docMk/>
            <pc:sldMk cId="2670017459" sldId="446"/>
            <ac:picMk id="4" creationId="{8F264918-815E-4C37-8BD5-E4CAF497F5BF}"/>
          </ac:picMkLst>
        </pc:picChg>
        <pc:picChg chg="del">
          <ac:chgData name="laiminxin" userId="b9a05478-9ca2-4ac2-b948-1b493583318e" providerId="ADAL" clId="{4AC1EDB9-EC3B-4E64-8B5C-0490F6B1CFCA}" dt="2024-06-10T14:50:07.411" v="144" actId="478"/>
          <ac:picMkLst>
            <pc:docMk/>
            <pc:sldMk cId="2670017459" sldId="446"/>
            <ac:picMk id="7" creationId="{E59E94BC-8D57-47B9-94EC-42E6010A9F0B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0T14:55:01.549" v="235"/>
        <pc:sldMkLst>
          <pc:docMk/>
          <pc:sldMk cId="889817620" sldId="447"/>
        </pc:sldMkLst>
        <pc:spChg chg="mod">
          <ac:chgData name="laiminxin" userId="b9a05478-9ca2-4ac2-b948-1b493583318e" providerId="ADAL" clId="{4AC1EDB9-EC3B-4E64-8B5C-0490F6B1CFCA}" dt="2024-06-10T14:52:50.269" v="210" actId="20577"/>
          <ac:spMkLst>
            <pc:docMk/>
            <pc:sldMk cId="889817620" sldId="447"/>
            <ac:spMk id="5" creationId="{A18F9C92-2F55-4DE6-A13E-384B4CA0D299}"/>
          </ac:spMkLst>
        </pc:spChg>
        <pc:picChg chg="del">
          <ac:chgData name="laiminxin" userId="b9a05478-9ca2-4ac2-b948-1b493583318e" providerId="ADAL" clId="{4AC1EDB9-EC3B-4E64-8B5C-0490F6B1CFCA}" dt="2024-06-10T14:52:40.478" v="192" actId="478"/>
          <ac:picMkLst>
            <pc:docMk/>
            <pc:sldMk cId="889817620" sldId="447"/>
            <ac:picMk id="4" creationId="{8F264918-815E-4C37-8BD5-E4CAF497F5BF}"/>
          </ac:picMkLst>
        </pc:picChg>
        <pc:picChg chg="add mod">
          <ac:chgData name="laiminxin" userId="b9a05478-9ca2-4ac2-b948-1b493583318e" providerId="ADAL" clId="{4AC1EDB9-EC3B-4E64-8B5C-0490F6B1CFCA}" dt="2024-06-10T14:53:20.003" v="214" actId="1076"/>
          <ac:picMkLst>
            <pc:docMk/>
            <pc:sldMk cId="889817620" sldId="447"/>
            <ac:picMk id="6" creationId="{E49E6A75-6B17-4DED-9353-096E5056E2D2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0T15:04:57.865" v="244"/>
        <pc:sldMkLst>
          <pc:docMk/>
          <pc:sldMk cId="2948984125" sldId="448"/>
        </pc:sldMkLst>
        <pc:picChg chg="add mod">
          <ac:chgData name="laiminxin" userId="b9a05478-9ca2-4ac2-b948-1b493583318e" providerId="ADAL" clId="{4AC1EDB9-EC3B-4E64-8B5C-0490F6B1CFCA}" dt="2024-06-10T15:04:33.332" v="240" actId="14100"/>
          <ac:picMkLst>
            <pc:docMk/>
            <pc:sldMk cId="2948984125" sldId="448"/>
            <ac:picMk id="4" creationId="{1511177A-5296-4632-AC53-28947531B10D}"/>
          </ac:picMkLst>
        </pc:picChg>
        <pc:picChg chg="del">
          <ac:chgData name="laiminxin" userId="b9a05478-9ca2-4ac2-b948-1b493583318e" providerId="ADAL" clId="{4AC1EDB9-EC3B-4E64-8B5C-0490F6B1CFCA}" dt="2024-06-10T15:04:18.587" v="237" actId="478"/>
          <ac:picMkLst>
            <pc:docMk/>
            <pc:sldMk cId="2948984125" sldId="448"/>
            <ac:picMk id="6" creationId="{E49E6A75-6B17-4DED-9353-096E5056E2D2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0T15:18:06.664" v="265" actId="14"/>
        <pc:sldMkLst>
          <pc:docMk/>
          <pc:sldMk cId="2820189378" sldId="449"/>
        </pc:sldMkLst>
        <pc:spChg chg="mod">
          <ac:chgData name="laiminxin" userId="b9a05478-9ca2-4ac2-b948-1b493583318e" providerId="ADAL" clId="{4AC1EDB9-EC3B-4E64-8B5C-0490F6B1CFCA}" dt="2024-06-10T15:18:06.664" v="265" actId="14"/>
          <ac:spMkLst>
            <pc:docMk/>
            <pc:sldMk cId="2820189378" sldId="449"/>
            <ac:spMk id="5" creationId="{A18F9C92-2F55-4DE6-A13E-384B4CA0D299}"/>
          </ac:spMkLst>
        </pc:spChg>
        <pc:picChg chg="del">
          <ac:chgData name="laiminxin" userId="b9a05478-9ca2-4ac2-b948-1b493583318e" providerId="ADAL" clId="{4AC1EDB9-EC3B-4E64-8B5C-0490F6B1CFCA}" dt="2024-06-10T15:16:37.236" v="252" actId="478"/>
          <ac:picMkLst>
            <pc:docMk/>
            <pc:sldMk cId="2820189378" sldId="449"/>
            <ac:picMk id="4" creationId="{1511177A-5296-4632-AC53-28947531B10D}"/>
          </ac:picMkLst>
        </pc:picChg>
        <pc:picChg chg="add">
          <ac:chgData name="laiminxin" userId="b9a05478-9ca2-4ac2-b948-1b493583318e" providerId="ADAL" clId="{4AC1EDB9-EC3B-4E64-8B5C-0490F6B1CFCA}" dt="2024-06-10T15:16:51.524" v="255"/>
          <ac:picMkLst>
            <pc:docMk/>
            <pc:sldMk cId="2820189378" sldId="449"/>
            <ac:picMk id="1026" creationId="{B1AD7A44-5659-4D3B-9A56-9C0052451C23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0T15:33:27.876" v="285" actId="20577"/>
        <pc:sldMkLst>
          <pc:docMk/>
          <pc:sldMk cId="840687497" sldId="450"/>
        </pc:sldMkLst>
        <pc:picChg chg="add mod">
          <ac:chgData name="laiminxin" userId="b9a05478-9ca2-4ac2-b948-1b493583318e" providerId="ADAL" clId="{4AC1EDB9-EC3B-4E64-8B5C-0490F6B1CFCA}" dt="2024-06-10T15:19:11.783" v="272" actId="1076"/>
          <ac:picMkLst>
            <pc:docMk/>
            <pc:sldMk cId="840687497" sldId="450"/>
            <ac:picMk id="4" creationId="{BE0431C4-732D-4C3B-A10C-EF0425C89905}"/>
          </ac:picMkLst>
        </pc:picChg>
        <pc:picChg chg="del">
          <ac:chgData name="laiminxin" userId="b9a05478-9ca2-4ac2-b948-1b493583318e" providerId="ADAL" clId="{4AC1EDB9-EC3B-4E64-8B5C-0490F6B1CFCA}" dt="2024-06-10T15:18:46.149" v="267" actId="478"/>
          <ac:picMkLst>
            <pc:docMk/>
            <pc:sldMk cId="840687497" sldId="450"/>
            <ac:picMk id="1026" creationId="{B1AD7A44-5659-4D3B-9A56-9C0052451C23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10:53:05.392" v="1243" actId="20577"/>
        <pc:sldMkLst>
          <pc:docMk/>
          <pc:sldMk cId="1193553224" sldId="451"/>
        </pc:sldMkLst>
        <pc:spChg chg="mod">
          <ac:chgData name="laiminxin" userId="b9a05478-9ca2-4ac2-b948-1b493583318e" providerId="ADAL" clId="{4AC1EDB9-EC3B-4E64-8B5C-0490F6B1CFCA}" dt="2024-06-10T15:34:28.012" v="296"/>
          <ac:spMkLst>
            <pc:docMk/>
            <pc:sldMk cId="1193553224" sldId="451"/>
            <ac:spMk id="5" creationId="{A18F9C92-2F55-4DE6-A13E-384B4CA0D299}"/>
          </ac:spMkLst>
        </pc:spChg>
        <pc:picChg chg="del">
          <ac:chgData name="laiminxin" userId="b9a05478-9ca2-4ac2-b948-1b493583318e" providerId="ADAL" clId="{4AC1EDB9-EC3B-4E64-8B5C-0490F6B1CFCA}" dt="2024-06-10T15:33:36.247" v="287" actId="478"/>
          <ac:picMkLst>
            <pc:docMk/>
            <pc:sldMk cId="1193553224" sldId="451"/>
            <ac:picMk id="4" creationId="{BE0431C4-732D-4C3B-A10C-EF0425C89905}"/>
          </ac:picMkLst>
        </pc:picChg>
        <pc:picChg chg="add del mod">
          <ac:chgData name="laiminxin" userId="b9a05478-9ca2-4ac2-b948-1b493583318e" providerId="ADAL" clId="{4AC1EDB9-EC3B-4E64-8B5C-0490F6B1CFCA}" dt="2024-06-10T15:34:23.040" v="290" actId="478"/>
          <ac:picMkLst>
            <pc:docMk/>
            <pc:sldMk cId="1193553224" sldId="451"/>
            <ac:picMk id="6" creationId="{15CBE4E5-65C5-4109-9C1D-973639569AA1}"/>
          </ac:picMkLst>
        </pc:picChg>
        <pc:picChg chg="add mod">
          <ac:chgData name="laiminxin" userId="b9a05478-9ca2-4ac2-b948-1b493583318e" providerId="ADAL" clId="{4AC1EDB9-EC3B-4E64-8B5C-0490F6B1CFCA}" dt="2024-06-10T15:34:41.419" v="300" actId="1076"/>
          <ac:picMkLst>
            <pc:docMk/>
            <pc:sldMk cId="1193553224" sldId="451"/>
            <ac:picMk id="8" creationId="{5287438F-A7D5-4E3F-AD48-7ECC19B51F06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10:54:05.270" v="1253" actId="20577"/>
        <pc:sldMkLst>
          <pc:docMk/>
          <pc:sldMk cId="1146233052" sldId="452"/>
        </pc:sldMkLst>
        <pc:spChg chg="mod">
          <ac:chgData name="laiminxin" userId="b9a05478-9ca2-4ac2-b948-1b493583318e" providerId="ADAL" clId="{4AC1EDB9-EC3B-4E64-8B5C-0490F6B1CFCA}" dt="2024-06-10T15:36:30.962" v="385" actId="113"/>
          <ac:spMkLst>
            <pc:docMk/>
            <pc:sldMk cId="1146233052" sldId="452"/>
            <ac:spMk id="5" creationId="{A18F9C92-2F55-4DE6-A13E-384B4CA0D299}"/>
          </ac:spMkLst>
        </pc:spChg>
        <pc:picChg chg="add mod">
          <ac:chgData name="laiminxin" userId="b9a05478-9ca2-4ac2-b948-1b493583318e" providerId="ADAL" clId="{4AC1EDB9-EC3B-4E64-8B5C-0490F6B1CFCA}" dt="2024-06-10T15:36:44.614" v="390" actId="1076"/>
          <ac:picMkLst>
            <pc:docMk/>
            <pc:sldMk cId="1146233052" sldId="452"/>
            <ac:picMk id="4" creationId="{EABB3468-E5CF-49CF-A6DA-7F1345F970C7}"/>
          </ac:picMkLst>
        </pc:picChg>
        <pc:picChg chg="del">
          <ac:chgData name="laiminxin" userId="b9a05478-9ca2-4ac2-b948-1b493583318e" providerId="ADAL" clId="{4AC1EDB9-EC3B-4E64-8B5C-0490F6B1CFCA}" dt="2024-06-10T15:35:46.603" v="309" actId="478"/>
          <ac:picMkLst>
            <pc:docMk/>
            <pc:sldMk cId="1146233052" sldId="452"/>
            <ac:picMk id="8" creationId="{5287438F-A7D5-4E3F-AD48-7ECC19B51F06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10:56:01.827" v="1276" actId="20577"/>
        <pc:sldMkLst>
          <pc:docMk/>
          <pc:sldMk cId="3405538420" sldId="453"/>
        </pc:sldMkLst>
        <pc:picChg chg="del">
          <ac:chgData name="laiminxin" userId="b9a05478-9ca2-4ac2-b948-1b493583318e" providerId="ADAL" clId="{4AC1EDB9-EC3B-4E64-8B5C-0490F6B1CFCA}" dt="2024-06-10T15:37:27.667" v="409" actId="478"/>
          <ac:picMkLst>
            <pc:docMk/>
            <pc:sldMk cId="3405538420" sldId="453"/>
            <ac:picMk id="4" creationId="{EABB3468-E5CF-49CF-A6DA-7F1345F970C7}"/>
          </ac:picMkLst>
        </pc:picChg>
        <pc:picChg chg="add mod">
          <ac:chgData name="laiminxin" userId="b9a05478-9ca2-4ac2-b948-1b493583318e" providerId="ADAL" clId="{4AC1EDB9-EC3B-4E64-8B5C-0490F6B1CFCA}" dt="2024-06-10T15:40:37.003" v="427" actId="1076"/>
          <ac:picMkLst>
            <pc:docMk/>
            <pc:sldMk cId="3405538420" sldId="453"/>
            <ac:picMk id="6" creationId="{0F878DF0-8826-4DC4-8408-EE1782A55C41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10:56:33.763" v="1282" actId="20577"/>
        <pc:sldMkLst>
          <pc:docMk/>
          <pc:sldMk cId="3345414035" sldId="454"/>
        </pc:sldMkLst>
        <pc:spChg chg="mod">
          <ac:chgData name="laiminxin" userId="b9a05478-9ca2-4ac2-b948-1b493583318e" providerId="ADAL" clId="{4AC1EDB9-EC3B-4E64-8B5C-0490F6B1CFCA}" dt="2024-06-10T15:41:21.373" v="435"/>
          <ac:spMkLst>
            <pc:docMk/>
            <pc:sldMk cId="3345414035" sldId="454"/>
            <ac:spMk id="3" creationId="{70C9F434-CCE9-46D2-86C1-0F6A7766E3B3}"/>
          </ac:spMkLst>
        </pc:spChg>
        <pc:spChg chg="mod">
          <ac:chgData name="laiminxin" userId="b9a05478-9ca2-4ac2-b948-1b493583318e" providerId="ADAL" clId="{4AC1EDB9-EC3B-4E64-8B5C-0490F6B1CFCA}" dt="2024-06-10T15:44:27.514" v="498"/>
          <ac:spMkLst>
            <pc:docMk/>
            <pc:sldMk cId="3345414035" sldId="454"/>
            <ac:spMk id="5" creationId="{A18F9C92-2F55-4DE6-A13E-384B4CA0D299}"/>
          </ac:spMkLst>
        </pc:spChg>
        <pc:picChg chg="add mod">
          <ac:chgData name="laiminxin" userId="b9a05478-9ca2-4ac2-b948-1b493583318e" providerId="ADAL" clId="{4AC1EDB9-EC3B-4E64-8B5C-0490F6B1CFCA}" dt="2024-06-10T15:45:28.905" v="513" actId="14100"/>
          <ac:picMkLst>
            <pc:docMk/>
            <pc:sldMk cId="3345414035" sldId="454"/>
            <ac:picMk id="4" creationId="{4B953E02-C7A6-43CA-AF83-F8696912DA67}"/>
          </ac:picMkLst>
        </pc:picChg>
        <pc:picChg chg="del">
          <ac:chgData name="laiminxin" userId="b9a05478-9ca2-4ac2-b948-1b493583318e" providerId="ADAL" clId="{4AC1EDB9-EC3B-4E64-8B5C-0490F6B1CFCA}" dt="2024-06-10T15:41:30.957" v="436" actId="478"/>
          <ac:picMkLst>
            <pc:docMk/>
            <pc:sldMk cId="3345414035" sldId="454"/>
            <ac:picMk id="6" creationId="{0F878DF0-8826-4DC4-8408-EE1782A55C41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0T16:33:37.369" v="863"/>
        <pc:sldMkLst>
          <pc:docMk/>
          <pc:sldMk cId="2896953960" sldId="455"/>
        </pc:sldMkLst>
        <pc:spChg chg="mod">
          <ac:chgData name="laiminxin" userId="b9a05478-9ca2-4ac2-b948-1b493583318e" providerId="ADAL" clId="{4AC1EDB9-EC3B-4E64-8B5C-0490F6B1CFCA}" dt="2024-06-10T16:12:05.583" v="658"/>
          <ac:spMkLst>
            <pc:docMk/>
            <pc:sldMk cId="2896953960" sldId="455"/>
            <ac:spMk id="3" creationId="{70C9F434-CCE9-46D2-86C1-0F6A7766E3B3}"/>
          </ac:spMkLst>
        </pc:spChg>
        <pc:spChg chg="mod">
          <ac:chgData name="laiminxin" userId="b9a05478-9ca2-4ac2-b948-1b493583318e" providerId="ADAL" clId="{4AC1EDB9-EC3B-4E64-8B5C-0490F6B1CFCA}" dt="2024-06-10T16:12:09.636" v="660"/>
          <ac:spMkLst>
            <pc:docMk/>
            <pc:sldMk cId="2896953960" sldId="455"/>
            <ac:spMk id="5" creationId="{A18F9C92-2F55-4DE6-A13E-384B4CA0D299}"/>
          </ac:spMkLst>
        </pc:spChg>
        <pc:picChg chg="add mod">
          <ac:chgData name="laiminxin" userId="b9a05478-9ca2-4ac2-b948-1b493583318e" providerId="ADAL" clId="{4AC1EDB9-EC3B-4E64-8B5C-0490F6B1CFCA}" dt="2024-06-10T16:12:21.554" v="664" actId="1076"/>
          <ac:picMkLst>
            <pc:docMk/>
            <pc:sldMk cId="2896953960" sldId="455"/>
            <ac:picMk id="4" creationId="{67E05B61-DA8F-4872-A897-7246D6A5D9BD}"/>
          </ac:picMkLst>
        </pc:picChg>
        <pc:picChg chg="del">
          <ac:chgData name="laiminxin" userId="b9a05478-9ca2-4ac2-b948-1b493583318e" providerId="ADAL" clId="{4AC1EDB9-EC3B-4E64-8B5C-0490F6B1CFCA}" dt="2024-06-10T16:11:57.190" v="654" actId="478"/>
          <ac:picMkLst>
            <pc:docMk/>
            <pc:sldMk cId="2896953960" sldId="455"/>
            <ac:picMk id="7" creationId="{E59E94BC-8D57-47B9-94EC-42E6010A9F0B}"/>
          </ac:picMkLst>
        </pc:picChg>
        <pc:picChg chg="del">
          <ac:chgData name="laiminxin" userId="b9a05478-9ca2-4ac2-b948-1b493583318e" providerId="ADAL" clId="{4AC1EDB9-EC3B-4E64-8B5C-0490F6B1CFCA}" dt="2024-06-10T16:11:57.741" v="655" actId="478"/>
          <ac:picMkLst>
            <pc:docMk/>
            <pc:sldMk cId="2896953960" sldId="455"/>
            <ac:picMk id="9" creationId="{DAF7FA84-0EA0-4416-B65B-7B7D6F89B722}"/>
          </ac:picMkLst>
        </pc:picChg>
      </pc:sldChg>
      <pc:sldChg chg="addSp delSp modSp add mod modAnim modNotesTx">
        <pc:chgData name="laiminxin" userId="b9a05478-9ca2-4ac2-b948-1b493583318e" providerId="ADAL" clId="{4AC1EDB9-EC3B-4E64-8B5C-0490F6B1CFCA}" dt="2024-06-11T11:06:49.304" v="1310" actId="20577"/>
        <pc:sldMkLst>
          <pc:docMk/>
          <pc:sldMk cId="3756305986" sldId="456"/>
        </pc:sldMkLst>
        <pc:spChg chg="mod">
          <ac:chgData name="laiminxin" userId="b9a05478-9ca2-4ac2-b948-1b493583318e" providerId="ADAL" clId="{4AC1EDB9-EC3B-4E64-8B5C-0490F6B1CFCA}" dt="2024-06-10T16:19:02.035" v="722"/>
          <ac:spMkLst>
            <pc:docMk/>
            <pc:sldMk cId="3756305986" sldId="456"/>
            <ac:spMk id="5" creationId="{A18F9C92-2F55-4DE6-A13E-384B4CA0D299}"/>
          </ac:spMkLst>
        </pc:spChg>
        <pc:spChg chg="add del">
          <ac:chgData name="laiminxin" userId="b9a05478-9ca2-4ac2-b948-1b493583318e" providerId="ADAL" clId="{4AC1EDB9-EC3B-4E64-8B5C-0490F6B1CFCA}" dt="2024-06-10T16:20:07.582" v="726" actId="22"/>
          <ac:spMkLst>
            <pc:docMk/>
            <pc:sldMk cId="3756305986" sldId="456"/>
            <ac:spMk id="8" creationId="{12334ECF-F5C4-41A4-B397-B88B91342A0D}"/>
          </ac:spMkLst>
        </pc:spChg>
        <pc:picChg chg="del">
          <ac:chgData name="laiminxin" userId="b9a05478-9ca2-4ac2-b948-1b493583318e" providerId="ADAL" clId="{4AC1EDB9-EC3B-4E64-8B5C-0490F6B1CFCA}" dt="2024-06-10T16:17:07.439" v="716" actId="478"/>
          <ac:picMkLst>
            <pc:docMk/>
            <pc:sldMk cId="3756305986" sldId="456"/>
            <ac:picMk id="4" creationId="{67E05B61-DA8F-4872-A897-7246D6A5D9BD}"/>
          </ac:picMkLst>
        </pc:picChg>
        <pc:picChg chg="add mod">
          <ac:chgData name="laiminxin" userId="b9a05478-9ca2-4ac2-b948-1b493583318e" providerId="ADAL" clId="{4AC1EDB9-EC3B-4E64-8B5C-0490F6B1CFCA}" dt="2024-06-10T16:23:51.532" v="795" actId="1076"/>
          <ac:picMkLst>
            <pc:docMk/>
            <pc:sldMk cId="3756305986" sldId="456"/>
            <ac:picMk id="6" creationId="{62587B67-3D42-4ED0-A496-3F8DD016A5E0}"/>
          </ac:picMkLst>
        </pc:picChg>
        <pc:cxnChg chg="add mod">
          <ac:chgData name="laiminxin" userId="b9a05478-9ca2-4ac2-b948-1b493583318e" providerId="ADAL" clId="{4AC1EDB9-EC3B-4E64-8B5C-0490F6B1CFCA}" dt="2024-06-10T16:22:20.414" v="764" actId="1076"/>
          <ac:cxnSpMkLst>
            <pc:docMk/>
            <pc:sldMk cId="3756305986" sldId="456"/>
            <ac:cxnSpMk id="10" creationId="{991C58EA-317B-4864-8A85-19467ACA3697}"/>
          </ac:cxnSpMkLst>
        </pc:cxnChg>
      </pc:sldChg>
      <pc:sldChg chg="addSp delSp modSp add mod delAnim modNotesTx">
        <pc:chgData name="laiminxin" userId="b9a05478-9ca2-4ac2-b948-1b493583318e" providerId="ADAL" clId="{4AC1EDB9-EC3B-4E64-8B5C-0490F6B1CFCA}" dt="2024-06-10T16:28:47.762" v="838"/>
        <pc:sldMkLst>
          <pc:docMk/>
          <pc:sldMk cId="1443655138" sldId="457"/>
        </pc:sldMkLst>
        <pc:picChg chg="add mod">
          <ac:chgData name="laiminxin" userId="b9a05478-9ca2-4ac2-b948-1b493583318e" providerId="ADAL" clId="{4AC1EDB9-EC3B-4E64-8B5C-0490F6B1CFCA}" dt="2024-06-10T16:27:28.872" v="832" actId="14100"/>
          <ac:picMkLst>
            <pc:docMk/>
            <pc:sldMk cId="1443655138" sldId="457"/>
            <ac:picMk id="4" creationId="{439E10E3-D6F2-478D-9CA5-FB03DFC18B7D}"/>
          </ac:picMkLst>
        </pc:picChg>
        <pc:picChg chg="del">
          <ac:chgData name="laiminxin" userId="b9a05478-9ca2-4ac2-b948-1b493583318e" providerId="ADAL" clId="{4AC1EDB9-EC3B-4E64-8B5C-0490F6B1CFCA}" dt="2024-06-10T16:27:15.940" v="826" actId="478"/>
          <ac:picMkLst>
            <pc:docMk/>
            <pc:sldMk cId="1443655138" sldId="457"/>
            <ac:picMk id="6" creationId="{62587B67-3D42-4ED0-A496-3F8DD016A5E0}"/>
          </ac:picMkLst>
        </pc:picChg>
        <pc:cxnChg chg="del">
          <ac:chgData name="laiminxin" userId="b9a05478-9ca2-4ac2-b948-1b493583318e" providerId="ADAL" clId="{4AC1EDB9-EC3B-4E64-8B5C-0490F6B1CFCA}" dt="2024-06-10T16:27:23.809" v="828" actId="478"/>
          <ac:cxnSpMkLst>
            <pc:docMk/>
            <pc:sldMk cId="1443655138" sldId="457"/>
            <ac:cxnSpMk id="10" creationId="{991C58EA-317B-4864-8A85-19467ACA3697}"/>
          </ac:cxnSpMkLst>
        </pc:cxnChg>
      </pc:sldChg>
      <pc:sldChg chg="addSp delSp modSp add mod modNotesTx">
        <pc:chgData name="laiminxin" userId="b9a05478-9ca2-4ac2-b948-1b493583318e" providerId="ADAL" clId="{4AC1EDB9-EC3B-4E64-8B5C-0490F6B1CFCA}" dt="2024-06-11T07:06:28.516" v="880"/>
        <pc:sldMkLst>
          <pc:docMk/>
          <pc:sldMk cId="2340157103" sldId="458"/>
        </pc:sldMkLst>
        <pc:picChg chg="del">
          <ac:chgData name="laiminxin" userId="b9a05478-9ca2-4ac2-b948-1b493583318e" providerId="ADAL" clId="{4AC1EDB9-EC3B-4E64-8B5C-0490F6B1CFCA}" dt="2024-06-10T16:29:26.333" v="840" actId="478"/>
          <ac:picMkLst>
            <pc:docMk/>
            <pc:sldMk cId="2340157103" sldId="458"/>
            <ac:picMk id="4" creationId="{439E10E3-D6F2-478D-9CA5-FB03DFC18B7D}"/>
          </ac:picMkLst>
        </pc:picChg>
        <pc:picChg chg="add del mod">
          <ac:chgData name="laiminxin" userId="b9a05478-9ca2-4ac2-b948-1b493583318e" providerId="ADAL" clId="{4AC1EDB9-EC3B-4E64-8B5C-0490F6B1CFCA}" dt="2024-06-11T07:05:02.053" v="864" actId="478"/>
          <ac:picMkLst>
            <pc:docMk/>
            <pc:sldMk cId="2340157103" sldId="458"/>
            <ac:picMk id="6" creationId="{B1E60B7A-0296-43DC-AC3A-B8CFB7B1D94E}"/>
          </ac:picMkLst>
        </pc:picChg>
        <pc:picChg chg="add mod">
          <ac:chgData name="laiminxin" userId="b9a05478-9ca2-4ac2-b948-1b493583318e" providerId="ADAL" clId="{4AC1EDB9-EC3B-4E64-8B5C-0490F6B1CFCA}" dt="2024-06-11T07:05:15.598" v="867" actId="14100"/>
          <ac:picMkLst>
            <pc:docMk/>
            <pc:sldMk cId="2340157103" sldId="458"/>
            <ac:picMk id="8" creationId="{594450B1-459E-4920-A4E5-5AC90CD4E901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07:07:22.137" v="882" actId="20577"/>
        <pc:sldMkLst>
          <pc:docMk/>
          <pc:sldMk cId="819704394" sldId="459"/>
        </pc:sldMkLst>
        <pc:picChg chg="add mod">
          <ac:chgData name="laiminxin" userId="b9a05478-9ca2-4ac2-b948-1b493583318e" providerId="ADAL" clId="{4AC1EDB9-EC3B-4E64-8B5C-0490F6B1CFCA}" dt="2024-06-10T16:31:09.157" v="854" actId="14100"/>
          <ac:picMkLst>
            <pc:docMk/>
            <pc:sldMk cId="819704394" sldId="459"/>
            <ac:picMk id="4" creationId="{7EED5A7B-0D73-450E-B147-412E3090071A}"/>
          </ac:picMkLst>
        </pc:picChg>
        <pc:picChg chg="del">
          <ac:chgData name="laiminxin" userId="b9a05478-9ca2-4ac2-b948-1b493583318e" providerId="ADAL" clId="{4AC1EDB9-EC3B-4E64-8B5C-0490F6B1CFCA}" dt="2024-06-10T16:30:23.613" v="850" actId="478"/>
          <ac:picMkLst>
            <pc:docMk/>
            <pc:sldMk cId="819704394" sldId="459"/>
            <ac:picMk id="6" creationId="{B1E60B7A-0296-43DC-AC3A-B8CFB7B1D94E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07:22:43.047" v="955"/>
        <pc:sldMkLst>
          <pc:docMk/>
          <pc:sldMk cId="860659468" sldId="460"/>
        </pc:sldMkLst>
        <pc:spChg chg="mod">
          <ac:chgData name="laiminxin" userId="b9a05478-9ca2-4ac2-b948-1b493583318e" providerId="ADAL" clId="{4AC1EDB9-EC3B-4E64-8B5C-0490F6B1CFCA}" dt="2024-06-11T07:20:20.827" v="932" actId="15"/>
          <ac:spMkLst>
            <pc:docMk/>
            <pc:sldMk cId="860659468" sldId="460"/>
            <ac:spMk id="5" creationId="{A18F9C92-2F55-4DE6-A13E-384B4CA0D299}"/>
          </ac:spMkLst>
        </pc:spChg>
        <pc:picChg chg="add mod">
          <ac:chgData name="laiminxin" userId="b9a05478-9ca2-4ac2-b948-1b493583318e" providerId="ADAL" clId="{4AC1EDB9-EC3B-4E64-8B5C-0490F6B1CFCA}" dt="2024-06-11T07:18:01.299" v="904" actId="1076"/>
          <ac:picMkLst>
            <pc:docMk/>
            <pc:sldMk cId="860659468" sldId="460"/>
            <ac:picMk id="4" creationId="{15936687-AC4A-4375-AFDF-604D8520F13A}"/>
          </ac:picMkLst>
        </pc:picChg>
        <pc:picChg chg="del">
          <ac:chgData name="laiminxin" userId="b9a05478-9ca2-4ac2-b948-1b493583318e" providerId="ADAL" clId="{4AC1EDB9-EC3B-4E64-8B5C-0490F6B1CFCA}" dt="2024-06-11T07:15:33.773" v="885" actId="478"/>
          <ac:picMkLst>
            <pc:docMk/>
            <pc:sldMk cId="860659468" sldId="460"/>
            <ac:picMk id="7" creationId="{E59E94BC-8D57-47B9-94EC-42E6010A9F0B}"/>
          </ac:picMkLst>
        </pc:picChg>
        <pc:picChg chg="add mod">
          <ac:chgData name="laiminxin" userId="b9a05478-9ca2-4ac2-b948-1b493583318e" providerId="ADAL" clId="{4AC1EDB9-EC3B-4E64-8B5C-0490F6B1CFCA}" dt="2024-06-11T07:20:16.233" v="928" actId="1076"/>
          <ac:picMkLst>
            <pc:docMk/>
            <pc:sldMk cId="860659468" sldId="460"/>
            <ac:picMk id="8" creationId="{1C0BBC11-7F3E-47EC-B26E-0EC422EB5DE4}"/>
          </ac:picMkLst>
        </pc:picChg>
        <pc:picChg chg="del">
          <ac:chgData name="laiminxin" userId="b9a05478-9ca2-4ac2-b948-1b493583318e" providerId="ADAL" clId="{4AC1EDB9-EC3B-4E64-8B5C-0490F6B1CFCA}" dt="2024-06-11T07:15:34.382" v="886" actId="478"/>
          <ac:picMkLst>
            <pc:docMk/>
            <pc:sldMk cId="860659468" sldId="460"/>
            <ac:picMk id="9" creationId="{DAF7FA84-0EA0-4416-B65B-7B7D6F89B722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07:57:02.914" v="1088" actId="20577"/>
        <pc:sldMkLst>
          <pc:docMk/>
          <pc:sldMk cId="2108499951" sldId="461"/>
        </pc:sldMkLst>
        <pc:spChg chg="mod">
          <ac:chgData name="laiminxin" userId="b9a05478-9ca2-4ac2-b948-1b493583318e" providerId="ADAL" clId="{4AC1EDB9-EC3B-4E64-8B5C-0490F6B1CFCA}" dt="2024-06-11T07:53:25.291" v="1068"/>
          <ac:spMkLst>
            <pc:docMk/>
            <pc:sldMk cId="2108499951" sldId="461"/>
            <ac:spMk id="5" creationId="{A18F9C92-2F55-4DE6-A13E-384B4CA0D299}"/>
          </ac:spMkLst>
        </pc:spChg>
        <pc:picChg chg="del">
          <ac:chgData name="laiminxin" userId="b9a05478-9ca2-4ac2-b948-1b493583318e" providerId="ADAL" clId="{4AC1EDB9-EC3B-4E64-8B5C-0490F6B1CFCA}" dt="2024-06-11T07:24:37.524" v="958" actId="478"/>
          <ac:picMkLst>
            <pc:docMk/>
            <pc:sldMk cId="2108499951" sldId="461"/>
            <ac:picMk id="4" creationId="{15936687-AC4A-4375-AFDF-604D8520F13A}"/>
          </ac:picMkLst>
        </pc:picChg>
        <pc:picChg chg="add mod">
          <ac:chgData name="laiminxin" userId="b9a05478-9ca2-4ac2-b948-1b493583318e" providerId="ADAL" clId="{4AC1EDB9-EC3B-4E64-8B5C-0490F6B1CFCA}" dt="2024-06-11T07:42:51.430" v="992" actId="1076"/>
          <ac:picMkLst>
            <pc:docMk/>
            <pc:sldMk cId="2108499951" sldId="461"/>
            <ac:picMk id="6" creationId="{11F1B0C6-9140-4585-817C-968A3AD90299}"/>
          </ac:picMkLst>
        </pc:picChg>
        <pc:picChg chg="del">
          <ac:chgData name="laiminxin" userId="b9a05478-9ca2-4ac2-b948-1b493583318e" providerId="ADAL" clId="{4AC1EDB9-EC3B-4E64-8B5C-0490F6B1CFCA}" dt="2024-06-11T07:24:38.202" v="959" actId="478"/>
          <ac:picMkLst>
            <pc:docMk/>
            <pc:sldMk cId="2108499951" sldId="461"/>
            <ac:picMk id="8" creationId="{1C0BBC11-7F3E-47EC-B26E-0EC422EB5DE4}"/>
          </ac:picMkLst>
        </pc:picChg>
        <pc:picChg chg="add mod">
          <ac:chgData name="laiminxin" userId="b9a05478-9ca2-4ac2-b948-1b493583318e" providerId="ADAL" clId="{4AC1EDB9-EC3B-4E64-8B5C-0490F6B1CFCA}" dt="2024-06-11T07:47:29.676" v="1005" actId="14100"/>
          <ac:picMkLst>
            <pc:docMk/>
            <pc:sldMk cId="2108499951" sldId="461"/>
            <ac:picMk id="9" creationId="{3CD82FD8-9FF9-4A17-97F7-15B274137F96}"/>
          </ac:picMkLst>
        </pc:picChg>
        <pc:picChg chg="add del mod">
          <ac:chgData name="laiminxin" userId="b9a05478-9ca2-4ac2-b948-1b493583318e" providerId="ADAL" clId="{4AC1EDB9-EC3B-4E64-8B5C-0490F6B1CFCA}" dt="2024-06-11T07:51:48.455" v="1047" actId="22"/>
          <ac:picMkLst>
            <pc:docMk/>
            <pc:sldMk cId="2108499951" sldId="461"/>
            <ac:picMk id="11" creationId="{26C9A74F-15E1-4D84-84E0-B646477B57B2}"/>
          </ac:picMkLst>
        </pc:picChg>
        <pc:picChg chg="add mod">
          <ac:chgData name="laiminxin" userId="b9a05478-9ca2-4ac2-b948-1b493583318e" providerId="ADAL" clId="{4AC1EDB9-EC3B-4E64-8B5C-0490F6B1CFCA}" dt="2024-06-11T07:52:04.923" v="1051" actId="1076"/>
          <ac:picMkLst>
            <pc:docMk/>
            <pc:sldMk cId="2108499951" sldId="461"/>
            <ac:picMk id="13" creationId="{9F039EFB-69C3-450C-9C96-6699CE8D9D40}"/>
          </ac:picMkLst>
        </pc:picChg>
        <pc:picChg chg="add del mod">
          <ac:chgData name="laiminxin" userId="b9a05478-9ca2-4ac2-b948-1b493583318e" providerId="ADAL" clId="{4AC1EDB9-EC3B-4E64-8B5C-0490F6B1CFCA}" dt="2024-06-11T07:53:37.661" v="1072" actId="22"/>
          <ac:picMkLst>
            <pc:docMk/>
            <pc:sldMk cId="2108499951" sldId="461"/>
            <ac:picMk id="15" creationId="{9B3DF93A-FB5F-4697-A512-5B38A31855FD}"/>
          </ac:picMkLst>
        </pc:picChg>
        <pc:picChg chg="add mod">
          <ac:chgData name="laiminxin" userId="b9a05478-9ca2-4ac2-b948-1b493583318e" providerId="ADAL" clId="{4AC1EDB9-EC3B-4E64-8B5C-0490F6B1CFCA}" dt="2024-06-11T07:56:45.350" v="1077" actId="1076"/>
          <ac:picMkLst>
            <pc:docMk/>
            <pc:sldMk cId="2108499951" sldId="461"/>
            <ac:picMk id="17" creationId="{CD3D7364-E612-4165-8554-129E9DF3B283}"/>
          </ac:picMkLst>
        </pc:picChg>
      </pc:sldChg>
      <pc:sldChg chg="addSp delSp modSp add mod modNotesTx">
        <pc:chgData name="laiminxin" userId="b9a05478-9ca2-4ac2-b948-1b493583318e" providerId="ADAL" clId="{4AC1EDB9-EC3B-4E64-8B5C-0490F6B1CFCA}" dt="2024-06-11T11:02:17.912" v="1286" actId="20577"/>
        <pc:sldMkLst>
          <pc:docMk/>
          <pc:sldMk cId="1390152923" sldId="462"/>
        </pc:sldMkLst>
        <pc:spChg chg="mod">
          <ac:chgData name="laiminxin" userId="b9a05478-9ca2-4ac2-b948-1b493583318e" providerId="ADAL" clId="{4AC1EDB9-EC3B-4E64-8B5C-0490F6B1CFCA}" dt="2024-06-11T08:08:34.853" v="1120"/>
          <ac:spMkLst>
            <pc:docMk/>
            <pc:sldMk cId="1390152923" sldId="462"/>
            <ac:spMk id="5" creationId="{A18F9C92-2F55-4DE6-A13E-384B4CA0D299}"/>
          </ac:spMkLst>
        </pc:spChg>
        <pc:picChg chg="add mod">
          <ac:chgData name="laiminxin" userId="b9a05478-9ca2-4ac2-b948-1b493583318e" providerId="ADAL" clId="{4AC1EDB9-EC3B-4E64-8B5C-0490F6B1CFCA}" dt="2024-06-11T08:09:02.440" v="1126" actId="1076"/>
          <ac:picMkLst>
            <pc:docMk/>
            <pc:sldMk cId="1390152923" sldId="462"/>
            <ac:picMk id="4" creationId="{014E1586-1DDC-4583-8797-368A3D2B66A4}"/>
          </ac:picMkLst>
        </pc:picChg>
        <pc:picChg chg="del">
          <ac:chgData name="laiminxin" userId="b9a05478-9ca2-4ac2-b948-1b493583318e" providerId="ADAL" clId="{4AC1EDB9-EC3B-4E64-8B5C-0490F6B1CFCA}" dt="2024-06-11T08:00:55.012" v="1096" actId="478"/>
          <ac:picMkLst>
            <pc:docMk/>
            <pc:sldMk cId="1390152923" sldId="462"/>
            <ac:picMk id="6" creationId="{11F1B0C6-9140-4585-817C-968A3AD90299}"/>
          </ac:picMkLst>
        </pc:picChg>
        <pc:picChg chg="del">
          <ac:chgData name="laiminxin" userId="b9a05478-9ca2-4ac2-b948-1b493583318e" providerId="ADAL" clId="{4AC1EDB9-EC3B-4E64-8B5C-0490F6B1CFCA}" dt="2024-06-11T08:00:54.416" v="1095" actId="478"/>
          <ac:picMkLst>
            <pc:docMk/>
            <pc:sldMk cId="1390152923" sldId="462"/>
            <ac:picMk id="9" creationId="{3CD82FD8-9FF9-4A17-97F7-15B274137F96}"/>
          </ac:picMkLst>
        </pc:picChg>
        <pc:picChg chg="del">
          <ac:chgData name="laiminxin" userId="b9a05478-9ca2-4ac2-b948-1b493583318e" providerId="ADAL" clId="{4AC1EDB9-EC3B-4E64-8B5C-0490F6B1CFCA}" dt="2024-06-11T08:00:53.821" v="1094" actId="478"/>
          <ac:picMkLst>
            <pc:docMk/>
            <pc:sldMk cId="1390152923" sldId="462"/>
            <ac:picMk id="13" creationId="{9F039EFB-69C3-450C-9C96-6699CE8D9D40}"/>
          </ac:picMkLst>
        </pc:picChg>
        <pc:picChg chg="del">
          <ac:chgData name="laiminxin" userId="b9a05478-9ca2-4ac2-b948-1b493583318e" providerId="ADAL" clId="{4AC1EDB9-EC3B-4E64-8B5C-0490F6B1CFCA}" dt="2024-06-11T08:00:53.038" v="1093" actId="478"/>
          <ac:picMkLst>
            <pc:docMk/>
            <pc:sldMk cId="1390152923" sldId="462"/>
            <ac:picMk id="17" creationId="{CD3D7364-E612-4165-8554-129E9DF3B283}"/>
          </ac:picMkLst>
        </pc:picChg>
      </pc:sldChg>
      <pc:sldChg chg="add del">
        <pc:chgData name="laiminxin" userId="b9a05478-9ca2-4ac2-b948-1b493583318e" providerId="ADAL" clId="{4AC1EDB9-EC3B-4E64-8B5C-0490F6B1CFCA}" dt="2024-06-11T08:00:49.167" v="1091"/>
        <pc:sldMkLst>
          <pc:docMk/>
          <pc:sldMk cId="3889534123" sldId="462"/>
        </pc:sldMkLst>
      </pc:sldChg>
      <pc:sldChg chg="add del">
        <pc:chgData name="laiminxin" userId="b9a05478-9ca2-4ac2-b948-1b493583318e" providerId="ADAL" clId="{4AC1EDB9-EC3B-4E64-8B5C-0490F6B1CFCA}" dt="2024-06-11T08:01:56.138" v="1108"/>
        <pc:sldMkLst>
          <pc:docMk/>
          <pc:sldMk cId="1951538449" sldId="463"/>
        </pc:sldMkLst>
      </pc:sldChg>
      <pc:sldChg chg="add del">
        <pc:chgData name="laiminxin" userId="b9a05478-9ca2-4ac2-b948-1b493583318e" providerId="ADAL" clId="{4AC1EDB9-EC3B-4E64-8B5C-0490F6B1CFCA}" dt="2024-06-11T08:02:01.505" v="1110"/>
        <pc:sldMkLst>
          <pc:docMk/>
          <pc:sldMk cId="2574011611" sldId="463"/>
        </pc:sldMkLst>
      </pc:sldChg>
      <pc:sldChg chg="addSp delSp modSp add mod modNotesTx">
        <pc:chgData name="laiminxin" userId="b9a05478-9ca2-4ac2-b948-1b493583318e" providerId="ADAL" clId="{4AC1EDB9-EC3B-4E64-8B5C-0490F6B1CFCA}" dt="2024-06-11T11:05:21.852" v="1305" actId="20577"/>
        <pc:sldMkLst>
          <pc:docMk/>
          <pc:sldMk cId="3920851527" sldId="463"/>
        </pc:sldMkLst>
        <pc:spChg chg="mod">
          <ac:chgData name="laiminxin" userId="b9a05478-9ca2-4ac2-b948-1b493583318e" providerId="ADAL" clId="{4AC1EDB9-EC3B-4E64-8B5C-0490F6B1CFCA}" dt="2024-06-11T08:21:19.706" v="1182" actId="20577"/>
          <ac:spMkLst>
            <pc:docMk/>
            <pc:sldMk cId="3920851527" sldId="463"/>
            <ac:spMk id="5" creationId="{A18F9C92-2F55-4DE6-A13E-384B4CA0D299}"/>
          </ac:spMkLst>
        </pc:spChg>
        <pc:picChg chg="del">
          <ac:chgData name="laiminxin" userId="b9a05478-9ca2-4ac2-b948-1b493583318e" providerId="ADAL" clId="{4AC1EDB9-EC3B-4E64-8B5C-0490F6B1CFCA}" dt="2024-06-11T08:11:24.718" v="1133" actId="478"/>
          <ac:picMkLst>
            <pc:docMk/>
            <pc:sldMk cId="3920851527" sldId="463"/>
            <ac:picMk id="4" creationId="{014E1586-1DDC-4583-8797-368A3D2B66A4}"/>
          </ac:picMkLst>
        </pc:picChg>
        <pc:picChg chg="add del mod">
          <ac:chgData name="laiminxin" userId="b9a05478-9ca2-4ac2-b948-1b493583318e" providerId="ADAL" clId="{4AC1EDB9-EC3B-4E64-8B5C-0490F6B1CFCA}" dt="2024-06-11T08:20:04.801" v="1173" actId="478"/>
          <ac:picMkLst>
            <pc:docMk/>
            <pc:sldMk cId="3920851527" sldId="463"/>
            <ac:picMk id="6" creationId="{4B3B7C56-322B-45C6-A569-076EE361DB49}"/>
          </ac:picMkLst>
        </pc:picChg>
        <pc:picChg chg="add mod">
          <ac:chgData name="laiminxin" userId="b9a05478-9ca2-4ac2-b948-1b493583318e" providerId="ADAL" clId="{4AC1EDB9-EC3B-4E64-8B5C-0490F6B1CFCA}" dt="2024-06-11T08:20:17.476" v="1177" actId="14100"/>
          <ac:picMkLst>
            <pc:docMk/>
            <pc:sldMk cId="3920851527" sldId="463"/>
            <ac:picMk id="8" creationId="{73A91144-807D-44A6-AC2E-D71D092FEB60}"/>
          </ac:picMkLst>
        </pc:picChg>
        <pc:picChg chg="add mod">
          <ac:chgData name="laiminxin" userId="b9a05478-9ca2-4ac2-b948-1b493583318e" providerId="ADAL" clId="{4AC1EDB9-EC3B-4E64-8B5C-0490F6B1CFCA}" dt="2024-06-11T08:21:32.014" v="1187" actId="1076"/>
          <ac:picMkLst>
            <pc:docMk/>
            <pc:sldMk cId="3920851527" sldId="463"/>
            <ac:picMk id="10" creationId="{E19F1A20-60C9-4A49-A4B1-875538CF7DB5}"/>
          </ac:picMkLst>
        </pc:picChg>
      </pc:sldChg>
    </pc:docChg>
  </pc:docChgLst>
  <pc:docChgLst>
    <pc:chgData name="laiminxin" userId="b9a05478-9ca2-4ac2-b948-1b493583318e" providerId="ADAL" clId="{B495D8E3-2813-49F6-A6CC-46905CF6A161}"/>
    <pc:docChg chg="custSel addSld delSld modSld sldOrd">
      <pc:chgData name="laiminxin" userId="b9a05478-9ca2-4ac2-b948-1b493583318e" providerId="ADAL" clId="{B495D8E3-2813-49F6-A6CC-46905CF6A161}" dt="2023-10-07T14:06:32.343" v="61" actId="729"/>
      <pc:docMkLst>
        <pc:docMk/>
      </pc:docMkLst>
      <pc:sldChg chg="addSp modSp mod modNotesTx">
        <pc:chgData name="laiminxin" userId="b9a05478-9ca2-4ac2-b948-1b493583318e" providerId="ADAL" clId="{B495D8E3-2813-49F6-A6CC-46905CF6A161}" dt="2023-10-07T13:59:33.488" v="6"/>
        <pc:sldMkLst>
          <pc:docMk/>
          <pc:sldMk cId="3883774457" sldId="406"/>
        </pc:sldMkLst>
        <pc:spChg chg="mod">
          <ac:chgData name="laiminxin" userId="b9a05478-9ca2-4ac2-b948-1b493583318e" providerId="ADAL" clId="{B495D8E3-2813-49F6-A6CC-46905CF6A161}" dt="2023-10-07T13:58:49.006" v="1"/>
          <ac:spMkLst>
            <pc:docMk/>
            <pc:sldMk cId="3883774457" sldId="406"/>
            <ac:spMk id="3" creationId="{51B558E7-6A52-4601-8F7C-E681BBE7A442}"/>
          </ac:spMkLst>
        </pc:spChg>
        <pc:picChg chg="add mod">
          <ac:chgData name="laiminxin" userId="b9a05478-9ca2-4ac2-b948-1b493583318e" providerId="ADAL" clId="{B495D8E3-2813-49F6-A6CC-46905CF6A161}" dt="2023-10-07T13:59:06.443" v="4" actId="1076"/>
          <ac:picMkLst>
            <pc:docMk/>
            <pc:sldMk cId="3883774457" sldId="406"/>
            <ac:picMk id="4" creationId="{CC1620A0-380B-4E20-9950-FDFE08DBE36A}"/>
          </ac:picMkLst>
        </pc:picChg>
      </pc:sldChg>
      <pc:sldChg chg="del">
        <pc:chgData name="laiminxin" userId="b9a05478-9ca2-4ac2-b948-1b493583318e" providerId="ADAL" clId="{B495D8E3-2813-49F6-A6CC-46905CF6A161}" dt="2023-10-07T13:53:47.478" v="0" actId="47"/>
        <pc:sldMkLst>
          <pc:docMk/>
          <pc:sldMk cId="2902555135" sldId="408"/>
        </pc:sldMkLst>
      </pc:sldChg>
      <pc:sldChg chg="modSp mod modNotesTx">
        <pc:chgData name="laiminxin" userId="b9a05478-9ca2-4ac2-b948-1b493583318e" providerId="ADAL" clId="{B495D8E3-2813-49F6-A6CC-46905CF6A161}" dt="2023-10-07T14:04:37.798" v="60" actId="20577"/>
        <pc:sldMkLst>
          <pc:docMk/>
          <pc:sldMk cId="3186711170" sldId="410"/>
        </pc:sldMkLst>
        <pc:spChg chg="mod">
          <ac:chgData name="laiminxin" userId="b9a05478-9ca2-4ac2-b948-1b493583318e" providerId="ADAL" clId="{B495D8E3-2813-49F6-A6CC-46905CF6A161}" dt="2023-10-07T13:59:51.060" v="20" actId="20577"/>
          <ac:spMkLst>
            <pc:docMk/>
            <pc:sldMk cId="3186711170" sldId="410"/>
            <ac:spMk id="3" creationId="{70C9F434-CCE9-46D2-86C1-0F6A7766E3B3}"/>
          </ac:spMkLst>
        </pc:spChg>
        <pc:spChg chg="mod">
          <ac:chgData name="laiminxin" userId="b9a05478-9ca2-4ac2-b948-1b493583318e" providerId="ADAL" clId="{B495D8E3-2813-49F6-A6CC-46905CF6A161}" dt="2023-10-07T14:04:37.798" v="60" actId="20577"/>
          <ac:spMkLst>
            <pc:docMk/>
            <pc:sldMk cId="3186711170" sldId="410"/>
            <ac:spMk id="4" creationId="{DD1003A5-DD86-4A68-85D3-8E6B4E708349}"/>
          </ac:spMkLst>
        </pc:spChg>
      </pc:sldChg>
      <pc:sldChg chg="addSp modSp add mod ord modShow modNotesTx">
        <pc:chgData name="laiminxin" userId="b9a05478-9ca2-4ac2-b948-1b493583318e" providerId="ADAL" clId="{B495D8E3-2813-49F6-A6CC-46905CF6A161}" dt="2023-10-07T14:06:32.343" v="61" actId="729"/>
        <pc:sldMkLst>
          <pc:docMk/>
          <pc:sldMk cId="2721399974" sldId="416"/>
        </pc:sldMkLst>
        <pc:spChg chg="mod">
          <ac:chgData name="laiminxin" userId="b9a05478-9ca2-4ac2-b948-1b493583318e" providerId="ADAL" clId="{B495D8E3-2813-49F6-A6CC-46905CF6A161}" dt="2023-10-07T14:00:47.229" v="27"/>
          <ac:spMkLst>
            <pc:docMk/>
            <pc:sldMk cId="2721399974" sldId="416"/>
            <ac:spMk id="4" creationId="{DD1003A5-DD86-4A68-85D3-8E6B4E708349}"/>
          </ac:spMkLst>
        </pc:spChg>
        <pc:picChg chg="add mod">
          <ac:chgData name="laiminxin" userId="b9a05478-9ca2-4ac2-b948-1b493583318e" providerId="ADAL" clId="{B495D8E3-2813-49F6-A6CC-46905CF6A161}" dt="2023-10-07T14:04:07.872" v="47" actId="1076"/>
          <ac:picMkLst>
            <pc:docMk/>
            <pc:sldMk cId="2721399974" sldId="416"/>
            <ac:picMk id="5" creationId="{E1F3F9BC-A5FA-4272-92BA-F73E1B659B89}"/>
          </ac:picMkLst>
        </pc:picChg>
      </pc:sldChg>
      <pc:sldChg chg="addSp delSp modSp add mod modNotesTx">
        <pc:chgData name="laiminxin" userId="b9a05478-9ca2-4ac2-b948-1b493583318e" providerId="ADAL" clId="{B495D8E3-2813-49F6-A6CC-46905CF6A161}" dt="2023-10-07T14:04:04.594" v="45" actId="21"/>
        <pc:sldMkLst>
          <pc:docMk/>
          <pc:sldMk cId="2839500979" sldId="417"/>
        </pc:sldMkLst>
        <pc:spChg chg="mod">
          <ac:chgData name="laiminxin" userId="b9a05478-9ca2-4ac2-b948-1b493583318e" providerId="ADAL" clId="{B495D8E3-2813-49F6-A6CC-46905CF6A161}" dt="2023-10-07T14:02:15.987" v="39" actId="20577"/>
          <ac:spMkLst>
            <pc:docMk/>
            <pc:sldMk cId="2839500979" sldId="417"/>
            <ac:spMk id="4" creationId="{DD1003A5-DD86-4A68-85D3-8E6B4E708349}"/>
          </ac:spMkLst>
        </pc:spChg>
        <pc:picChg chg="add del mod">
          <ac:chgData name="laiminxin" userId="b9a05478-9ca2-4ac2-b948-1b493583318e" providerId="ADAL" clId="{B495D8E3-2813-49F6-A6CC-46905CF6A161}" dt="2023-10-07T14:04:04.594" v="45" actId="21"/>
          <ac:picMkLst>
            <pc:docMk/>
            <pc:sldMk cId="2839500979" sldId="417"/>
            <ac:picMk id="5" creationId="{258B242A-E8CB-416D-9B7C-590496BA136E}"/>
          </ac:picMkLst>
        </pc:picChg>
      </pc:sldChg>
    </pc:docChg>
  </pc:docChgLst>
  <pc:docChgLst>
    <pc:chgData name="laiminxin" userId="b9a05478-9ca2-4ac2-b948-1b493583318e" providerId="ADAL" clId="{0D49A75B-233F-498E-BEB9-F41DB5A6E099}"/>
    <pc:docChg chg="undo custSel addSld delSld modSld modSection">
      <pc:chgData name="laiminxin" userId="b9a05478-9ca2-4ac2-b948-1b493583318e" providerId="ADAL" clId="{0D49A75B-233F-498E-BEB9-F41DB5A6E099}" dt="2025-05-11T07:32:06.323" v="337" actId="47"/>
      <pc:docMkLst>
        <pc:docMk/>
      </pc:docMkLst>
      <pc:sldChg chg="addSp delSp modSp mod modNotesTx">
        <pc:chgData name="laiminxin" userId="b9a05478-9ca2-4ac2-b948-1b493583318e" providerId="ADAL" clId="{0D49A75B-233F-498E-BEB9-F41DB5A6E099}" dt="2025-05-09T08:59:59.770" v="13" actId="20577"/>
        <pc:sldMkLst>
          <pc:docMk/>
          <pc:sldMk cId="3997880992" sldId="3113"/>
        </pc:sldMkLst>
        <pc:spChg chg="mod">
          <ac:chgData name="laiminxin" userId="b9a05478-9ca2-4ac2-b948-1b493583318e" providerId="ADAL" clId="{0D49A75B-233F-498E-BEB9-F41DB5A6E099}" dt="2025-05-09T08:56:59.518" v="1"/>
          <ac:spMkLst>
            <pc:docMk/>
            <pc:sldMk cId="3997880992" sldId="3113"/>
            <ac:spMk id="3" creationId="{00000000-0000-0000-0000-000000000000}"/>
          </ac:spMkLst>
        </pc:spChg>
        <pc:spChg chg="mod">
          <ac:chgData name="laiminxin" userId="b9a05478-9ca2-4ac2-b948-1b493583318e" providerId="ADAL" clId="{0D49A75B-233F-498E-BEB9-F41DB5A6E099}" dt="2025-05-09T08:57:31.201" v="5" actId="20577"/>
          <ac:spMkLst>
            <pc:docMk/>
            <pc:sldMk cId="3997880992" sldId="3113"/>
            <ac:spMk id="8" creationId="{5AA91DF5-74E0-400A-B8C1-5D29FD2F480B}"/>
          </ac:spMkLst>
        </pc:spChg>
        <pc:picChg chg="add mod">
          <ac:chgData name="laiminxin" userId="b9a05478-9ca2-4ac2-b948-1b493583318e" providerId="ADAL" clId="{0D49A75B-233F-498E-BEB9-F41DB5A6E099}" dt="2025-05-09T08:57:11.762" v="4" actId="1076"/>
          <ac:picMkLst>
            <pc:docMk/>
            <pc:sldMk cId="3997880992" sldId="3113"/>
            <ac:picMk id="4" creationId="{C3B8AEB4-7404-4F5F-B2AA-4ED7E85FE1C6}"/>
          </ac:picMkLst>
        </pc:picChg>
        <pc:picChg chg="del">
          <ac:chgData name="laiminxin" userId="b9a05478-9ca2-4ac2-b948-1b493583318e" providerId="ADAL" clId="{0D49A75B-233F-498E-BEB9-F41DB5A6E099}" dt="2025-05-09T08:57:08.141" v="2" actId="478"/>
          <ac:picMkLst>
            <pc:docMk/>
            <pc:sldMk cId="3997880992" sldId="3113"/>
            <ac:picMk id="5" creationId="{32D2261C-5F3D-4AFA-B770-8272E0E0D002}"/>
          </ac:picMkLst>
        </pc:picChg>
      </pc:sldChg>
      <pc:sldChg chg="delSp modSp mod modNotesTx">
        <pc:chgData name="laiminxin" userId="b9a05478-9ca2-4ac2-b948-1b493583318e" providerId="ADAL" clId="{0D49A75B-233F-498E-BEB9-F41DB5A6E099}" dt="2025-05-09T09:03:21.508" v="59" actId="113"/>
        <pc:sldMkLst>
          <pc:docMk/>
          <pc:sldMk cId="3721998755" sldId="3114"/>
        </pc:sldMkLst>
        <pc:spChg chg="mod">
          <ac:chgData name="laiminxin" userId="b9a05478-9ca2-4ac2-b948-1b493583318e" providerId="ADAL" clId="{0D49A75B-233F-498E-BEB9-F41DB5A6E099}" dt="2025-05-09T09:00:26.733" v="16"/>
          <ac:spMkLst>
            <pc:docMk/>
            <pc:sldMk cId="3721998755" sldId="3114"/>
            <ac:spMk id="3" creationId="{3D406DE3-2726-4F05-9B9D-6C33C933AF9A}"/>
          </ac:spMkLst>
        </pc:spChg>
        <pc:spChg chg="mod">
          <ac:chgData name="laiminxin" userId="b9a05478-9ca2-4ac2-b948-1b493583318e" providerId="ADAL" clId="{0D49A75B-233F-498E-BEB9-F41DB5A6E099}" dt="2025-05-09T09:03:21.508" v="59" actId="113"/>
          <ac:spMkLst>
            <pc:docMk/>
            <pc:sldMk cId="3721998755" sldId="3114"/>
            <ac:spMk id="6" creationId="{0FA98F79-D6EA-4F9C-ADD8-01E1419794FD}"/>
          </ac:spMkLst>
        </pc:spChg>
        <pc:spChg chg="del">
          <ac:chgData name="laiminxin" userId="b9a05478-9ca2-4ac2-b948-1b493583318e" providerId="ADAL" clId="{0D49A75B-233F-498E-BEB9-F41DB5A6E099}" dt="2025-05-09T09:02:18.088" v="39" actId="478"/>
          <ac:spMkLst>
            <pc:docMk/>
            <pc:sldMk cId="3721998755" sldId="3114"/>
            <ac:spMk id="8" creationId="{2D4DF9DB-269C-412D-8562-9444D3C40780}"/>
          </ac:spMkLst>
        </pc:spChg>
        <pc:picChg chg="del">
          <ac:chgData name="laiminxin" userId="b9a05478-9ca2-4ac2-b948-1b493583318e" providerId="ADAL" clId="{0D49A75B-233F-498E-BEB9-F41DB5A6E099}" dt="2025-05-09T09:00:28.331" v="17" actId="478"/>
          <ac:picMkLst>
            <pc:docMk/>
            <pc:sldMk cId="3721998755" sldId="3114"/>
            <ac:picMk id="7" creationId="{044D3B93-1783-48A2-A001-EB91B35CB848}"/>
          </ac:picMkLst>
        </pc:picChg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3197221637" sldId="3115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1986662326" sldId="3118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547446796" sldId="3119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1831783182" sldId="3120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2586694818" sldId="3121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3407390576" sldId="3122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2255690317" sldId="3123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453353511" sldId="3124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3557881005" sldId="3125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3006113815" sldId="3126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1431483077" sldId="3127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81860725" sldId="3128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250421600" sldId="3129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546277599" sldId="3130"/>
        </pc:sldMkLst>
      </pc:sldChg>
      <pc:sldChg chg="del">
        <pc:chgData name="laiminxin" userId="b9a05478-9ca2-4ac2-b948-1b493583318e" providerId="ADAL" clId="{0D49A75B-233F-498E-BEB9-F41DB5A6E099}" dt="2025-05-11T07:32:06.323" v="337" actId="47"/>
        <pc:sldMkLst>
          <pc:docMk/>
          <pc:sldMk cId="3148943861" sldId="3131"/>
        </pc:sldMkLst>
      </pc:sldChg>
      <pc:sldChg chg="modSp add mod">
        <pc:chgData name="laiminxin" userId="b9a05478-9ca2-4ac2-b948-1b493583318e" providerId="ADAL" clId="{0D49A75B-233F-498E-BEB9-F41DB5A6E099}" dt="2025-05-09T09:07:50.974" v="89" actId="113"/>
        <pc:sldMkLst>
          <pc:docMk/>
          <pc:sldMk cId="3070778765" sldId="3132"/>
        </pc:sldMkLst>
        <pc:spChg chg="mod">
          <ac:chgData name="laiminxin" userId="b9a05478-9ca2-4ac2-b948-1b493583318e" providerId="ADAL" clId="{0D49A75B-233F-498E-BEB9-F41DB5A6E099}" dt="2025-05-09T09:07:50.974" v="89" actId="113"/>
          <ac:spMkLst>
            <pc:docMk/>
            <pc:sldMk cId="3070778765" sldId="3132"/>
            <ac:spMk id="6" creationId="{0FA98F79-D6EA-4F9C-ADD8-01E1419794FD}"/>
          </ac:spMkLst>
        </pc:spChg>
      </pc:sldChg>
      <pc:sldChg chg="addSp delSp modSp add mod modNotesTx">
        <pc:chgData name="laiminxin" userId="b9a05478-9ca2-4ac2-b948-1b493583318e" providerId="ADAL" clId="{0D49A75B-233F-498E-BEB9-F41DB5A6E099}" dt="2025-05-10T09:05:03.685" v="321" actId="20577"/>
        <pc:sldMkLst>
          <pc:docMk/>
          <pc:sldMk cId="1325058635" sldId="3133"/>
        </pc:sldMkLst>
        <pc:spChg chg="mod">
          <ac:chgData name="laiminxin" userId="b9a05478-9ca2-4ac2-b948-1b493583318e" providerId="ADAL" clId="{0D49A75B-233F-498E-BEB9-F41DB5A6E099}" dt="2025-05-09T09:15:24.418" v="96" actId="20577"/>
          <ac:spMkLst>
            <pc:docMk/>
            <pc:sldMk cId="1325058635" sldId="3133"/>
            <ac:spMk id="3" creationId="{3D406DE3-2726-4F05-9B9D-6C33C933AF9A}"/>
          </ac:spMkLst>
        </pc:spChg>
        <pc:spChg chg="add mod">
          <ac:chgData name="laiminxin" userId="b9a05478-9ca2-4ac2-b948-1b493583318e" providerId="ADAL" clId="{0D49A75B-233F-498E-BEB9-F41DB5A6E099}" dt="2025-05-09T09:18:31.917" v="107" actId="113"/>
          <ac:spMkLst>
            <pc:docMk/>
            <pc:sldMk cId="1325058635" sldId="3133"/>
            <ac:spMk id="5" creationId="{F358BE03-5A38-4007-B998-1C9D33F87CD7}"/>
          </ac:spMkLst>
        </pc:spChg>
        <pc:spChg chg="del mod">
          <ac:chgData name="laiminxin" userId="b9a05478-9ca2-4ac2-b948-1b493583318e" providerId="ADAL" clId="{0D49A75B-233F-498E-BEB9-F41DB5A6E099}" dt="2025-05-09T09:16:40.410" v="98"/>
          <ac:spMkLst>
            <pc:docMk/>
            <pc:sldMk cId="1325058635" sldId="3133"/>
            <ac:spMk id="6" creationId="{0FA98F79-D6EA-4F9C-ADD8-01E1419794FD}"/>
          </ac:spMkLst>
        </pc:spChg>
        <pc:picChg chg="add mod">
          <ac:chgData name="laiminxin" userId="b9a05478-9ca2-4ac2-b948-1b493583318e" providerId="ADAL" clId="{0D49A75B-233F-498E-BEB9-F41DB5A6E099}" dt="2025-05-09T09:18:13.135" v="102" actId="1076"/>
          <ac:picMkLst>
            <pc:docMk/>
            <pc:sldMk cId="1325058635" sldId="3133"/>
            <ac:picMk id="2" creationId="{C2950651-0C45-4185-BEC8-F3296654ECC0}"/>
          </ac:picMkLst>
        </pc:picChg>
      </pc:sldChg>
      <pc:sldChg chg="addSp delSp modSp add mod modNotesTx">
        <pc:chgData name="laiminxin" userId="b9a05478-9ca2-4ac2-b948-1b493583318e" providerId="ADAL" clId="{0D49A75B-233F-498E-BEB9-F41DB5A6E099}" dt="2025-05-10T08:32:06.154" v="253"/>
        <pc:sldMkLst>
          <pc:docMk/>
          <pc:sldMk cId="3515915674" sldId="3134"/>
        </pc:sldMkLst>
        <pc:spChg chg="mod">
          <ac:chgData name="laiminxin" userId="b9a05478-9ca2-4ac2-b948-1b493583318e" providerId="ADAL" clId="{0D49A75B-233F-498E-BEB9-F41DB5A6E099}" dt="2025-05-10T08:27:21.091" v="226" actId="14100"/>
          <ac:spMkLst>
            <pc:docMk/>
            <pc:sldMk cId="3515915674" sldId="3134"/>
            <ac:spMk id="5" creationId="{F358BE03-5A38-4007-B998-1C9D33F87CD7}"/>
          </ac:spMkLst>
        </pc:spChg>
        <pc:spChg chg="add del mod">
          <ac:chgData name="laiminxin" userId="b9a05478-9ca2-4ac2-b948-1b493583318e" providerId="ADAL" clId="{0D49A75B-233F-498E-BEB9-F41DB5A6E099}" dt="2025-05-09T09:29:53.318" v="176" actId="478"/>
          <ac:spMkLst>
            <pc:docMk/>
            <pc:sldMk cId="3515915674" sldId="3134"/>
            <ac:spMk id="6" creationId="{89796D9A-2D64-4582-A726-B1594CE64BFB}"/>
          </ac:spMkLst>
        </pc:spChg>
        <pc:spChg chg="add mod">
          <ac:chgData name="laiminxin" userId="b9a05478-9ca2-4ac2-b948-1b493583318e" providerId="ADAL" clId="{0D49A75B-233F-498E-BEB9-F41DB5A6E099}" dt="2025-05-10T08:27:55.283" v="239" actId="14100"/>
          <ac:spMkLst>
            <pc:docMk/>
            <pc:sldMk cId="3515915674" sldId="3134"/>
            <ac:spMk id="8" creationId="{4C295D9F-1A4C-430C-A2F5-1279318F547D}"/>
          </ac:spMkLst>
        </pc:spChg>
        <pc:spChg chg="add mod">
          <ac:chgData name="laiminxin" userId="b9a05478-9ca2-4ac2-b948-1b493583318e" providerId="ADAL" clId="{0D49A75B-233F-498E-BEB9-F41DB5A6E099}" dt="2025-05-10T08:26:51.351" v="224" actId="1076"/>
          <ac:spMkLst>
            <pc:docMk/>
            <pc:sldMk cId="3515915674" sldId="3134"/>
            <ac:spMk id="10" creationId="{B533CFCD-6E74-4D92-863B-A0E1C3D033B3}"/>
          </ac:spMkLst>
        </pc:spChg>
        <pc:spChg chg="add mod">
          <ac:chgData name="laiminxin" userId="b9a05478-9ca2-4ac2-b948-1b493583318e" providerId="ADAL" clId="{0D49A75B-233F-498E-BEB9-F41DB5A6E099}" dt="2025-05-10T08:27:57.832" v="240" actId="1076"/>
          <ac:spMkLst>
            <pc:docMk/>
            <pc:sldMk cId="3515915674" sldId="3134"/>
            <ac:spMk id="12" creationId="{B06F2EBD-A91F-4795-A1AD-CED7E2C7B717}"/>
          </ac:spMkLst>
        </pc:spChg>
        <pc:spChg chg="add mod">
          <ac:chgData name="laiminxin" userId="b9a05478-9ca2-4ac2-b948-1b493583318e" providerId="ADAL" clId="{0D49A75B-233F-498E-BEB9-F41DB5A6E099}" dt="2025-05-10T08:26:53.183" v="225" actId="1076"/>
          <ac:spMkLst>
            <pc:docMk/>
            <pc:sldMk cId="3515915674" sldId="3134"/>
            <ac:spMk id="13" creationId="{B1B06672-89ED-4E06-A0A2-25F6ABA804AD}"/>
          </ac:spMkLst>
        </pc:spChg>
        <pc:spChg chg="add mod">
          <ac:chgData name="laiminxin" userId="b9a05478-9ca2-4ac2-b948-1b493583318e" providerId="ADAL" clId="{0D49A75B-233F-498E-BEB9-F41DB5A6E099}" dt="2025-05-10T08:31:40.860" v="251"/>
          <ac:spMkLst>
            <pc:docMk/>
            <pc:sldMk cId="3515915674" sldId="3134"/>
            <ac:spMk id="14" creationId="{4C453F39-BA6A-4F6C-8908-41749039F59B}"/>
          </ac:spMkLst>
        </pc:spChg>
        <pc:spChg chg="add del">
          <ac:chgData name="laiminxin" userId="b9a05478-9ca2-4ac2-b948-1b493583318e" providerId="ADAL" clId="{0D49A75B-233F-498E-BEB9-F41DB5A6E099}" dt="2025-05-10T08:27:38.498" v="234" actId="22"/>
          <ac:spMkLst>
            <pc:docMk/>
            <pc:sldMk cId="3515915674" sldId="3134"/>
            <ac:spMk id="16" creationId="{E7D679BA-9189-4928-877A-2F177487586A}"/>
          </ac:spMkLst>
        </pc:spChg>
        <pc:spChg chg="add del">
          <ac:chgData name="laiminxin" userId="b9a05478-9ca2-4ac2-b948-1b493583318e" providerId="ADAL" clId="{0D49A75B-233F-498E-BEB9-F41DB5A6E099}" dt="2025-05-10T08:31:38.719" v="249" actId="22"/>
          <ac:spMkLst>
            <pc:docMk/>
            <pc:sldMk cId="3515915674" sldId="3134"/>
            <ac:spMk id="18" creationId="{6D8766D0-3C20-427A-90BA-3CBAA44A65C0}"/>
          </ac:spMkLst>
        </pc:spChg>
        <pc:picChg chg="del">
          <ac:chgData name="laiminxin" userId="b9a05478-9ca2-4ac2-b948-1b493583318e" providerId="ADAL" clId="{0D49A75B-233F-498E-BEB9-F41DB5A6E099}" dt="2025-05-09T09:29:50.126" v="175" actId="478"/>
          <ac:picMkLst>
            <pc:docMk/>
            <pc:sldMk cId="3515915674" sldId="3134"/>
            <ac:picMk id="2" creationId="{C2950651-0C45-4185-BEC8-F3296654ECC0}"/>
          </ac:picMkLst>
        </pc:picChg>
      </pc:sldChg>
      <pc:sldChg chg="addSp delSp modSp add mod modNotesTx">
        <pc:chgData name="laiminxin" userId="b9a05478-9ca2-4ac2-b948-1b493583318e" providerId="ADAL" clId="{0D49A75B-233F-498E-BEB9-F41DB5A6E099}" dt="2025-05-10T08:42:31.844" v="289"/>
        <pc:sldMkLst>
          <pc:docMk/>
          <pc:sldMk cId="979831868" sldId="3135"/>
        </pc:sldMkLst>
        <pc:spChg chg="mod">
          <ac:chgData name="laiminxin" userId="b9a05478-9ca2-4ac2-b948-1b493583318e" providerId="ADAL" clId="{0D49A75B-233F-498E-BEB9-F41DB5A6E099}" dt="2025-05-10T08:35:04.447" v="287" actId="20577"/>
          <ac:spMkLst>
            <pc:docMk/>
            <pc:sldMk cId="979831868" sldId="3135"/>
            <ac:spMk id="5" creationId="{F358BE03-5A38-4007-B998-1C9D33F87CD7}"/>
          </ac:spMkLst>
        </pc:spChg>
        <pc:spChg chg="del">
          <ac:chgData name="laiminxin" userId="b9a05478-9ca2-4ac2-b948-1b493583318e" providerId="ADAL" clId="{0D49A75B-233F-498E-BEB9-F41DB5A6E099}" dt="2025-05-10T08:32:43.081" v="258" actId="478"/>
          <ac:spMkLst>
            <pc:docMk/>
            <pc:sldMk cId="979831868" sldId="3135"/>
            <ac:spMk id="8" creationId="{4C295D9F-1A4C-430C-A2F5-1279318F547D}"/>
          </ac:spMkLst>
        </pc:spChg>
        <pc:spChg chg="del">
          <ac:chgData name="laiminxin" userId="b9a05478-9ca2-4ac2-b948-1b493583318e" providerId="ADAL" clId="{0D49A75B-233F-498E-BEB9-F41DB5A6E099}" dt="2025-05-10T08:32:41.608" v="257" actId="478"/>
          <ac:spMkLst>
            <pc:docMk/>
            <pc:sldMk cId="979831868" sldId="3135"/>
            <ac:spMk id="10" creationId="{B533CFCD-6E74-4D92-863B-A0E1C3D033B3}"/>
          </ac:spMkLst>
        </pc:spChg>
        <pc:spChg chg="del">
          <ac:chgData name="laiminxin" userId="b9a05478-9ca2-4ac2-b948-1b493583318e" providerId="ADAL" clId="{0D49A75B-233F-498E-BEB9-F41DB5A6E099}" dt="2025-05-10T08:32:43.808" v="259" actId="478"/>
          <ac:spMkLst>
            <pc:docMk/>
            <pc:sldMk cId="979831868" sldId="3135"/>
            <ac:spMk id="12" creationId="{B06F2EBD-A91F-4795-A1AD-CED7E2C7B717}"/>
          </ac:spMkLst>
        </pc:spChg>
        <pc:spChg chg="del">
          <ac:chgData name="laiminxin" userId="b9a05478-9ca2-4ac2-b948-1b493583318e" providerId="ADAL" clId="{0D49A75B-233F-498E-BEB9-F41DB5A6E099}" dt="2025-05-10T08:32:40.410" v="256" actId="478"/>
          <ac:spMkLst>
            <pc:docMk/>
            <pc:sldMk cId="979831868" sldId="3135"/>
            <ac:spMk id="13" creationId="{B1B06672-89ED-4E06-A0A2-25F6ABA804AD}"/>
          </ac:spMkLst>
        </pc:spChg>
        <pc:spChg chg="mod">
          <ac:chgData name="laiminxin" userId="b9a05478-9ca2-4ac2-b948-1b493583318e" providerId="ADAL" clId="{0D49A75B-233F-498E-BEB9-F41DB5A6E099}" dt="2025-05-10T08:35:02.933" v="286" actId="1076"/>
          <ac:spMkLst>
            <pc:docMk/>
            <pc:sldMk cId="979831868" sldId="3135"/>
            <ac:spMk id="14" creationId="{4C453F39-BA6A-4F6C-8908-41749039F59B}"/>
          </ac:spMkLst>
        </pc:spChg>
        <pc:picChg chg="add del">
          <ac:chgData name="laiminxin" userId="b9a05478-9ca2-4ac2-b948-1b493583318e" providerId="ADAL" clId="{0D49A75B-233F-498E-BEB9-F41DB5A6E099}" dt="2025-05-10T08:42:31.844" v="289"/>
          <ac:picMkLst>
            <pc:docMk/>
            <pc:sldMk cId="979831868" sldId="3135"/>
            <ac:picMk id="2" creationId="{23A594A3-AFCF-4BCE-B3AA-2B5087E9773A}"/>
          </ac:picMkLst>
        </pc:picChg>
      </pc:sldChg>
      <pc:sldChg chg="addSp delSp modSp add mod modNotesTx">
        <pc:chgData name="laiminxin" userId="b9a05478-9ca2-4ac2-b948-1b493583318e" providerId="ADAL" clId="{0D49A75B-233F-498E-BEB9-F41DB5A6E099}" dt="2025-05-10T09:10:41.022" v="336"/>
        <pc:sldMkLst>
          <pc:docMk/>
          <pc:sldMk cId="2823068532" sldId="3136"/>
        </pc:sldMkLst>
        <pc:spChg chg="mod">
          <ac:chgData name="laiminxin" userId="b9a05478-9ca2-4ac2-b948-1b493583318e" providerId="ADAL" clId="{0D49A75B-233F-498E-BEB9-F41DB5A6E099}" dt="2025-05-10T08:42:36.523" v="293"/>
          <ac:spMkLst>
            <pc:docMk/>
            <pc:sldMk cId="2823068532" sldId="3136"/>
            <ac:spMk id="3" creationId="{3D406DE3-2726-4F05-9B9D-6C33C933AF9A}"/>
          </ac:spMkLst>
        </pc:spChg>
        <pc:spChg chg="del">
          <ac:chgData name="laiminxin" userId="b9a05478-9ca2-4ac2-b948-1b493583318e" providerId="ADAL" clId="{0D49A75B-233F-498E-BEB9-F41DB5A6E099}" dt="2025-05-10T08:42:44.456" v="296" actId="478"/>
          <ac:spMkLst>
            <pc:docMk/>
            <pc:sldMk cId="2823068532" sldId="3136"/>
            <ac:spMk id="5" creationId="{F358BE03-5A38-4007-B998-1C9D33F87CD7}"/>
          </ac:spMkLst>
        </pc:spChg>
        <pc:spChg chg="del">
          <ac:chgData name="laiminxin" userId="b9a05478-9ca2-4ac2-b948-1b493583318e" providerId="ADAL" clId="{0D49A75B-233F-498E-BEB9-F41DB5A6E099}" dt="2025-05-10T08:42:41.919" v="295" actId="478"/>
          <ac:spMkLst>
            <pc:docMk/>
            <pc:sldMk cId="2823068532" sldId="3136"/>
            <ac:spMk id="14" creationId="{4C453F39-BA6A-4F6C-8908-41749039F59B}"/>
          </ac:spMkLst>
        </pc:spChg>
        <pc:picChg chg="add mod">
          <ac:chgData name="laiminxin" userId="b9a05478-9ca2-4ac2-b948-1b493583318e" providerId="ADAL" clId="{0D49A75B-233F-498E-BEB9-F41DB5A6E099}" dt="2025-05-10T09:07:32.417" v="330" actId="1076"/>
          <ac:picMkLst>
            <pc:docMk/>
            <pc:sldMk cId="2823068532" sldId="3136"/>
            <ac:picMk id="2" creationId="{A3E4E8CD-1C88-42A6-A7DD-A546777D6BDE}"/>
          </ac:picMkLst>
        </pc:picChg>
        <pc:picChg chg="add mod">
          <ac:chgData name="laiminxin" userId="b9a05478-9ca2-4ac2-b948-1b493583318e" providerId="ADAL" clId="{0D49A75B-233F-498E-BEB9-F41DB5A6E099}" dt="2025-05-10T09:07:35.758" v="333" actId="1076"/>
          <ac:picMkLst>
            <pc:docMk/>
            <pc:sldMk cId="2823068532" sldId="3136"/>
            <ac:picMk id="4" creationId="{95EE1F9E-3324-4C2E-A527-D40CE2586578}"/>
          </ac:picMkLst>
        </pc:picChg>
      </pc:sldChg>
      <pc:sldChg chg="delSp modSp add mod">
        <pc:chgData name="laiminxin" userId="b9a05478-9ca2-4ac2-b948-1b493583318e" providerId="ADAL" clId="{0D49A75B-233F-498E-BEB9-F41DB5A6E099}" dt="2025-05-10T09:04:12.886" v="317" actId="478"/>
        <pc:sldMkLst>
          <pc:docMk/>
          <pc:sldMk cId="2270486116" sldId="3137"/>
        </pc:sldMkLst>
        <pc:picChg chg="del mod">
          <ac:chgData name="laiminxin" userId="b9a05478-9ca2-4ac2-b948-1b493583318e" providerId="ADAL" clId="{0D49A75B-233F-498E-BEB9-F41DB5A6E099}" dt="2025-05-10T09:04:12.886" v="317" actId="478"/>
          <ac:picMkLst>
            <pc:docMk/>
            <pc:sldMk cId="2270486116" sldId="3137"/>
            <ac:picMk id="2" creationId="{A3E4E8CD-1C88-42A6-A7DD-A546777D6BDE}"/>
          </ac:picMkLst>
        </pc:picChg>
      </pc:sldChg>
    </pc:docChg>
  </pc:docChgLst>
  <pc:docChgLst>
    <pc:chgData name="laiminxin" userId="b9a05478-9ca2-4ac2-b948-1b493583318e" providerId="ADAL" clId="{B703AC1B-CD0E-47E2-A0E2-23D5026FD9AD}"/>
    <pc:docChg chg="custSel addSld delSld modSld">
      <pc:chgData name="laiminxin" userId="b9a05478-9ca2-4ac2-b948-1b493583318e" providerId="ADAL" clId="{B703AC1B-CD0E-47E2-A0E2-23D5026FD9AD}" dt="2024-05-07T11:30:16.187" v="669" actId="478"/>
      <pc:docMkLst>
        <pc:docMk/>
      </pc:docMkLst>
      <pc:sldChg chg="addSp delSp modSp mod modNotesTx">
        <pc:chgData name="laiminxin" userId="b9a05478-9ca2-4ac2-b948-1b493583318e" providerId="ADAL" clId="{B703AC1B-CD0E-47E2-A0E2-23D5026FD9AD}" dt="2024-05-07T11:30:16.187" v="669" actId="478"/>
        <pc:sldMkLst>
          <pc:docMk/>
          <pc:sldMk cId="3883774457" sldId="406"/>
        </pc:sldMkLst>
        <pc:spChg chg="mod">
          <ac:chgData name="laiminxin" userId="b9a05478-9ca2-4ac2-b948-1b493583318e" providerId="ADAL" clId="{B703AC1B-CD0E-47E2-A0E2-23D5026FD9AD}" dt="2024-05-06T03:23:19.344" v="0"/>
          <ac:spMkLst>
            <pc:docMk/>
            <pc:sldMk cId="3883774457" sldId="406"/>
            <ac:spMk id="3" creationId="{51B558E7-6A52-4601-8F7C-E681BBE7A442}"/>
          </ac:spMkLst>
        </pc:spChg>
        <pc:picChg chg="add mod">
          <ac:chgData name="laiminxin" userId="b9a05478-9ca2-4ac2-b948-1b493583318e" providerId="ADAL" clId="{B703AC1B-CD0E-47E2-A0E2-23D5026FD9AD}" dt="2024-05-06T03:24:56.639" v="5" actId="1076"/>
          <ac:picMkLst>
            <pc:docMk/>
            <pc:sldMk cId="3883774457" sldId="406"/>
            <ac:picMk id="4" creationId="{2A17A616-0876-4165-95DB-8F1607ED0219}"/>
          </ac:picMkLst>
        </pc:picChg>
        <pc:picChg chg="del">
          <ac:chgData name="laiminxin" userId="b9a05478-9ca2-4ac2-b948-1b493583318e" providerId="ADAL" clId="{B703AC1B-CD0E-47E2-A0E2-23D5026FD9AD}" dt="2024-05-06T03:23:22.016" v="1" actId="478"/>
          <ac:picMkLst>
            <pc:docMk/>
            <pc:sldMk cId="3883774457" sldId="406"/>
            <ac:picMk id="6" creationId="{2AE2A87B-BE08-4E09-9E84-4D6B8D99A06E}"/>
          </ac:picMkLst>
        </pc:picChg>
        <pc:inkChg chg="add del">
          <ac:chgData name="laiminxin" userId="b9a05478-9ca2-4ac2-b948-1b493583318e" providerId="ADAL" clId="{B703AC1B-CD0E-47E2-A0E2-23D5026FD9AD}" dt="2024-05-07T11:30:16.187" v="669" actId="478"/>
          <ac:inkMkLst>
            <pc:docMk/>
            <pc:sldMk cId="3883774457" sldId="406"/>
            <ac:inkMk id="2" creationId="{C6AF692A-98F9-4AA7-9D05-6DF7EDFB93AE}"/>
          </ac:inkMkLst>
        </pc:inkChg>
      </pc:sldChg>
      <pc:sldChg chg="addSp modSp mod modNotesTx">
        <pc:chgData name="laiminxin" userId="b9a05478-9ca2-4ac2-b948-1b493583318e" providerId="ADAL" clId="{B703AC1B-CD0E-47E2-A0E2-23D5026FD9AD}" dt="2024-05-07T11:04:42.817" v="657"/>
        <pc:sldMkLst>
          <pc:docMk/>
          <pc:sldMk cId="3186711170" sldId="410"/>
        </pc:sldMkLst>
        <pc:spChg chg="mod">
          <ac:chgData name="laiminxin" userId="b9a05478-9ca2-4ac2-b948-1b493583318e" providerId="ADAL" clId="{B703AC1B-CD0E-47E2-A0E2-23D5026FD9AD}" dt="2024-05-07T11:04:42.817" v="657"/>
          <ac:spMkLst>
            <pc:docMk/>
            <pc:sldMk cId="3186711170" sldId="410"/>
            <ac:spMk id="4" creationId="{DD1003A5-DD86-4A68-85D3-8E6B4E708349}"/>
          </ac:spMkLst>
        </pc:spChg>
        <pc:picChg chg="add mod">
          <ac:chgData name="laiminxin" userId="b9a05478-9ca2-4ac2-b948-1b493583318e" providerId="ADAL" clId="{B703AC1B-CD0E-47E2-A0E2-23D5026FD9AD}" dt="2024-05-07T11:04:33.018" v="652" actId="1076"/>
          <ac:picMkLst>
            <pc:docMk/>
            <pc:sldMk cId="3186711170" sldId="410"/>
            <ac:picMk id="1026" creationId="{EDA8B184-BB5C-4422-AD0F-247591E1F4A5}"/>
          </ac:picMkLst>
        </pc:picChg>
      </pc:sldChg>
      <pc:sldChg chg="modSp mod modNotesTx">
        <pc:chgData name="laiminxin" userId="b9a05478-9ca2-4ac2-b948-1b493583318e" providerId="ADAL" clId="{B703AC1B-CD0E-47E2-A0E2-23D5026FD9AD}" dt="2024-05-07T11:05:15.490" v="658" actId="20577"/>
        <pc:sldMkLst>
          <pc:docMk/>
          <pc:sldMk cId="2682990050" sldId="436"/>
        </pc:sldMkLst>
        <pc:spChg chg="mod">
          <ac:chgData name="laiminxin" userId="b9a05478-9ca2-4ac2-b948-1b493583318e" providerId="ADAL" clId="{B703AC1B-CD0E-47E2-A0E2-23D5026FD9AD}" dt="2024-05-06T08:22:11.025" v="141"/>
          <ac:spMkLst>
            <pc:docMk/>
            <pc:sldMk cId="2682990050" sldId="436"/>
            <ac:spMk id="3" creationId="{70C9F434-CCE9-46D2-86C1-0F6A7766E3B3}"/>
          </ac:spMkLst>
        </pc:spChg>
        <pc:spChg chg="mod">
          <ac:chgData name="laiminxin" userId="b9a05478-9ca2-4ac2-b948-1b493583318e" providerId="ADAL" clId="{B703AC1B-CD0E-47E2-A0E2-23D5026FD9AD}" dt="2024-05-06T08:55:13.195" v="391"/>
          <ac:spMkLst>
            <pc:docMk/>
            <pc:sldMk cId="2682990050" sldId="436"/>
            <ac:spMk id="4" creationId="{DD1003A5-DD86-4A68-85D3-8E6B4E708349}"/>
          </ac:spMkLst>
        </pc:spChg>
      </pc:sldChg>
      <pc:sldChg chg="addSp modSp mod modNotesTx">
        <pc:chgData name="laiminxin" userId="b9a05478-9ca2-4ac2-b948-1b493583318e" providerId="ADAL" clId="{B703AC1B-CD0E-47E2-A0E2-23D5026FD9AD}" dt="2024-05-07T11:06:11.468" v="659" actId="20577"/>
        <pc:sldMkLst>
          <pc:docMk/>
          <pc:sldMk cId="1058028646" sldId="437"/>
        </pc:sldMkLst>
        <pc:spChg chg="add mod">
          <ac:chgData name="laiminxin" userId="b9a05478-9ca2-4ac2-b948-1b493583318e" providerId="ADAL" clId="{B703AC1B-CD0E-47E2-A0E2-23D5026FD9AD}" dt="2024-05-06T08:57:53.945" v="417" actId="1076"/>
          <ac:spMkLst>
            <pc:docMk/>
            <pc:sldMk cId="1058028646" sldId="437"/>
            <ac:spMk id="2" creationId="{AFA19E4B-4FEE-4D37-9F15-FD3A1916CB09}"/>
          </ac:spMkLst>
        </pc:spChg>
        <pc:spChg chg="mod">
          <ac:chgData name="laiminxin" userId="b9a05478-9ca2-4ac2-b948-1b493583318e" providerId="ADAL" clId="{B703AC1B-CD0E-47E2-A0E2-23D5026FD9AD}" dt="2024-05-06T08:47:56.086" v="271" actId="403"/>
          <ac:spMkLst>
            <pc:docMk/>
            <pc:sldMk cId="1058028646" sldId="437"/>
            <ac:spMk id="3" creationId="{70C9F434-CCE9-46D2-86C1-0F6A7766E3B3}"/>
          </ac:spMkLst>
        </pc:spChg>
        <pc:spChg chg="mod">
          <ac:chgData name="laiminxin" userId="b9a05478-9ca2-4ac2-b948-1b493583318e" providerId="ADAL" clId="{B703AC1B-CD0E-47E2-A0E2-23D5026FD9AD}" dt="2024-05-06T08:57:44.030" v="416" actId="20577"/>
          <ac:spMkLst>
            <pc:docMk/>
            <pc:sldMk cId="1058028646" sldId="437"/>
            <ac:spMk id="4" creationId="{DD1003A5-DD86-4A68-85D3-8E6B4E708349}"/>
          </ac:spMkLst>
        </pc:spChg>
        <pc:spChg chg="add mod">
          <ac:chgData name="laiminxin" userId="b9a05478-9ca2-4ac2-b948-1b493583318e" providerId="ADAL" clId="{B703AC1B-CD0E-47E2-A0E2-23D5026FD9AD}" dt="2024-05-06T08:57:31.041" v="411" actId="1076"/>
          <ac:spMkLst>
            <pc:docMk/>
            <pc:sldMk cId="1058028646" sldId="437"/>
            <ac:spMk id="5" creationId="{6EBAAD87-BA9E-4D44-982F-993845C08017}"/>
          </ac:spMkLst>
        </pc:spChg>
      </pc:sldChg>
      <pc:sldChg chg="addSp delSp modSp mod modNotesTx">
        <pc:chgData name="laiminxin" userId="b9a05478-9ca2-4ac2-b948-1b493583318e" providerId="ADAL" clId="{B703AC1B-CD0E-47E2-A0E2-23D5026FD9AD}" dt="2024-05-06T12:54:02.368" v="574" actId="20577"/>
        <pc:sldMkLst>
          <pc:docMk/>
          <pc:sldMk cId="3165085650" sldId="438"/>
        </pc:sldMkLst>
        <pc:spChg chg="mod">
          <ac:chgData name="laiminxin" userId="b9a05478-9ca2-4ac2-b948-1b493583318e" providerId="ADAL" clId="{B703AC1B-CD0E-47E2-A0E2-23D5026FD9AD}" dt="2024-05-06T08:58:59.072" v="432"/>
          <ac:spMkLst>
            <pc:docMk/>
            <pc:sldMk cId="3165085650" sldId="438"/>
            <ac:spMk id="3" creationId="{70C9F434-CCE9-46D2-86C1-0F6A7766E3B3}"/>
          </ac:spMkLst>
        </pc:spChg>
        <pc:spChg chg="mod">
          <ac:chgData name="laiminxin" userId="b9a05478-9ca2-4ac2-b948-1b493583318e" providerId="ADAL" clId="{B703AC1B-CD0E-47E2-A0E2-23D5026FD9AD}" dt="2024-05-06T08:59:21.990" v="435"/>
          <ac:spMkLst>
            <pc:docMk/>
            <pc:sldMk cId="3165085650" sldId="438"/>
            <ac:spMk id="4" creationId="{DD1003A5-DD86-4A68-85D3-8E6B4E708349}"/>
          </ac:spMkLst>
        </pc:spChg>
        <pc:picChg chg="del">
          <ac:chgData name="laiminxin" userId="b9a05478-9ca2-4ac2-b948-1b493583318e" providerId="ADAL" clId="{B703AC1B-CD0E-47E2-A0E2-23D5026FD9AD}" dt="2024-05-06T08:58:43.050" v="423" actId="478"/>
          <ac:picMkLst>
            <pc:docMk/>
            <pc:sldMk cId="3165085650" sldId="438"/>
            <ac:picMk id="1026" creationId="{485918EA-5967-4BEF-849A-D2360B1229E3}"/>
          </ac:picMkLst>
        </pc:picChg>
        <pc:picChg chg="add mod">
          <ac:chgData name="laiminxin" userId="b9a05478-9ca2-4ac2-b948-1b493583318e" providerId="ADAL" clId="{B703AC1B-CD0E-47E2-A0E2-23D5026FD9AD}" dt="2024-05-06T12:27:51.767" v="560" actId="1076"/>
          <ac:picMkLst>
            <pc:docMk/>
            <pc:sldMk cId="3165085650" sldId="438"/>
            <ac:picMk id="2050" creationId="{BCD9C9DD-54B9-4D09-945A-A2D9AF37CB66}"/>
          </ac:picMkLst>
        </pc:picChg>
      </pc:sldChg>
      <pc:sldChg chg="del">
        <pc:chgData name="laiminxin" userId="b9a05478-9ca2-4ac2-b948-1b493583318e" providerId="ADAL" clId="{B703AC1B-CD0E-47E2-A0E2-23D5026FD9AD}" dt="2024-05-06T13:33:03.508" v="576" actId="47"/>
        <pc:sldMkLst>
          <pc:docMk/>
          <pc:sldMk cId="3142076940" sldId="439"/>
        </pc:sldMkLst>
      </pc:sldChg>
      <pc:sldChg chg="del">
        <pc:chgData name="laiminxin" userId="b9a05478-9ca2-4ac2-b948-1b493583318e" providerId="ADAL" clId="{B703AC1B-CD0E-47E2-A0E2-23D5026FD9AD}" dt="2024-05-06T13:33:04.582" v="577" actId="47"/>
        <pc:sldMkLst>
          <pc:docMk/>
          <pc:sldMk cId="2884228301" sldId="440"/>
        </pc:sldMkLst>
      </pc:sldChg>
      <pc:sldChg chg="del">
        <pc:chgData name="laiminxin" userId="b9a05478-9ca2-4ac2-b948-1b493583318e" providerId="ADAL" clId="{B703AC1B-CD0E-47E2-A0E2-23D5026FD9AD}" dt="2024-05-06T13:32:58.872" v="575" actId="47"/>
        <pc:sldMkLst>
          <pc:docMk/>
          <pc:sldMk cId="3926710635" sldId="441"/>
        </pc:sldMkLst>
      </pc:sldChg>
      <pc:sldChg chg="addSp delSp modSp mod modNotesTx">
        <pc:chgData name="laiminxin" userId="b9a05478-9ca2-4ac2-b948-1b493583318e" providerId="ADAL" clId="{B703AC1B-CD0E-47E2-A0E2-23D5026FD9AD}" dt="2024-05-06T13:34:09.836" v="619"/>
        <pc:sldMkLst>
          <pc:docMk/>
          <pc:sldMk cId="2783901138" sldId="442"/>
        </pc:sldMkLst>
        <pc:spChg chg="mod">
          <ac:chgData name="laiminxin" userId="b9a05478-9ca2-4ac2-b948-1b493583318e" providerId="ADAL" clId="{B703AC1B-CD0E-47E2-A0E2-23D5026FD9AD}" dt="2024-05-06T13:33:32.182" v="614"/>
          <ac:spMkLst>
            <pc:docMk/>
            <pc:sldMk cId="2783901138" sldId="442"/>
            <ac:spMk id="4" creationId="{DD1003A5-DD86-4A68-85D3-8E6B4E708349}"/>
          </ac:spMkLst>
        </pc:spChg>
        <pc:picChg chg="del">
          <ac:chgData name="laiminxin" userId="b9a05478-9ca2-4ac2-b948-1b493583318e" providerId="ADAL" clId="{B703AC1B-CD0E-47E2-A0E2-23D5026FD9AD}" dt="2024-05-06T13:33:33.574" v="615" actId="478"/>
          <ac:picMkLst>
            <pc:docMk/>
            <pc:sldMk cId="2783901138" sldId="442"/>
            <ac:picMk id="5" creationId="{B35CA713-28D7-4172-9891-715767D69A22}"/>
          </ac:picMkLst>
        </pc:picChg>
        <pc:picChg chg="add mod">
          <ac:chgData name="laiminxin" userId="b9a05478-9ca2-4ac2-b948-1b493583318e" providerId="ADAL" clId="{B703AC1B-CD0E-47E2-A0E2-23D5026FD9AD}" dt="2024-05-06T13:33:39.115" v="618" actId="1076"/>
          <ac:picMkLst>
            <pc:docMk/>
            <pc:sldMk cId="2783901138" sldId="442"/>
            <ac:picMk id="3074" creationId="{11E1F357-AB80-48FB-8C4C-433E6FB53F7B}"/>
          </ac:picMkLst>
        </pc:picChg>
      </pc:sldChg>
      <pc:sldChg chg="addSp delSp modSp mod modNotesTx">
        <pc:chgData name="laiminxin" userId="b9a05478-9ca2-4ac2-b948-1b493583318e" providerId="ADAL" clId="{B703AC1B-CD0E-47E2-A0E2-23D5026FD9AD}" dt="2024-05-06T13:34:42.429" v="632"/>
        <pc:sldMkLst>
          <pc:docMk/>
          <pc:sldMk cId="612546075" sldId="443"/>
        </pc:sldMkLst>
        <pc:spChg chg="mod">
          <ac:chgData name="laiminxin" userId="b9a05478-9ca2-4ac2-b948-1b493583318e" providerId="ADAL" clId="{B703AC1B-CD0E-47E2-A0E2-23D5026FD9AD}" dt="2024-05-06T13:34:28.163" v="630" actId="14100"/>
          <ac:spMkLst>
            <pc:docMk/>
            <pc:sldMk cId="612546075" sldId="443"/>
            <ac:spMk id="4" creationId="{DD1003A5-DD86-4A68-85D3-8E6B4E708349}"/>
          </ac:spMkLst>
        </pc:spChg>
        <pc:picChg chg="del">
          <ac:chgData name="laiminxin" userId="b9a05478-9ca2-4ac2-b948-1b493583318e" providerId="ADAL" clId="{B703AC1B-CD0E-47E2-A0E2-23D5026FD9AD}" dt="2024-05-06T13:34:12.408" v="620" actId="478"/>
          <ac:picMkLst>
            <pc:docMk/>
            <pc:sldMk cId="612546075" sldId="443"/>
            <ac:picMk id="6" creationId="{7F93EC8B-6C01-4AF3-89CD-C422FA500AC1}"/>
          </ac:picMkLst>
        </pc:picChg>
        <pc:picChg chg="add mod">
          <ac:chgData name="laiminxin" userId="b9a05478-9ca2-4ac2-b948-1b493583318e" providerId="ADAL" clId="{B703AC1B-CD0E-47E2-A0E2-23D5026FD9AD}" dt="2024-05-06T13:34:30.848" v="631" actId="1076"/>
          <ac:picMkLst>
            <pc:docMk/>
            <pc:sldMk cId="612546075" sldId="443"/>
            <ac:picMk id="4098" creationId="{FD25248C-4D1E-4DA7-9295-19097794F976}"/>
          </ac:picMkLst>
        </pc:picChg>
      </pc:sldChg>
      <pc:sldChg chg="addSp modSp add mod modNotesTx">
        <pc:chgData name="laiminxin" userId="b9a05478-9ca2-4ac2-b948-1b493583318e" providerId="ADAL" clId="{B703AC1B-CD0E-47E2-A0E2-23D5026FD9AD}" dt="2024-05-07T11:07:36.896" v="667" actId="20577"/>
        <pc:sldMkLst>
          <pc:docMk/>
          <pc:sldMk cId="698409456" sldId="444"/>
        </pc:sldMkLst>
        <pc:spChg chg="mod">
          <ac:chgData name="laiminxin" userId="b9a05478-9ca2-4ac2-b948-1b493583318e" providerId="ADAL" clId="{B703AC1B-CD0E-47E2-A0E2-23D5026FD9AD}" dt="2024-05-06T12:10:05.207" v="557"/>
          <ac:spMkLst>
            <pc:docMk/>
            <pc:sldMk cId="698409456" sldId="444"/>
            <ac:spMk id="4" creationId="{DD1003A5-DD86-4A68-85D3-8E6B4E708349}"/>
          </ac:spMkLst>
        </pc:spChg>
        <pc:picChg chg="add mod">
          <ac:chgData name="laiminxin" userId="b9a05478-9ca2-4ac2-b948-1b493583318e" providerId="ADAL" clId="{B703AC1B-CD0E-47E2-A0E2-23D5026FD9AD}" dt="2024-05-06T12:07:02.486" v="529" actId="1076"/>
          <ac:picMkLst>
            <pc:docMk/>
            <pc:sldMk cId="698409456" sldId="444"/>
            <ac:picMk id="5" creationId="{AD345315-72C3-4527-B2CD-F1860614FC70}"/>
          </ac:picMkLst>
        </pc:picChg>
        <pc:picChg chg="add mod">
          <ac:chgData name="laiminxin" userId="b9a05478-9ca2-4ac2-b948-1b493583318e" providerId="ADAL" clId="{B703AC1B-CD0E-47E2-A0E2-23D5026FD9AD}" dt="2024-05-06T12:06:14" v="516" actId="1076"/>
          <ac:picMkLst>
            <pc:docMk/>
            <pc:sldMk cId="698409456" sldId="444"/>
            <ac:picMk id="7" creationId="{B9FDF3EE-0A29-460A-A521-01F3D622DEC7}"/>
          </ac:picMkLst>
        </pc:picChg>
      </pc:sldChg>
    </pc:docChg>
  </pc:docChgLst>
  <pc:docChgLst>
    <pc:chgData name="laiminxin" userId="b9a05478-9ca2-4ac2-b948-1b493583318e" providerId="ADAL" clId="{C7F97122-1F8B-4C71-BE18-A48AF23BFCC8}"/>
    <pc:docChg chg="undo custSel addSld delSld modSld sldOrd">
      <pc:chgData name="laiminxin" userId="b9a05478-9ca2-4ac2-b948-1b493583318e" providerId="ADAL" clId="{C7F97122-1F8B-4C71-BE18-A48AF23BFCC8}" dt="2025-03-02T10:48:18.793" v="1349" actId="2696"/>
      <pc:docMkLst>
        <pc:docMk/>
      </pc:docMkLst>
      <pc:sldChg chg="delSp modSp mod modNotesTx">
        <pc:chgData name="laiminxin" userId="b9a05478-9ca2-4ac2-b948-1b493583318e" providerId="ADAL" clId="{C7F97122-1F8B-4C71-BE18-A48AF23BFCC8}" dt="2025-02-23T03:43:18.658" v="3"/>
        <pc:sldMkLst>
          <pc:docMk/>
          <pc:sldMk cId="3883774457" sldId="406"/>
        </pc:sldMkLst>
        <pc:spChg chg="mod">
          <ac:chgData name="laiminxin" userId="b9a05478-9ca2-4ac2-b948-1b493583318e" providerId="ADAL" clId="{C7F97122-1F8B-4C71-BE18-A48AF23BFCC8}" dt="2025-02-23T03:43:18.658" v="3"/>
          <ac:spMkLst>
            <pc:docMk/>
            <pc:sldMk cId="3883774457" sldId="406"/>
            <ac:spMk id="3" creationId="{51B558E7-6A52-4601-8F7C-E681BBE7A442}"/>
          </ac:spMkLst>
        </pc:spChg>
        <pc:picChg chg="del">
          <ac:chgData name="laiminxin" userId="b9a05478-9ca2-4ac2-b948-1b493583318e" providerId="ADAL" clId="{C7F97122-1F8B-4C71-BE18-A48AF23BFCC8}" dt="2025-02-23T03:43:02.261" v="0" actId="478"/>
          <ac:picMkLst>
            <pc:docMk/>
            <pc:sldMk cId="3883774457" sldId="406"/>
            <ac:picMk id="6" creationId="{3EA824B3-2A02-4AA3-B5BB-9BAF4AE7AE11}"/>
          </ac:picMkLst>
        </pc:picChg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424650157" sldId="445"/>
        </pc:sldMkLst>
      </pc:sldChg>
      <pc:sldChg chg="addSp delSp modSp mod modNotesTx">
        <pc:chgData name="laiminxin" userId="b9a05478-9ca2-4ac2-b948-1b493583318e" providerId="ADAL" clId="{C7F97122-1F8B-4C71-BE18-A48AF23BFCC8}" dt="2025-02-23T04:05:10.574" v="227"/>
        <pc:sldMkLst>
          <pc:docMk/>
          <pc:sldMk cId="2670017459" sldId="446"/>
        </pc:sldMkLst>
        <pc:spChg chg="mod">
          <ac:chgData name="laiminxin" userId="b9a05478-9ca2-4ac2-b948-1b493583318e" providerId="ADAL" clId="{C7F97122-1F8B-4C71-BE18-A48AF23BFCC8}" dt="2025-02-23T04:05:10.574" v="227"/>
          <ac:spMkLst>
            <pc:docMk/>
            <pc:sldMk cId="2670017459" sldId="446"/>
            <ac:spMk id="3" creationId="{70C9F434-CCE9-46D2-86C1-0F6A7766E3B3}"/>
          </ac:spMkLst>
        </pc:spChg>
        <pc:spChg chg="mod">
          <ac:chgData name="laiminxin" userId="b9a05478-9ca2-4ac2-b948-1b493583318e" providerId="ADAL" clId="{C7F97122-1F8B-4C71-BE18-A48AF23BFCC8}" dt="2025-02-23T04:03:28.467" v="218" actId="20577"/>
          <ac:spMkLst>
            <pc:docMk/>
            <pc:sldMk cId="2670017459" sldId="446"/>
            <ac:spMk id="5" creationId="{A18F9C92-2F55-4DE6-A13E-384B4CA0D299}"/>
          </ac:spMkLst>
        </pc:spChg>
        <pc:picChg chg="add mod">
          <ac:chgData name="laiminxin" userId="b9a05478-9ca2-4ac2-b948-1b493583318e" providerId="ADAL" clId="{C7F97122-1F8B-4C71-BE18-A48AF23BFCC8}" dt="2025-02-23T03:49:30.059" v="58" actId="1035"/>
          <ac:picMkLst>
            <pc:docMk/>
            <pc:sldMk cId="2670017459" sldId="446"/>
            <ac:picMk id="2" creationId="{9089B6C1-2E92-45B1-ABCA-EDCE30861598}"/>
          </ac:picMkLst>
        </pc:picChg>
        <pc:picChg chg="del">
          <ac:chgData name="laiminxin" userId="b9a05478-9ca2-4ac2-b948-1b493583318e" providerId="ADAL" clId="{C7F97122-1F8B-4C71-BE18-A48AF23BFCC8}" dt="2025-02-23T03:43:43.355" v="6" actId="478"/>
          <ac:picMkLst>
            <pc:docMk/>
            <pc:sldMk cId="2670017459" sldId="446"/>
            <ac:picMk id="4" creationId="{8F264918-815E-4C37-8BD5-E4CAF497F5BF}"/>
          </ac:picMkLst>
        </pc:picChg>
        <pc:picChg chg="add mod">
          <ac:chgData name="laiminxin" userId="b9a05478-9ca2-4ac2-b948-1b493583318e" providerId="ADAL" clId="{C7F97122-1F8B-4C71-BE18-A48AF23BFCC8}" dt="2025-02-23T03:49:30.059" v="58" actId="1035"/>
          <ac:picMkLst>
            <pc:docMk/>
            <pc:sldMk cId="2670017459" sldId="446"/>
            <ac:picMk id="6" creationId="{36278CF6-8384-411F-B0FF-C30B15FFB26E}"/>
          </ac:picMkLst>
        </pc:picChg>
        <pc:picChg chg="add mod">
          <ac:chgData name="laiminxin" userId="b9a05478-9ca2-4ac2-b948-1b493583318e" providerId="ADAL" clId="{C7F97122-1F8B-4C71-BE18-A48AF23BFCC8}" dt="2025-02-23T03:49:30.059" v="58" actId="1035"/>
          <ac:picMkLst>
            <pc:docMk/>
            <pc:sldMk cId="2670017459" sldId="446"/>
            <ac:picMk id="7" creationId="{DCAD1FCC-4506-4ADE-A17E-272076A5065D}"/>
          </ac:picMkLst>
        </pc:picChg>
      </pc:sldChg>
      <pc:sldChg chg="addSp delSp modSp mod modNotesTx">
        <pc:chgData name="laiminxin" userId="b9a05478-9ca2-4ac2-b948-1b493583318e" providerId="ADAL" clId="{C7F97122-1F8B-4C71-BE18-A48AF23BFCC8}" dt="2025-02-23T05:00:01.336" v="588" actId="1076"/>
        <pc:sldMkLst>
          <pc:docMk/>
          <pc:sldMk cId="889817620" sldId="447"/>
        </pc:sldMkLst>
        <pc:spChg chg="mod">
          <ac:chgData name="laiminxin" userId="b9a05478-9ca2-4ac2-b948-1b493583318e" providerId="ADAL" clId="{C7F97122-1F8B-4C71-BE18-A48AF23BFCC8}" dt="2025-02-23T04:59:21.731" v="573"/>
          <ac:spMkLst>
            <pc:docMk/>
            <pc:sldMk cId="889817620" sldId="447"/>
            <ac:spMk id="3" creationId="{70C9F434-CCE9-46D2-86C1-0F6A7766E3B3}"/>
          </ac:spMkLst>
        </pc:spChg>
        <pc:spChg chg="mod">
          <ac:chgData name="laiminxin" userId="b9a05478-9ca2-4ac2-b948-1b493583318e" providerId="ADAL" clId="{C7F97122-1F8B-4C71-BE18-A48AF23BFCC8}" dt="2025-02-23T04:59:35.400" v="580"/>
          <ac:spMkLst>
            <pc:docMk/>
            <pc:sldMk cId="889817620" sldId="447"/>
            <ac:spMk id="5" creationId="{A18F9C92-2F55-4DE6-A13E-384B4CA0D299}"/>
          </ac:spMkLst>
        </pc:spChg>
        <pc:picChg chg="add mod">
          <ac:chgData name="laiminxin" userId="b9a05478-9ca2-4ac2-b948-1b493583318e" providerId="ADAL" clId="{C7F97122-1F8B-4C71-BE18-A48AF23BFCC8}" dt="2025-02-23T04:59:48.382" v="584" actId="1076"/>
          <ac:picMkLst>
            <pc:docMk/>
            <pc:sldMk cId="889817620" sldId="447"/>
            <ac:picMk id="2" creationId="{367D6386-0E07-4D78-B91A-7DC3AC0C0F8A}"/>
          </ac:picMkLst>
        </pc:picChg>
        <pc:picChg chg="add mod">
          <ac:chgData name="laiminxin" userId="b9a05478-9ca2-4ac2-b948-1b493583318e" providerId="ADAL" clId="{C7F97122-1F8B-4C71-BE18-A48AF23BFCC8}" dt="2025-02-23T05:00:01.336" v="588" actId="1076"/>
          <ac:picMkLst>
            <pc:docMk/>
            <pc:sldMk cId="889817620" sldId="447"/>
            <ac:picMk id="4" creationId="{77CEE78C-CCE5-4145-961E-81FD71AEEABB}"/>
          </ac:picMkLst>
        </pc:picChg>
        <pc:picChg chg="del">
          <ac:chgData name="laiminxin" userId="b9a05478-9ca2-4ac2-b948-1b493583318e" providerId="ADAL" clId="{C7F97122-1F8B-4C71-BE18-A48AF23BFCC8}" dt="2025-02-23T04:59:23.569" v="574" actId="478"/>
          <ac:picMkLst>
            <pc:docMk/>
            <pc:sldMk cId="889817620" sldId="447"/>
            <ac:picMk id="6" creationId="{E49E6A75-6B17-4DED-9353-096E5056E2D2}"/>
          </ac:picMkLst>
        </pc:picChg>
      </pc:sldChg>
      <pc:sldChg chg="addSp delSp modSp mod modNotesTx">
        <pc:chgData name="laiminxin" userId="b9a05478-9ca2-4ac2-b948-1b493583318e" providerId="ADAL" clId="{C7F97122-1F8B-4C71-BE18-A48AF23BFCC8}" dt="2025-03-02T09:23:01.985" v="1346" actId="20577"/>
        <pc:sldMkLst>
          <pc:docMk/>
          <pc:sldMk cId="2948984125" sldId="448"/>
        </pc:sldMkLst>
        <pc:spChg chg="mod">
          <ac:chgData name="laiminxin" userId="b9a05478-9ca2-4ac2-b948-1b493583318e" providerId="ADAL" clId="{C7F97122-1F8B-4C71-BE18-A48AF23BFCC8}" dt="2025-02-23T05:08:16.490" v="669"/>
          <ac:spMkLst>
            <pc:docMk/>
            <pc:sldMk cId="2948984125" sldId="448"/>
            <ac:spMk id="3" creationId="{70C9F434-CCE9-46D2-86C1-0F6A7766E3B3}"/>
          </ac:spMkLst>
        </pc:spChg>
        <pc:spChg chg="mod">
          <ac:chgData name="laiminxin" userId="b9a05478-9ca2-4ac2-b948-1b493583318e" providerId="ADAL" clId="{C7F97122-1F8B-4C71-BE18-A48AF23BFCC8}" dt="2025-02-23T05:28:56.180" v="704"/>
          <ac:spMkLst>
            <pc:docMk/>
            <pc:sldMk cId="2948984125" sldId="448"/>
            <ac:spMk id="5" creationId="{A18F9C92-2F55-4DE6-A13E-384B4CA0D299}"/>
          </ac:spMkLst>
        </pc:spChg>
        <pc:picChg chg="del">
          <ac:chgData name="laiminxin" userId="b9a05478-9ca2-4ac2-b948-1b493583318e" providerId="ADAL" clId="{C7F97122-1F8B-4C71-BE18-A48AF23BFCC8}" dt="2025-02-23T05:08:17.854" v="670" actId="478"/>
          <ac:picMkLst>
            <pc:docMk/>
            <pc:sldMk cId="2948984125" sldId="448"/>
            <ac:picMk id="4" creationId="{1511177A-5296-4632-AC53-28947531B10D}"/>
          </ac:picMkLst>
        </pc:picChg>
        <pc:picChg chg="add del">
          <ac:chgData name="laiminxin" userId="b9a05478-9ca2-4ac2-b948-1b493583318e" providerId="ADAL" clId="{C7F97122-1F8B-4C71-BE18-A48AF23BFCC8}" dt="2025-02-23T05:38:35.845" v="708" actId="478"/>
          <ac:picMkLst>
            <pc:docMk/>
            <pc:sldMk cId="2948984125" sldId="448"/>
            <ac:picMk id="2050" creationId="{68DAA2B4-D07A-4C50-8C7C-14C22AC6FBA5}"/>
          </ac:picMkLst>
        </pc:picChg>
        <pc:picChg chg="add mod">
          <ac:chgData name="laiminxin" userId="b9a05478-9ca2-4ac2-b948-1b493583318e" providerId="ADAL" clId="{C7F97122-1F8B-4C71-BE18-A48AF23BFCC8}" dt="2025-02-23T05:39:37.850" v="716" actId="1076"/>
          <ac:picMkLst>
            <pc:docMk/>
            <pc:sldMk cId="2948984125" sldId="448"/>
            <ac:picMk id="2052" creationId="{E9F5FCA5-5BA1-49F1-AA69-3DA3CE898EBE}"/>
          </ac:picMkLst>
        </pc:picChg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2820189378" sldId="449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840687497" sldId="450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1193553224" sldId="451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1146233052" sldId="452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3405538420" sldId="453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3345414035" sldId="454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2896953960" sldId="455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3756305986" sldId="456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1443655138" sldId="457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2340157103" sldId="458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819704394" sldId="459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860659468" sldId="460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2108499951" sldId="461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1390152923" sldId="462"/>
        </pc:sldMkLst>
      </pc:sldChg>
      <pc:sldChg chg="del">
        <pc:chgData name="laiminxin" userId="b9a05478-9ca2-4ac2-b948-1b493583318e" providerId="ADAL" clId="{C7F97122-1F8B-4C71-BE18-A48AF23BFCC8}" dt="2025-02-23T05:08:37.912" v="673" actId="2696"/>
        <pc:sldMkLst>
          <pc:docMk/>
          <pc:sldMk cId="3920851527" sldId="463"/>
        </pc:sldMkLst>
      </pc:sldChg>
      <pc:sldChg chg="addSp delSp modSp add mod modNotesTx">
        <pc:chgData name="laiminxin" userId="b9a05478-9ca2-4ac2-b948-1b493583318e" providerId="ADAL" clId="{C7F97122-1F8B-4C71-BE18-A48AF23BFCC8}" dt="2025-03-02T03:34:41.277" v="889" actId="20577"/>
        <pc:sldMkLst>
          <pc:docMk/>
          <pc:sldMk cId="2698015466" sldId="464"/>
        </pc:sldMkLst>
        <pc:spChg chg="mod">
          <ac:chgData name="laiminxin" userId="b9a05478-9ca2-4ac2-b948-1b493583318e" providerId="ADAL" clId="{C7F97122-1F8B-4C71-BE18-A48AF23BFCC8}" dt="2025-02-23T04:05:14.300" v="229"/>
          <ac:spMkLst>
            <pc:docMk/>
            <pc:sldMk cId="2698015466" sldId="464"/>
            <ac:spMk id="3" creationId="{70C9F434-CCE9-46D2-86C1-0F6A7766E3B3}"/>
          </ac:spMkLst>
        </pc:spChg>
        <pc:spChg chg="mod">
          <ac:chgData name="laiminxin" userId="b9a05478-9ca2-4ac2-b948-1b493583318e" providerId="ADAL" clId="{C7F97122-1F8B-4C71-BE18-A48AF23BFCC8}" dt="2025-03-02T03:33:19.325" v="856" actId="15"/>
          <ac:spMkLst>
            <pc:docMk/>
            <pc:sldMk cId="2698015466" sldId="464"/>
            <ac:spMk id="5" creationId="{A18F9C92-2F55-4DE6-A13E-384B4CA0D299}"/>
          </ac:spMkLst>
        </pc:spChg>
        <pc:spChg chg="add del mod">
          <ac:chgData name="laiminxin" userId="b9a05478-9ca2-4ac2-b948-1b493583318e" providerId="ADAL" clId="{C7F97122-1F8B-4C71-BE18-A48AF23BFCC8}" dt="2025-02-23T03:52:41.967" v="129"/>
          <ac:spMkLst>
            <pc:docMk/>
            <pc:sldMk cId="2698015466" sldId="464"/>
            <ac:spMk id="8" creationId="{20042617-68EC-4883-B06F-C004D038E206}"/>
          </ac:spMkLst>
        </pc:spChg>
        <pc:picChg chg="add mod">
          <ac:chgData name="laiminxin" userId="b9a05478-9ca2-4ac2-b948-1b493583318e" providerId="ADAL" clId="{C7F97122-1F8B-4C71-BE18-A48AF23BFCC8}" dt="2025-03-02T03:33:22.335" v="858" actId="1076"/>
          <ac:picMkLst>
            <pc:docMk/>
            <pc:sldMk cId="2698015466" sldId="464"/>
            <ac:picMk id="2" creationId="{891165AD-A2C3-4680-B0B8-2213E91717C9}"/>
          </ac:picMkLst>
        </pc:picChg>
        <pc:picChg chg="del">
          <ac:chgData name="laiminxin" userId="b9a05478-9ca2-4ac2-b948-1b493583318e" providerId="ADAL" clId="{C7F97122-1F8B-4C71-BE18-A48AF23BFCC8}" dt="2025-02-23T03:51:08.682" v="113" actId="478"/>
          <ac:picMkLst>
            <pc:docMk/>
            <pc:sldMk cId="2698015466" sldId="464"/>
            <ac:picMk id="2" creationId="{9089B6C1-2E92-45B1-ABCA-EDCE30861598}"/>
          </ac:picMkLst>
        </pc:picChg>
        <pc:picChg chg="add del mod">
          <ac:chgData name="laiminxin" userId="b9a05478-9ca2-4ac2-b948-1b493583318e" providerId="ADAL" clId="{C7F97122-1F8B-4C71-BE18-A48AF23BFCC8}" dt="2025-03-02T03:32:36.846" v="846" actId="478"/>
          <ac:picMkLst>
            <pc:docMk/>
            <pc:sldMk cId="2698015466" sldId="464"/>
            <ac:picMk id="4" creationId="{3BDFBA4B-8677-4984-9842-3CE96F0A72A6}"/>
          </ac:picMkLst>
        </pc:picChg>
        <pc:picChg chg="del">
          <ac:chgData name="laiminxin" userId="b9a05478-9ca2-4ac2-b948-1b493583318e" providerId="ADAL" clId="{C7F97122-1F8B-4C71-BE18-A48AF23BFCC8}" dt="2025-02-23T03:51:08.239" v="112" actId="478"/>
          <ac:picMkLst>
            <pc:docMk/>
            <pc:sldMk cId="2698015466" sldId="464"/>
            <ac:picMk id="6" creationId="{36278CF6-8384-411F-B0FF-C30B15FFB26E}"/>
          </ac:picMkLst>
        </pc:picChg>
        <pc:picChg chg="del">
          <ac:chgData name="laiminxin" userId="b9a05478-9ca2-4ac2-b948-1b493583318e" providerId="ADAL" clId="{C7F97122-1F8B-4C71-BE18-A48AF23BFCC8}" dt="2025-02-23T03:51:09.097" v="114" actId="478"/>
          <ac:picMkLst>
            <pc:docMk/>
            <pc:sldMk cId="2698015466" sldId="464"/>
            <ac:picMk id="7" creationId="{DCAD1FCC-4506-4ADE-A17E-272076A5065D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3-02T03:36:43.193" v="905" actId="20577"/>
        <pc:sldMkLst>
          <pc:docMk/>
          <pc:sldMk cId="2693811936" sldId="465"/>
        </pc:sldMkLst>
        <pc:spChg chg="mod">
          <ac:chgData name="laiminxin" userId="b9a05478-9ca2-4ac2-b948-1b493583318e" providerId="ADAL" clId="{C7F97122-1F8B-4C71-BE18-A48AF23BFCC8}" dt="2025-02-23T04:05:20.286" v="235"/>
          <ac:spMkLst>
            <pc:docMk/>
            <pc:sldMk cId="2693811936" sldId="465"/>
            <ac:spMk id="3" creationId="{70C9F434-CCE9-46D2-86C1-0F6A7766E3B3}"/>
          </ac:spMkLst>
        </pc:spChg>
        <pc:spChg chg="mod">
          <ac:chgData name="laiminxin" userId="b9a05478-9ca2-4ac2-b948-1b493583318e" providerId="ADAL" clId="{C7F97122-1F8B-4C71-BE18-A48AF23BFCC8}" dt="2025-02-23T04:02:27.716" v="199" actId="20577"/>
          <ac:spMkLst>
            <pc:docMk/>
            <pc:sldMk cId="2693811936" sldId="465"/>
            <ac:spMk id="5" creationId="{A18F9C92-2F55-4DE6-A13E-384B4CA0D299}"/>
          </ac:spMkLst>
        </pc:spChg>
        <pc:picChg chg="add del mod">
          <ac:chgData name="laiminxin" userId="b9a05478-9ca2-4ac2-b948-1b493583318e" providerId="ADAL" clId="{C7F97122-1F8B-4C71-BE18-A48AF23BFCC8}" dt="2025-03-02T03:35:21.186" v="890" actId="478"/>
          <ac:picMkLst>
            <pc:docMk/>
            <pc:sldMk cId="2693811936" sldId="465"/>
            <ac:picMk id="2" creationId="{3518B0D0-4718-492D-B3CC-7008243D87B3}"/>
          </ac:picMkLst>
        </pc:picChg>
        <pc:picChg chg="del">
          <ac:chgData name="laiminxin" userId="b9a05478-9ca2-4ac2-b948-1b493583318e" providerId="ADAL" clId="{C7F97122-1F8B-4C71-BE18-A48AF23BFCC8}" dt="2025-02-23T04:01:02.963" v="187" actId="478"/>
          <ac:picMkLst>
            <pc:docMk/>
            <pc:sldMk cId="2693811936" sldId="465"/>
            <ac:picMk id="4" creationId="{3BDFBA4B-8677-4984-9842-3CE96F0A72A6}"/>
          </ac:picMkLst>
        </pc:picChg>
        <pc:picChg chg="add mod">
          <ac:chgData name="laiminxin" userId="b9a05478-9ca2-4ac2-b948-1b493583318e" providerId="ADAL" clId="{C7F97122-1F8B-4C71-BE18-A48AF23BFCC8}" dt="2025-03-02T03:35:25.422" v="893" actId="14100"/>
          <ac:picMkLst>
            <pc:docMk/>
            <pc:sldMk cId="2693811936" sldId="465"/>
            <ac:picMk id="4" creationId="{573D626F-7486-49B5-871D-525E888B9D23}"/>
          </ac:picMkLst>
        </pc:picChg>
      </pc:sldChg>
      <pc:sldChg chg="addSp delSp modSp add mod ord modNotesTx">
        <pc:chgData name="laiminxin" userId="b9a05478-9ca2-4ac2-b948-1b493583318e" providerId="ADAL" clId="{C7F97122-1F8B-4C71-BE18-A48AF23BFCC8}" dt="2025-03-02T10:48:14.451" v="1348"/>
        <pc:sldMkLst>
          <pc:docMk/>
          <pc:sldMk cId="3331786572" sldId="466"/>
        </pc:sldMkLst>
        <pc:spChg chg="mod">
          <ac:chgData name="laiminxin" userId="b9a05478-9ca2-4ac2-b948-1b493583318e" providerId="ADAL" clId="{C7F97122-1F8B-4C71-BE18-A48AF23BFCC8}" dt="2025-02-23T04:05:24.206" v="237"/>
          <ac:spMkLst>
            <pc:docMk/>
            <pc:sldMk cId="3331786572" sldId="466"/>
            <ac:spMk id="3" creationId="{70C9F434-CCE9-46D2-86C1-0F6A7766E3B3}"/>
          </ac:spMkLst>
        </pc:spChg>
        <pc:spChg chg="mod">
          <ac:chgData name="laiminxin" userId="b9a05478-9ca2-4ac2-b948-1b493583318e" providerId="ADAL" clId="{C7F97122-1F8B-4C71-BE18-A48AF23BFCC8}" dt="2025-03-02T03:42:38.349" v="1040"/>
          <ac:spMkLst>
            <pc:docMk/>
            <pc:sldMk cId="3331786572" sldId="466"/>
            <ac:spMk id="5" creationId="{A18F9C92-2F55-4DE6-A13E-384B4CA0D299}"/>
          </ac:spMkLst>
        </pc:spChg>
        <pc:picChg chg="del">
          <ac:chgData name="laiminxin" userId="b9a05478-9ca2-4ac2-b948-1b493583318e" providerId="ADAL" clId="{C7F97122-1F8B-4C71-BE18-A48AF23BFCC8}" dt="2025-02-23T04:05:47.181" v="238" actId="478"/>
          <ac:picMkLst>
            <pc:docMk/>
            <pc:sldMk cId="3331786572" sldId="466"/>
            <ac:picMk id="2" creationId="{3518B0D0-4718-492D-B3CC-7008243D87B3}"/>
          </ac:picMkLst>
        </pc:picChg>
        <pc:picChg chg="add mod">
          <ac:chgData name="laiminxin" userId="b9a05478-9ca2-4ac2-b948-1b493583318e" providerId="ADAL" clId="{C7F97122-1F8B-4C71-BE18-A48AF23BFCC8}" dt="2025-03-02T03:42:24.055" v="1020" actId="1076"/>
          <ac:picMkLst>
            <pc:docMk/>
            <pc:sldMk cId="3331786572" sldId="466"/>
            <ac:picMk id="4" creationId="{6CCC0EB6-2460-466B-965B-1A08F4B08917}"/>
          </ac:picMkLst>
        </pc:picChg>
        <pc:picChg chg="add mod">
          <ac:chgData name="laiminxin" userId="b9a05478-9ca2-4ac2-b948-1b493583318e" providerId="ADAL" clId="{C7F97122-1F8B-4C71-BE18-A48AF23BFCC8}" dt="2025-03-02T03:42:25.429" v="1021" actId="1076"/>
          <ac:picMkLst>
            <pc:docMk/>
            <pc:sldMk cId="3331786572" sldId="466"/>
            <ac:picMk id="6" creationId="{C1750626-D3A0-4935-B7E0-369B169A62D3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3-02T03:43:56.963" v="1044"/>
        <pc:sldMkLst>
          <pc:docMk/>
          <pc:sldMk cId="2235289605" sldId="467"/>
        </pc:sldMkLst>
        <pc:spChg chg="mod">
          <ac:chgData name="laiminxin" userId="b9a05478-9ca2-4ac2-b948-1b493583318e" providerId="ADAL" clId="{C7F97122-1F8B-4C71-BE18-A48AF23BFCC8}" dt="2025-03-02T03:37:28.919" v="907"/>
          <ac:spMkLst>
            <pc:docMk/>
            <pc:sldMk cId="2235289605" sldId="467"/>
            <ac:spMk id="5" creationId="{A18F9C92-2F55-4DE6-A13E-384B4CA0D299}"/>
          </ac:spMkLst>
        </pc:spChg>
        <pc:picChg chg="add mod">
          <ac:chgData name="laiminxin" userId="b9a05478-9ca2-4ac2-b948-1b493583318e" providerId="ADAL" clId="{C7F97122-1F8B-4C71-BE18-A48AF23BFCC8}" dt="2025-02-23T04:18:48.871" v="383" actId="1076"/>
          <ac:picMkLst>
            <pc:docMk/>
            <pc:sldMk cId="2235289605" sldId="467"/>
            <ac:picMk id="2" creationId="{2A5D1877-9F93-471D-88ED-CFC2EBED7FDB}"/>
          </ac:picMkLst>
        </pc:picChg>
        <pc:picChg chg="del">
          <ac:chgData name="laiminxin" userId="b9a05478-9ca2-4ac2-b948-1b493583318e" providerId="ADAL" clId="{C7F97122-1F8B-4C71-BE18-A48AF23BFCC8}" dt="2025-02-23T04:11:58.676" v="366" actId="478"/>
          <ac:picMkLst>
            <pc:docMk/>
            <pc:sldMk cId="2235289605" sldId="467"/>
            <ac:picMk id="4" creationId="{6CCC0EB6-2460-466B-965B-1A08F4B08917}"/>
          </ac:picMkLst>
        </pc:picChg>
        <pc:picChg chg="del">
          <ac:chgData name="laiminxin" userId="b9a05478-9ca2-4ac2-b948-1b493583318e" providerId="ADAL" clId="{C7F97122-1F8B-4C71-BE18-A48AF23BFCC8}" dt="2025-02-23T04:11:59.823" v="367" actId="478"/>
          <ac:picMkLst>
            <pc:docMk/>
            <pc:sldMk cId="2235289605" sldId="467"/>
            <ac:picMk id="6" creationId="{C1750626-D3A0-4935-B7E0-369B169A62D3}"/>
          </ac:picMkLst>
        </pc:picChg>
        <pc:picChg chg="add mod">
          <ac:chgData name="laiminxin" userId="b9a05478-9ca2-4ac2-b948-1b493583318e" providerId="ADAL" clId="{C7F97122-1F8B-4C71-BE18-A48AF23BFCC8}" dt="2025-02-23T04:18:52.144" v="384" actId="1076"/>
          <ac:picMkLst>
            <pc:docMk/>
            <pc:sldMk cId="2235289605" sldId="467"/>
            <ac:picMk id="7" creationId="{091E04F5-926F-40B9-A044-CDED233E5E41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3-02T03:47:52.521" v="1081"/>
        <pc:sldMkLst>
          <pc:docMk/>
          <pc:sldMk cId="4153535879" sldId="468"/>
        </pc:sldMkLst>
        <pc:spChg chg="mod">
          <ac:chgData name="laiminxin" userId="b9a05478-9ca2-4ac2-b948-1b493583318e" providerId="ADAL" clId="{C7F97122-1F8B-4C71-BE18-A48AF23BFCC8}" dt="2025-02-23T04:19:57.527" v="410"/>
          <ac:spMkLst>
            <pc:docMk/>
            <pc:sldMk cId="4153535879" sldId="468"/>
            <ac:spMk id="3" creationId="{70C9F434-CCE9-46D2-86C1-0F6A7766E3B3}"/>
          </ac:spMkLst>
        </pc:spChg>
        <pc:spChg chg="mod">
          <ac:chgData name="laiminxin" userId="b9a05478-9ca2-4ac2-b948-1b493583318e" providerId="ADAL" clId="{C7F97122-1F8B-4C71-BE18-A48AF23BFCC8}" dt="2025-02-23T04:22:04.280" v="435"/>
          <ac:spMkLst>
            <pc:docMk/>
            <pc:sldMk cId="4153535879" sldId="468"/>
            <ac:spMk id="5" creationId="{A18F9C92-2F55-4DE6-A13E-384B4CA0D299}"/>
          </ac:spMkLst>
        </pc:spChg>
        <pc:picChg chg="del">
          <ac:chgData name="laiminxin" userId="b9a05478-9ca2-4ac2-b948-1b493583318e" providerId="ADAL" clId="{C7F97122-1F8B-4C71-BE18-A48AF23BFCC8}" dt="2025-02-23T04:19:59.012" v="411" actId="478"/>
          <ac:picMkLst>
            <pc:docMk/>
            <pc:sldMk cId="4153535879" sldId="468"/>
            <ac:picMk id="2" creationId="{2A5D1877-9F93-471D-88ED-CFC2EBED7FDB}"/>
          </ac:picMkLst>
        </pc:picChg>
        <pc:picChg chg="add mod">
          <ac:chgData name="laiminxin" userId="b9a05478-9ca2-4ac2-b948-1b493583318e" providerId="ADAL" clId="{C7F97122-1F8B-4C71-BE18-A48AF23BFCC8}" dt="2025-03-02T03:38:31.713" v="912" actId="1076"/>
          <ac:picMkLst>
            <pc:docMk/>
            <pc:sldMk cId="4153535879" sldId="468"/>
            <ac:picMk id="2" creationId="{555EF0BD-12C3-46CB-A1FC-FEE137DA096C}"/>
          </ac:picMkLst>
        </pc:picChg>
        <pc:picChg chg="add del mod">
          <ac:chgData name="laiminxin" userId="b9a05478-9ca2-4ac2-b948-1b493583318e" providerId="ADAL" clId="{C7F97122-1F8B-4C71-BE18-A48AF23BFCC8}" dt="2025-02-23T04:46:44.630" v="472" actId="478"/>
          <ac:picMkLst>
            <pc:docMk/>
            <pc:sldMk cId="4153535879" sldId="468"/>
            <ac:picMk id="4" creationId="{504DB244-CEF6-466A-B7A1-9F3CE7C2C254}"/>
          </ac:picMkLst>
        </pc:picChg>
        <pc:picChg chg="add del mod">
          <ac:chgData name="laiminxin" userId="b9a05478-9ca2-4ac2-b948-1b493583318e" providerId="ADAL" clId="{C7F97122-1F8B-4C71-BE18-A48AF23BFCC8}" dt="2025-03-02T03:37:47.130" v="908" actId="478"/>
          <ac:picMkLst>
            <pc:docMk/>
            <pc:sldMk cId="4153535879" sldId="468"/>
            <ac:picMk id="6" creationId="{0743DBD5-75D3-462C-9F11-ED4ACD3F8BA8}"/>
          </ac:picMkLst>
        </pc:picChg>
        <pc:picChg chg="del">
          <ac:chgData name="laiminxin" userId="b9a05478-9ca2-4ac2-b948-1b493583318e" providerId="ADAL" clId="{C7F97122-1F8B-4C71-BE18-A48AF23BFCC8}" dt="2025-02-23T04:19:59.411" v="412" actId="478"/>
          <ac:picMkLst>
            <pc:docMk/>
            <pc:sldMk cId="4153535879" sldId="468"/>
            <ac:picMk id="7" creationId="{091E04F5-926F-40B9-A044-CDED233E5E41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3-02T03:48:38.988" v="1086" actId="15"/>
        <pc:sldMkLst>
          <pc:docMk/>
          <pc:sldMk cId="2320344019" sldId="469"/>
        </pc:sldMkLst>
        <pc:spChg chg="mod">
          <ac:chgData name="laiminxin" userId="b9a05478-9ca2-4ac2-b948-1b493583318e" providerId="ADAL" clId="{C7F97122-1F8B-4C71-BE18-A48AF23BFCC8}" dt="2025-03-02T03:48:38.988" v="1086" actId="15"/>
          <ac:spMkLst>
            <pc:docMk/>
            <pc:sldMk cId="2320344019" sldId="469"/>
            <ac:spMk id="5" creationId="{A18F9C92-2F55-4DE6-A13E-384B4CA0D299}"/>
          </ac:spMkLst>
        </pc:spChg>
        <pc:spChg chg="add del">
          <ac:chgData name="laiminxin" userId="b9a05478-9ca2-4ac2-b948-1b493583318e" providerId="ADAL" clId="{C7F97122-1F8B-4C71-BE18-A48AF23BFCC8}" dt="2025-02-23T04:49:32.168" v="498"/>
          <ac:spMkLst>
            <pc:docMk/>
            <pc:sldMk cId="2320344019" sldId="469"/>
            <ac:spMk id="7" creationId="{140A38E3-8E9D-4B87-8E67-9DEDCF16AEBD}"/>
          </ac:spMkLst>
        </pc:spChg>
        <pc:picChg chg="add mod">
          <ac:chgData name="laiminxin" userId="b9a05478-9ca2-4ac2-b948-1b493583318e" providerId="ADAL" clId="{C7F97122-1F8B-4C71-BE18-A48AF23BFCC8}" dt="2025-03-02T03:45:54.069" v="1054" actId="1076"/>
          <ac:picMkLst>
            <pc:docMk/>
            <pc:sldMk cId="2320344019" sldId="469"/>
            <ac:picMk id="2" creationId="{49A0B148-ABC9-47E8-9E1F-BD1695ABDA24}"/>
          </ac:picMkLst>
        </pc:picChg>
        <pc:picChg chg="del">
          <ac:chgData name="laiminxin" userId="b9a05478-9ca2-4ac2-b948-1b493583318e" providerId="ADAL" clId="{C7F97122-1F8B-4C71-BE18-A48AF23BFCC8}" dt="2025-02-23T04:44:56.294" v="468" actId="478"/>
          <ac:picMkLst>
            <pc:docMk/>
            <pc:sldMk cId="2320344019" sldId="469"/>
            <ac:picMk id="4" creationId="{504DB244-CEF6-466A-B7A1-9F3CE7C2C254}"/>
          </ac:picMkLst>
        </pc:picChg>
        <pc:picChg chg="add del mod">
          <ac:chgData name="laiminxin" userId="b9a05478-9ca2-4ac2-b948-1b493583318e" providerId="ADAL" clId="{C7F97122-1F8B-4C71-BE18-A48AF23BFCC8}" dt="2025-03-02T03:45:56.091" v="1056" actId="478"/>
          <ac:picMkLst>
            <pc:docMk/>
            <pc:sldMk cId="2320344019" sldId="469"/>
            <ac:picMk id="4" creationId="{E2AE1B69-1982-4419-B0D6-F8E52AA00E2D}"/>
          </ac:picMkLst>
        </pc:picChg>
        <pc:picChg chg="add mod">
          <ac:chgData name="laiminxin" userId="b9a05478-9ca2-4ac2-b948-1b493583318e" providerId="ADAL" clId="{C7F97122-1F8B-4C71-BE18-A48AF23BFCC8}" dt="2025-03-02T03:46:08.286" v="1058" actId="1076"/>
          <ac:picMkLst>
            <pc:docMk/>
            <pc:sldMk cId="2320344019" sldId="469"/>
            <ac:picMk id="6" creationId="{D71B97FC-E354-4D3F-80E3-471470DF2396}"/>
          </ac:picMkLst>
        </pc:picChg>
        <pc:cxnChg chg="add mod">
          <ac:chgData name="laiminxin" userId="b9a05478-9ca2-4ac2-b948-1b493583318e" providerId="ADAL" clId="{C7F97122-1F8B-4C71-BE18-A48AF23BFCC8}" dt="2025-03-02T03:46:34.206" v="1062" actId="1076"/>
          <ac:cxnSpMkLst>
            <pc:docMk/>
            <pc:sldMk cId="2320344019" sldId="469"/>
            <ac:cxnSpMk id="8" creationId="{5545A55C-1DDD-4FE9-B964-6B2E7AB178C0}"/>
          </ac:cxnSpMkLst>
        </pc:cxnChg>
      </pc:sldChg>
      <pc:sldChg chg="addSp delSp modSp add mod modNotesTx">
        <pc:chgData name="laiminxin" userId="b9a05478-9ca2-4ac2-b948-1b493583318e" providerId="ADAL" clId="{C7F97122-1F8B-4C71-BE18-A48AF23BFCC8}" dt="2025-03-02T03:52:02.657" v="1108" actId="20577"/>
        <pc:sldMkLst>
          <pc:docMk/>
          <pc:sldMk cId="1951702914" sldId="470"/>
        </pc:sldMkLst>
        <pc:spChg chg="add del">
          <ac:chgData name="laiminxin" userId="b9a05478-9ca2-4ac2-b948-1b493583318e" providerId="ADAL" clId="{C7F97122-1F8B-4C71-BE18-A48AF23BFCC8}" dt="2025-03-02T03:50:27.096" v="1098"/>
          <ac:spMkLst>
            <pc:docMk/>
            <pc:sldMk cId="1951702914" sldId="470"/>
            <ac:spMk id="2" creationId="{0D12A51F-E247-4937-AE3F-C4C37E5CC078}"/>
          </ac:spMkLst>
        </pc:spChg>
        <pc:spChg chg="mod">
          <ac:chgData name="laiminxin" userId="b9a05478-9ca2-4ac2-b948-1b493583318e" providerId="ADAL" clId="{C7F97122-1F8B-4C71-BE18-A48AF23BFCC8}" dt="2025-03-02T03:48:47.698" v="1088"/>
          <ac:spMkLst>
            <pc:docMk/>
            <pc:sldMk cId="1951702914" sldId="470"/>
            <ac:spMk id="5" creationId="{A18F9C92-2F55-4DE6-A13E-384B4CA0D299}"/>
          </ac:spMkLst>
        </pc:spChg>
        <pc:picChg chg="del">
          <ac:chgData name="laiminxin" userId="b9a05478-9ca2-4ac2-b948-1b493583318e" providerId="ADAL" clId="{C7F97122-1F8B-4C71-BE18-A48AF23BFCC8}" dt="2025-02-23T04:49:38.082" v="500" actId="478"/>
          <ac:picMkLst>
            <pc:docMk/>
            <pc:sldMk cId="1951702914" sldId="470"/>
            <ac:picMk id="2" creationId="{49A0B148-ABC9-47E8-9E1F-BD1695ABDA24}"/>
          </ac:picMkLst>
        </pc:picChg>
        <pc:picChg chg="add mod">
          <ac:chgData name="laiminxin" userId="b9a05478-9ca2-4ac2-b948-1b493583318e" providerId="ADAL" clId="{C7F97122-1F8B-4C71-BE18-A48AF23BFCC8}" dt="2025-03-02T03:50:55.813" v="1104" actId="14100"/>
          <ac:picMkLst>
            <pc:docMk/>
            <pc:sldMk cId="1951702914" sldId="470"/>
            <ac:picMk id="4" creationId="{16409102-7354-49B7-BD49-A77F08E5F0B9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3-02T03:53:32.978" v="1110" actId="20577"/>
        <pc:sldMkLst>
          <pc:docMk/>
          <pc:sldMk cId="2753058145" sldId="471"/>
        </pc:sldMkLst>
        <pc:spChg chg="mod">
          <ac:chgData name="laiminxin" userId="b9a05478-9ca2-4ac2-b948-1b493583318e" providerId="ADAL" clId="{C7F97122-1F8B-4C71-BE18-A48AF23BFCC8}" dt="2025-03-02T03:48:53.460" v="1093" actId="20577"/>
          <ac:spMkLst>
            <pc:docMk/>
            <pc:sldMk cId="2753058145" sldId="471"/>
            <ac:spMk id="5" creationId="{A18F9C92-2F55-4DE6-A13E-384B4CA0D299}"/>
          </ac:spMkLst>
        </pc:spChg>
        <pc:picChg chg="add mod">
          <ac:chgData name="laiminxin" userId="b9a05478-9ca2-4ac2-b948-1b493583318e" providerId="ADAL" clId="{C7F97122-1F8B-4C71-BE18-A48AF23BFCC8}" dt="2025-02-23T04:51:25.073" v="544" actId="1076"/>
          <ac:picMkLst>
            <pc:docMk/>
            <pc:sldMk cId="2753058145" sldId="471"/>
            <ac:picMk id="2" creationId="{28FA6CCF-03F6-4879-A3D7-CC43B3718AC8}"/>
          </ac:picMkLst>
        </pc:picChg>
        <pc:picChg chg="del">
          <ac:chgData name="laiminxin" userId="b9a05478-9ca2-4ac2-b948-1b493583318e" providerId="ADAL" clId="{C7F97122-1F8B-4C71-BE18-A48AF23BFCC8}" dt="2025-02-23T04:50:13.501" v="518" actId="478"/>
          <ac:picMkLst>
            <pc:docMk/>
            <pc:sldMk cId="2753058145" sldId="471"/>
            <ac:picMk id="4" creationId="{16409102-7354-49B7-BD49-A77F08E5F0B9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3-02T03:49:17.402" v="1095"/>
        <pc:sldMkLst>
          <pc:docMk/>
          <pc:sldMk cId="3347050564" sldId="472"/>
        </pc:sldMkLst>
        <pc:spChg chg="mod">
          <ac:chgData name="laiminxin" userId="b9a05478-9ca2-4ac2-b948-1b493583318e" providerId="ADAL" clId="{C7F97122-1F8B-4C71-BE18-A48AF23BFCC8}" dt="2025-03-02T03:49:17.402" v="1095"/>
          <ac:spMkLst>
            <pc:docMk/>
            <pc:sldMk cId="3347050564" sldId="472"/>
            <ac:spMk id="5" creationId="{A18F9C92-2F55-4DE6-A13E-384B4CA0D299}"/>
          </ac:spMkLst>
        </pc:spChg>
        <pc:picChg chg="del">
          <ac:chgData name="laiminxin" userId="b9a05478-9ca2-4ac2-b948-1b493583318e" providerId="ADAL" clId="{C7F97122-1F8B-4C71-BE18-A48AF23BFCC8}" dt="2025-02-23T04:51:41.546" v="547" actId="478"/>
          <ac:picMkLst>
            <pc:docMk/>
            <pc:sldMk cId="3347050564" sldId="472"/>
            <ac:picMk id="2" creationId="{28FA6CCF-03F6-4879-A3D7-CC43B3718AC8}"/>
          </ac:picMkLst>
        </pc:picChg>
        <pc:picChg chg="add mod">
          <ac:chgData name="laiminxin" userId="b9a05478-9ca2-4ac2-b948-1b493583318e" providerId="ADAL" clId="{C7F97122-1F8B-4C71-BE18-A48AF23BFCC8}" dt="2025-02-23T04:52:32.884" v="559" actId="1076"/>
          <ac:picMkLst>
            <pc:docMk/>
            <pc:sldMk cId="3347050564" sldId="472"/>
            <ac:picMk id="4" creationId="{6F06D737-B95E-4AC9-88F3-ADFBD33F0756}"/>
          </ac:picMkLst>
        </pc:picChg>
        <pc:picChg chg="add mod">
          <ac:chgData name="laiminxin" userId="b9a05478-9ca2-4ac2-b948-1b493583318e" providerId="ADAL" clId="{C7F97122-1F8B-4C71-BE18-A48AF23BFCC8}" dt="2025-02-23T04:52:30.335" v="558" actId="14100"/>
          <ac:picMkLst>
            <pc:docMk/>
            <pc:sldMk cId="3347050564" sldId="472"/>
            <ac:picMk id="6" creationId="{F11EB29A-5AA6-4030-A8EB-648276A1405C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2-23T05:04:08.499" v="630"/>
        <pc:sldMkLst>
          <pc:docMk/>
          <pc:sldMk cId="739339974" sldId="473"/>
        </pc:sldMkLst>
        <pc:spChg chg="mod">
          <ac:chgData name="laiminxin" userId="b9a05478-9ca2-4ac2-b948-1b493583318e" providerId="ADAL" clId="{C7F97122-1F8B-4C71-BE18-A48AF23BFCC8}" dt="2025-02-23T05:00:49.504" v="594"/>
          <ac:spMkLst>
            <pc:docMk/>
            <pc:sldMk cId="739339974" sldId="473"/>
            <ac:spMk id="5" creationId="{A18F9C92-2F55-4DE6-A13E-384B4CA0D299}"/>
          </ac:spMkLst>
        </pc:spChg>
        <pc:spChg chg="add del">
          <ac:chgData name="laiminxin" userId="b9a05478-9ca2-4ac2-b948-1b493583318e" providerId="ADAL" clId="{C7F97122-1F8B-4C71-BE18-A48AF23BFCC8}" dt="2025-02-23T05:04:08.499" v="630"/>
          <ac:spMkLst>
            <pc:docMk/>
            <pc:sldMk cId="739339974" sldId="473"/>
            <ac:spMk id="9" creationId="{8573F2A0-ACA3-46DD-B6D6-088F65F94B87}"/>
          </ac:spMkLst>
        </pc:spChg>
        <pc:picChg chg="del">
          <ac:chgData name="laiminxin" userId="b9a05478-9ca2-4ac2-b948-1b493583318e" providerId="ADAL" clId="{C7F97122-1F8B-4C71-BE18-A48AF23BFCC8}" dt="2025-02-23T05:00:41.728" v="591" actId="478"/>
          <ac:picMkLst>
            <pc:docMk/>
            <pc:sldMk cId="739339974" sldId="473"/>
            <ac:picMk id="2" creationId="{367D6386-0E07-4D78-B91A-7DC3AC0C0F8A}"/>
          </ac:picMkLst>
        </pc:picChg>
        <pc:picChg chg="del">
          <ac:chgData name="laiminxin" userId="b9a05478-9ca2-4ac2-b948-1b493583318e" providerId="ADAL" clId="{C7F97122-1F8B-4C71-BE18-A48AF23BFCC8}" dt="2025-02-23T05:00:41.273" v="590" actId="478"/>
          <ac:picMkLst>
            <pc:docMk/>
            <pc:sldMk cId="739339974" sldId="473"/>
            <ac:picMk id="4" creationId="{77CEE78C-CCE5-4145-961E-81FD71AEEABB}"/>
          </ac:picMkLst>
        </pc:picChg>
        <pc:picChg chg="add mod">
          <ac:chgData name="laiminxin" userId="b9a05478-9ca2-4ac2-b948-1b493583318e" providerId="ADAL" clId="{C7F97122-1F8B-4C71-BE18-A48AF23BFCC8}" dt="2025-02-23T05:01:14.952" v="603" actId="1076"/>
          <ac:picMkLst>
            <pc:docMk/>
            <pc:sldMk cId="739339974" sldId="473"/>
            <ac:picMk id="6" creationId="{4932CC9C-3669-43D8-88B9-9CAB18D7554F}"/>
          </ac:picMkLst>
        </pc:picChg>
        <pc:picChg chg="add mod">
          <ac:chgData name="laiminxin" userId="b9a05478-9ca2-4ac2-b948-1b493583318e" providerId="ADAL" clId="{C7F97122-1F8B-4C71-BE18-A48AF23BFCC8}" dt="2025-02-23T05:01:29.313" v="608" actId="1076"/>
          <ac:picMkLst>
            <pc:docMk/>
            <pc:sldMk cId="739339974" sldId="473"/>
            <ac:picMk id="7" creationId="{F0545D3E-BE6B-4DC0-B4EF-5D1075BC0F0A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2-23T05:07:04.955" v="656"/>
        <pc:sldMkLst>
          <pc:docMk/>
          <pc:sldMk cId="1710862374" sldId="474"/>
        </pc:sldMkLst>
        <pc:spChg chg="mod">
          <ac:chgData name="laiminxin" userId="b9a05478-9ca2-4ac2-b948-1b493583318e" providerId="ADAL" clId="{C7F97122-1F8B-4C71-BE18-A48AF23BFCC8}" dt="2025-02-23T05:04:19.906" v="632"/>
          <ac:spMkLst>
            <pc:docMk/>
            <pc:sldMk cId="1710862374" sldId="474"/>
            <ac:spMk id="5" creationId="{A18F9C92-2F55-4DE6-A13E-384B4CA0D299}"/>
          </ac:spMkLst>
        </pc:spChg>
        <pc:spChg chg="add del">
          <ac:chgData name="laiminxin" userId="b9a05478-9ca2-4ac2-b948-1b493583318e" providerId="ADAL" clId="{C7F97122-1F8B-4C71-BE18-A48AF23BFCC8}" dt="2025-02-23T05:07:04.955" v="656"/>
          <ac:spMkLst>
            <pc:docMk/>
            <pc:sldMk cId="1710862374" sldId="474"/>
            <ac:spMk id="8" creationId="{C4A3CE09-8D78-41BA-8F1C-2ADB3FB834B7}"/>
          </ac:spMkLst>
        </pc:spChg>
        <pc:picChg chg="add mod">
          <ac:chgData name="laiminxin" userId="b9a05478-9ca2-4ac2-b948-1b493583318e" providerId="ADAL" clId="{C7F97122-1F8B-4C71-BE18-A48AF23BFCC8}" dt="2025-02-23T05:04:47.985" v="640" actId="14100"/>
          <ac:picMkLst>
            <pc:docMk/>
            <pc:sldMk cId="1710862374" sldId="474"/>
            <ac:picMk id="2" creationId="{1FC985F0-3B92-4147-A084-F8E6C753A413}"/>
          </ac:picMkLst>
        </pc:picChg>
        <pc:picChg chg="del">
          <ac:chgData name="laiminxin" userId="b9a05478-9ca2-4ac2-b948-1b493583318e" providerId="ADAL" clId="{C7F97122-1F8B-4C71-BE18-A48AF23BFCC8}" dt="2025-02-23T05:04:21.474" v="633" actId="478"/>
          <ac:picMkLst>
            <pc:docMk/>
            <pc:sldMk cId="1710862374" sldId="474"/>
            <ac:picMk id="6" creationId="{4932CC9C-3669-43D8-88B9-9CAB18D7554F}"/>
          </ac:picMkLst>
        </pc:picChg>
        <pc:picChg chg="del">
          <ac:chgData name="laiminxin" userId="b9a05478-9ca2-4ac2-b948-1b493583318e" providerId="ADAL" clId="{C7F97122-1F8B-4C71-BE18-A48AF23BFCC8}" dt="2025-02-23T05:04:22.066" v="634" actId="478"/>
          <ac:picMkLst>
            <pc:docMk/>
            <pc:sldMk cId="1710862374" sldId="474"/>
            <ac:picMk id="7" creationId="{F0545D3E-BE6B-4DC0-B4EF-5D1075BC0F0A}"/>
          </ac:picMkLst>
        </pc:picChg>
      </pc:sldChg>
      <pc:sldChg chg="addSp delSp modSp add mod modNotesTx">
        <pc:chgData name="laiminxin" userId="b9a05478-9ca2-4ac2-b948-1b493583318e" providerId="ADAL" clId="{C7F97122-1F8B-4C71-BE18-A48AF23BFCC8}" dt="2025-02-23T05:07:56.949" v="667"/>
        <pc:sldMkLst>
          <pc:docMk/>
          <pc:sldMk cId="1889901200" sldId="475"/>
        </pc:sldMkLst>
        <pc:spChg chg="mod">
          <ac:chgData name="laiminxin" userId="b9a05478-9ca2-4ac2-b948-1b493583318e" providerId="ADAL" clId="{C7F97122-1F8B-4C71-BE18-A48AF23BFCC8}" dt="2025-02-23T05:07:18.134" v="659"/>
          <ac:spMkLst>
            <pc:docMk/>
            <pc:sldMk cId="1889901200" sldId="475"/>
            <ac:spMk id="5" creationId="{A18F9C92-2F55-4DE6-A13E-384B4CA0D299}"/>
          </ac:spMkLst>
        </pc:spChg>
        <pc:picChg chg="del">
          <ac:chgData name="laiminxin" userId="b9a05478-9ca2-4ac2-b948-1b493583318e" providerId="ADAL" clId="{C7F97122-1F8B-4C71-BE18-A48AF23BFCC8}" dt="2025-02-23T05:07:09.631" v="658" actId="478"/>
          <ac:picMkLst>
            <pc:docMk/>
            <pc:sldMk cId="1889901200" sldId="475"/>
            <ac:picMk id="2" creationId="{1FC985F0-3B92-4147-A084-F8E6C753A413}"/>
          </ac:picMkLst>
        </pc:picChg>
        <pc:picChg chg="add mod">
          <ac:chgData name="laiminxin" userId="b9a05478-9ca2-4ac2-b948-1b493583318e" providerId="ADAL" clId="{C7F97122-1F8B-4C71-BE18-A48AF23BFCC8}" dt="2025-02-23T05:07:32.930" v="664" actId="1076"/>
          <ac:picMkLst>
            <pc:docMk/>
            <pc:sldMk cId="1889901200" sldId="475"/>
            <ac:picMk id="4" creationId="{485C4DCC-18A2-4535-A4D1-2C480E5E7D6F}"/>
          </ac:picMkLst>
        </pc:picChg>
      </pc:sldChg>
      <pc:sldChg chg="addSp delSp modSp add mod">
        <pc:chgData name="laiminxin" userId="b9a05478-9ca2-4ac2-b948-1b493583318e" providerId="ADAL" clId="{C7F97122-1F8B-4C71-BE18-A48AF23BFCC8}" dt="2025-02-23T05:09:34.821" v="702" actId="14100"/>
        <pc:sldMkLst>
          <pc:docMk/>
          <pc:sldMk cId="2773183710" sldId="476"/>
        </pc:sldMkLst>
        <pc:spChg chg="add del mod">
          <ac:chgData name="laiminxin" userId="b9a05478-9ca2-4ac2-b948-1b493583318e" providerId="ADAL" clId="{C7F97122-1F8B-4C71-BE18-A48AF23BFCC8}" dt="2025-02-23T05:09:14.433" v="690"/>
          <ac:spMkLst>
            <pc:docMk/>
            <pc:sldMk cId="2773183710" sldId="476"/>
            <ac:spMk id="2" creationId="{E8B83F1F-03A3-4DDB-A027-9A5250FB205C}"/>
          </ac:spMkLst>
        </pc:spChg>
        <pc:spChg chg="mod">
          <ac:chgData name="laiminxin" userId="b9a05478-9ca2-4ac2-b948-1b493583318e" providerId="ADAL" clId="{C7F97122-1F8B-4C71-BE18-A48AF23BFCC8}" dt="2025-02-23T05:09:04.004" v="688" actId="20577"/>
          <ac:spMkLst>
            <pc:docMk/>
            <pc:sldMk cId="2773183710" sldId="476"/>
            <ac:spMk id="3" creationId="{70C9F434-CCE9-46D2-86C1-0F6A7766E3B3}"/>
          </ac:spMkLst>
        </pc:spChg>
        <pc:spChg chg="add del mod">
          <ac:chgData name="laiminxin" userId="b9a05478-9ca2-4ac2-b948-1b493583318e" providerId="ADAL" clId="{C7F97122-1F8B-4C71-BE18-A48AF23BFCC8}" dt="2025-02-23T05:09:34.821" v="702" actId="14100"/>
          <ac:spMkLst>
            <pc:docMk/>
            <pc:sldMk cId="2773183710" sldId="476"/>
            <ac:spMk id="5" creationId="{A18F9C92-2F55-4DE6-A13E-384B4CA0D299}"/>
          </ac:spMkLst>
        </pc:spChg>
      </pc:sldChg>
      <pc:sldChg chg="delSp modSp add mod modNotesTx">
        <pc:chgData name="laiminxin" userId="b9a05478-9ca2-4ac2-b948-1b493583318e" providerId="ADAL" clId="{C7F97122-1F8B-4C71-BE18-A48AF23BFCC8}" dt="2025-03-02T08:15:54.624" v="1139" actId="20577"/>
        <pc:sldMkLst>
          <pc:docMk/>
          <pc:sldMk cId="709355644" sldId="477"/>
        </pc:sldMkLst>
        <pc:spChg chg="mod">
          <ac:chgData name="laiminxin" userId="b9a05478-9ca2-4ac2-b948-1b493583318e" providerId="ADAL" clId="{C7F97122-1F8B-4C71-BE18-A48AF23BFCC8}" dt="2025-03-02T08:15:43.164" v="1130" actId="113"/>
          <ac:spMkLst>
            <pc:docMk/>
            <pc:sldMk cId="709355644" sldId="477"/>
            <ac:spMk id="5" creationId="{A18F9C92-2F55-4DE6-A13E-384B4CA0D299}"/>
          </ac:spMkLst>
        </pc:spChg>
        <pc:picChg chg="del">
          <ac:chgData name="laiminxin" userId="b9a05478-9ca2-4ac2-b948-1b493583318e" providerId="ADAL" clId="{C7F97122-1F8B-4C71-BE18-A48AF23BFCC8}" dt="2025-02-23T05:42:49.002" v="718" actId="478"/>
          <ac:picMkLst>
            <pc:docMk/>
            <pc:sldMk cId="709355644" sldId="477"/>
            <ac:picMk id="2052" creationId="{E9F5FCA5-5BA1-49F1-AA69-3DA3CE898EBE}"/>
          </ac:picMkLst>
        </pc:picChg>
      </pc:sldChg>
      <pc:sldChg chg="modSp add mod modNotesTx">
        <pc:chgData name="laiminxin" userId="b9a05478-9ca2-4ac2-b948-1b493583318e" providerId="ADAL" clId="{C7F97122-1F8B-4C71-BE18-A48AF23BFCC8}" dt="2025-03-02T09:17:05.898" v="1330"/>
        <pc:sldMkLst>
          <pc:docMk/>
          <pc:sldMk cId="3060641140" sldId="478"/>
        </pc:sldMkLst>
        <pc:spChg chg="mod">
          <ac:chgData name="laiminxin" userId="b9a05478-9ca2-4ac2-b948-1b493583318e" providerId="ADAL" clId="{C7F97122-1F8B-4C71-BE18-A48AF23BFCC8}" dt="2025-03-02T09:17:05.898" v="1330"/>
          <ac:spMkLst>
            <pc:docMk/>
            <pc:sldMk cId="3060641140" sldId="478"/>
            <ac:spMk id="5" creationId="{A18F9C92-2F55-4DE6-A13E-384B4CA0D299}"/>
          </ac:spMkLst>
        </pc:spChg>
      </pc:sldChg>
      <pc:sldChg chg="add del">
        <pc:chgData name="laiminxin" userId="b9a05478-9ca2-4ac2-b948-1b493583318e" providerId="ADAL" clId="{C7F97122-1F8B-4C71-BE18-A48AF23BFCC8}" dt="2025-03-02T10:48:18.793" v="1349" actId="2696"/>
        <pc:sldMkLst>
          <pc:docMk/>
          <pc:sldMk cId="4111795619" sldId="479"/>
        </pc:sldMkLst>
      </pc:sldChg>
      <pc:sldChg chg="modSp add mod">
        <pc:chgData name="laiminxin" userId="b9a05478-9ca2-4ac2-b948-1b493583318e" providerId="ADAL" clId="{C7F97122-1F8B-4C71-BE18-A48AF23BFCC8}" dt="2025-03-02T03:57:41.607" v="1125" actId="1076"/>
        <pc:sldMkLst>
          <pc:docMk/>
          <pc:sldMk cId="431152610" sldId="3023"/>
        </pc:sldMkLst>
        <pc:spChg chg="mod">
          <ac:chgData name="laiminxin" userId="b9a05478-9ca2-4ac2-b948-1b493583318e" providerId="ADAL" clId="{C7F97122-1F8B-4C71-BE18-A48AF23BFCC8}" dt="2025-03-02T03:57:39.272" v="1123" actId="403"/>
          <ac:spMkLst>
            <pc:docMk/>
            <pc:sldMk cId="431152610" sldId="3023"/>
            <ac:spMk id="2" creationId="{26D57214-743C-4CE7-BE55-CBF5083619C3}"/>
          </ac:spMkLst>
        </pc:spChg>
        <pc:spChg chg="mod">
          <ac:chgData name="laiminxin" userId="b9a05478-9ca2-4ac2-b948-1b493583318e" providerId="ADAL" clId="{C7F97122-1F8B-4C71-BE18-A48AF23BFCC8}" dt="2025-03-02T03:57:08.514" v="1113"/>
          <ac:spMkLst>
            <pc:docMk/>
            <pc:sldMk cId="431152610" sldId="3023"/>
            <ac:spMk id="3" creationId="{3D406DE3-2726-4F05-9B9D-6C33C933AF9A}"/>
          </ac:spMkLst>
        </pc:spChg>
        <pc:picChg chg="mod">
          <ac:chgData name="laiminxin" userId="b9a05478-9ca2-4ac2-b948-1b493583318e" providerId="ADAL" clId="{C7F97122-1F8B-4C71-BE18-A48AF23BFCC8}" dt="2025-03-02T03:57:41.607" v="1125" actId="1076"/>
          <ac:picMkLst>
            <pc:docMk/>
            <pc:sldMk cId="431152610" sldId="3023"/>
            <ac:picMk id="4" creationId="{97E3900C-5CD9-4F1E-952D-69C361FF5438}"/>
          </ac:picMkLst>
        </pc:picChg>
        <pc:picChg chg="mod">
          <ac:chgData name="laiminxin" userId="b9a05478-9ca2-4ac2-b948-1b493583318e" providerId="ADAL" clId="{C7F97122-1F8B-4C71-BE18-A48AF23BFCC8}" dt="2025-03-02T03:57:40.666" v="1124" actId="1076"/>
          <ac:picMkLst>
            <pc:docMk/>
            <pc:sldMk cId="431152610" sldId="3023"/>
            <ac:picMk id="6" creationId="{77344E77-57BF-4017-B6E0-29138000E5F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C86BB-1BE5-4D31-8AAB-BABBD22ED087}" type="datetimeFigureOut">
              <a:rPr lang="zh-CN" altLang="en-US" smtClean="0"/>
              <a:t>2026/3/3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1FFA3-0EA4-44E6-8181-C4602F553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448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" altLang="zh-CN" b="1" dirty="0"/>
              <a:t>DTP</a:t>
            </a:r>
            <a:r>
              <a:rPr lang="zh-CN" altLang="en" b="1" dirty="0"/>
              <a:t>（</a:t>
            </a:r>
            <a:r>
              <a:rPr lang="zh-CN" altLang="en-US" b="1" dirty="0"/>
              <a:t>干扰 </a:t>
            </a:r>
            <a:r>
              <a:rPr lang="en" altLang="zh-CN" b="1" dirty="0"/>
              <a:t>Token </a:t>
            </a:r>
            <a:r>
              <a:rPr lang="zh-CN" altLang="en-US" b="1" dirty="0"/>
              <a:t>剪枝）</a:t>
            </a:r>
            <a:r>
              <a:rPr lang="zh-CN" altLang="en-US" dirty="0"/>
              <a:t> 的新方法，旨在解决机器人 </a:t>
            </a:r>
            <a:r>
              <a:rPr lang="en" altLang="zh-CN" dirty="0"/>
              <a:t>AI </a:t>
            </a:r>
            <a:r>
              <a:rPr lang="zh-CN" altLang="en-US" dirty="0"/>
              <a:t>模型（</a:t>
            </a:r>
            <a:r>
              <a:rPr lang="en" altLang="zh-CN" dirty="0"/>
              <a:t>VLA</a:t>
            </a:r>
            <a:r>
              <a:rPr lang="zh-CN" altLang="en" dirty="0"/>
              <a:t>）“</a:t>
            </a:r>
            <a:r>
              <a:rPr lang="zh-CN" altLang="en-US" dirty="0"/>
              <a:t>注意力不集中”的问题。</a:t>
            </a:r>
            <a:endParaRPr lang="en-US" altLang="zh-CN" b="0" i="0" dirty="0">
              <a:effectLst/>
              <a:latin typeface="PingFang SC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887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5A31F-FADC-5AE6-B60A-91D602449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6A88A1D-418A-5471-1FC1-69F728C6C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064D4F5-9822-0F88-5C2D-1EB3D11C4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zh-CN" altLang="en-US" dirty="0"/>
              <a:t>左上角箱线图</a:t>
            </a:r>
            <a:endParaRPr lang="en-US" altLang="zh-CN" dirty="0"/>
          </a:p>
          <a:p>
            <a:pPr algn="just"/>
            <a:r>
              <a:rPr lang="zh-CN" altLang="en-US" dirty="0"/>
              <a:t>这个图对比了三种模型（</a:t>
            </a:r>
            <a:r>
              <a:rPr lang="en" altLang="zh-CN" dirty="0"/>
              <a:t>NORA</a:t>
            </a:r>
            <a:r>
              <a:rPr lang="zh-CN" altLang="en" dirty="0"/>
              <a:t>、</a:t>
            </a:r>
            <a:r>
              <a:rPr lang="en" altLang="zh-CN" dirty="0" err="1"/>
              <a:t>SpatialVLA</a:t>
            </a:r>
            <a:r>
              <a:rPr lang="zh-CN" altLang="en" dirty="0"/>
              <a:t>、</a:t>
            </a:r>
            <a:r>
              <a:rPr lang="en" altLang="zh-CN" dirty="0" err="1"/>
              <a:t>UniVLA</a:t>
            </a:r>
            <a:r>
              <a:rPr lang="zh-CN" altLang="en" dirty="0"/>
              <a:t>）</a:t>
            </a:r>
            <a:r>
              <a:rPr lang="zh-CN" altLang="en-US" dirty="0"/>
              <a:t>在“成功（绿色）”和“失败（红色）”两种情况下的“不重要区域注意力值”</a:t>
            </a:r>
            <a:endParaRPr lang="en-US" altLang="zh-CN" dirty="0"/>
          </a:p>
          <a:p>
            <a:pPr algn="just"/>
            <a:endParaRPr lang="en-US" altLang="zh-CN" dirty="0"/>
          </a:p>
          <a:p>
            <a:pPr algn="just"/>
            <a:r>
              <a:rPr lang="zh-CN" altLang="en-US" dirty="0"/>
              <a:t>对于所有三个模型，</a:t>
            </a:r>
            <a:r>
              <a:rPr lang="zh-CN" altLang="en-US" b="1" dirty="0"/>
              <a:t>红色的箱子（失败任务）整体都比绿色的箱子（成功任务）高出一大截。</a:t>
            </a:r>
            <a:r>
              <a:rPr lang="zh-CN" altLang="en-US" dirty="0"/>
              <a:t>竖线越长，说明 </a:t>
            </a:r>
            <a:r>
              <a:rPr lang="en" altLang="zh-CN" dirty="0"/>
              <a:t>AI </a:t>
            </a:r>
            <a:r>
              <a:rPr lang="zh-CN" altLang="en-US" dirty="0"/>
              <a:t>每次表现的方差越大、越不稳定；竖线越短，说明 </a:t>
            </a:r>
            <a:r>
              <a:rPr lang="en" altLang="zh-CN" dirty="0"/>
              <a:t>AI </a:t>
            </a:r>
            <a:r>
              <a:rPr lang="zh-CN" altLang="en-US" dirty="0"/>
              <a:t>的表现非常集中、稳定。竖线越长，说明 </a:t>
            </a:r>
            <a:r>
              <a:rPr lang="en" altLang="zh-CN" dirty="0"/>
              <a:t>AI </a:t>
            </a:r>
            <a:r>
              <a:rPr lang="zh-CN" altLang="en-US" dirty="0"/>
              <a:t>每次表现的方差越大、越不稳定；竖线越短，说明 </a:t>
            </a:r>
            <a:r>
              <a:rPr lang="en" altLang="zh-CN" dirty="0"/>
              <a:t>AI </a:t>
            </a:r>
            <a:r>
              <a:rPr lang="zh-CN" altLang="en-US" dirty="0"/>
              <a:t>的表现非常集中、稳定。</a:t>
            </a:r>
            <a:endParaRPr lang="en-US" altLang="zh-CN" dirty="0"/>
          </a:p>
          <a:p>
            <a:pPr algn="just"/>
            <a:r>
              <a:rPr lang="zh-CN" altLang="en-US" dirty="0"/>
              <a:t>纵坐标代表“注意力泄漏”的程度。红箱子更高，意味着当机器人把任务搞砸时，它的眼睛往往都在盯着背景里的无关杂物看。图上的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</a:t>
            </a:r>
            <a:r>
              <a:rPr lang="zh-CN" altLang="en-US" dirty="0"/>
              <a:t> 和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&lt; 0.001$</a:t>
            </a:r>
            <a:r>
              <a:rPr lang="en" altLang="zh-CN" dirty="0"/>
              <a:t> </a:t>
            </a:r>
            <a:r>
              <a:rPr lang="zh-CN" altLang="en-US" dirty="0"/>
              <a:t>是统计学上的“最高显著性”，翻译成大白话就是：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这绝对不是巧合，只要机器人瞎看背景，任务就极大概率会失败。</a:t>
            </a:r>
            <a:endParaRPr lang="en-US" altLang="zh-CN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/>
            <a:endParaRPr lang="en-US" altLang="zh-CN" dirty="0">
              <a:effectLst/>
            </a:endParaRPr>
          </a:p>
          <a:p>
            <a:pPr algn="just"/>
            <a:endParaRPr lang="en-US" altLang="zh-CN" dirty="0">
              <a:effectLst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/>
              <a:t>横轴的时间轴</a:t>
            </a:r>
            <a:r>
              <a:rPr lang="zh-CN" altLang="en-US" dirty="0"/>
              <a:t>：被切分成了 </a:t>
            </a:r>
            <a:r>
              <a:rPr lang="en" altLang="zh-CN" b="1" dirty="0"/>
              <a:t>Early</a:t>
            </a:r>
            <a:r>
              <a:rPr lang="zh-CN" altLang="en" b="1" dirty="0"/>
              <a:t>（</a:t>
            </a:r>
            <a:r>
              <a:rPr lang="zh-CN" altLang="en-US" b="1" dirty="0"/>
              <a:t>前期：靠近目标）</a:t>
            </a:r>
            <a:r>
              <a:rPr lang="zh-CN" altLang="en-US" dirty="0"/>
              <a:t>、</a:t>
            </a:r>
            <a:r>
              <a:rPr lang="en" altLang="zh-CN" b="1" dirty="0"/>
              <a:t>Middle</a:t>
            </a:r>
            <a:r>
              <a:rPr lang="zh-CN" altLang="en" b="1" dirty="0"/>
              <a:t>（</a:t>
            </a:r>
            <a:r>
              <a:rPr lang="zh-CN" altLang="en-US" b="1" dirty="0"/>
              <a:t>中期：伸手抓取</a:t>
            </a:r>
            <a:r>
              <a:rPr lang="en-US" altLang="zh-CN" b="1" dirty="0"/>
              <a:t>/</a:t>
            </a:r>
            <a:r>
              <a:rPr lang="zh-CN" altLang="en-US" b="1" dirty="0"/>
              <a:t>操作）</a:t>
            </a:r>
            <a:r>
              <a:rPr lang="zh-CN" altLang="en-US" dirty="0"/>
              <a:t> 和 </a:t>
            </a:r>
            <a:r>
              <a:rPr lang="en" altLang="zh-CN" b="1" dirty="0"/>
              <a:t>Late</a:t>
            </a:r>
            <a:r>
              <a:rPr lang="zh-CN" altLang="en" b="1" dirty="0"/>
              <a:t>（</a:t>
            </a:r>
            <a:r>
              <a:rPr lang="zh-CN" altLang="en-US" b="1" dirty="0"/>
              <a:t>后期：移动</a:t>
            </a:r>
            <a:r>
              <a:rPr lang="en-US" altLang="zh-CN" b="1" dirty="0"/>
              <a:t>/</a:t>
            </a:r>
            <a:r>
              <a:rPr lang="zh-CN" altLang="en-US" b="1" dirty="0"/>
              <a:t>放下）</a:t>
            </a:r>
            <a:r>
              <a:rPr lang="zh-CN" altLang="en-US" dirty="0"/>
              <a:t>。</a:t>
            </a:r>
          </a:p>
          <a:p>
            <a:r>
              <a:rPr lang="zh-CN" altLang="en-US" b="1" dirty="0"/>
              <a:t>红线（失败案例）永远在绿线（成功案例）上方</a:t>
            </a:r>
            <a:r>
              <a:rPr lang="zh-CN" altLang="en-US" dirty="0"/>
              <a:t>：这再次证明，失败的机器人在整个过程中，走神的程度都比成功的机器人高。</a:t>
            </a:r>
          </a:p>
          <a:p>
            <a:r>
              <a:rPr lang="zh-CN" altLang="en-US" b="1" dirty="0"/>
              <a:t>“中期 </a:t>
            </a:r>
            <a:r>
              <a:rPr lang="en-US" altLang="zh-CN" b="1" dirty="0"/>
              <a:t>(</a:t>
            </a:r>
            <a:r>
              <a:rPr lang="en" altLang="zh-CN" b="1" dirty="0"/>
              <a:t>Middle)”</a:t>
            </a:r>
            <a:r>
              <a:rPr lang="zh-CN" altLang="en-US" b="1" dirty="0"/>
              <a:t>的致命差距</a:t>
            </a:r>
            <a:r>
              <a:rPr lang="zh-CN" altLang="en-US" dirty="0"/>
              <a:t>：你仔细看这三张图的中间部分（</a:t>
            </a:r>
            <a:r>
              <a:rPr lang="en-US" altLang="zh-CN" dirty="0"/>
              <a:t>0.4 </a:t>
            </a:r>
            <a:r>
              <a:rPr lang="zh-CN" altLang="en-US" dirty="0"/>
              <a:t>到 </a:t>
            </a:r>
            <a:r>
              <a:rPr lang="en-US" altLang="zh-CN" dirty="0"/>
              <a:t>0.6 </a:t>
            </a:r>
            <a:r>
              <a:rPr lang="zh-CN" altLang="en-US" dirty="0"/>
              <a:t>的区间）。在 </a:t>
            </a:r>
            <a:r>
              <a:rPr lang="en" altLang="zh-CN" dirty="0"/>
              <a:t>Early </a:t>
            </a:r>
            <a:r>
              <a:rPr lang="zh-CN" altLang="en-US" dirty="0"/>
              <a:t>阶段，红绿线可能还靠得比较近（刚起步时走点神还能救）；但一进入 </a:t>
            </a:r>
            <a:r>
              <a:rPr lang="en" altLang="zh-CN" dirty="0"/>
              <a:t>Middle </a:t>
            </a:r>
            <a:r>
              <a:rPr lang="zh-CN" altLang="en-US" dirty="0"/>
              <a:t>阶段，绿线往往会稳稳地降下来（成功机器人的注意力高度集中在目标上），而红线却依然居高不下。</a:t>
            </a:r>
          </a:p>
          <a:p>
            <a:pPr algn="just"/>
            <a:endParaRPr lang="zh-CN" altLang="en-US" dirty="0">
              <a:effectLst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9AC1EC7-2287-5272-62A7-FD4F87BEB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190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3A174-E510-FF19-271E-1C8606E2C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615B70D-17AA-F804-FC36-41D282C53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67F6ADF-BDF3-D3FA-32FD-9AB727EC1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zh-CN" altLang="en-US" dirty="0">
              <a:effectLst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40EF52-DD08-C8ED-584F-BE4D0074E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555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1. </a:t>
            </a:r>
            <a:r>
              <a:rPr lang="zh-CN" altLang="en-US" b="1" dirty="0"/>
              <a:t>左侧：任务输入（</a:t>
            </a:r>
            <a:r>
              <a:rPr lang="en" altLang="zh-CN" b="1" dirty="0"/>
              <a:t>Input</a:t>
            </a:r>
            <a:r>
              <a:rPr lang="zh-CN" altLang="en" b="1" dirty="0"/>
              <a:t>）</a:t>
            </a:r>
            <a:r>
              <a:rPr lang="en" altLang="zh-CN" b="1" dirty="0"/>
              <a:t>—— </a:t>
            </a:r>
            <a:r>
              <a:rPr lang="zh-CN" altLang="en-US" b="1" dirty="0"/>
              <a:t>机器人的标准工作流</a:t>
            </a:r>
          </a:p>
          <a:p>
            <a:r>
              <a:rPr lang="zh-CN" altLang="en-US" dirty="0"/>
              <a:t>引言中提到，</a:t>
            </a:r>
            <a:r>
              <a:rPr lang="en" altLang="zh-CN" dirty="0"/>
              <a:t>VLA</a:t>
            </a:r>
            <a:r>
              <a:rPr lang="zh-CN" altLang="en" dirty="0"/>
              <a:t>（</a:t>
            </a:r>
            <a:r>
              <a:rPr lang="zh-CN" altLang="en-US" dirty="0"/>
              <a:t>视觉</a:t>
            </a:r>
            <a:r>
              <a:rPr lang="en-US" altLang="zh-CN" dirty="0"/>
              <a:t>-</a:t>
            </a:r>
            <a:r>
              <a:rPr lang="zh-CN" altLang="en-US" dirty="0"/>
              <a:t>语言</a:t>
            </a:r>
            <a:r>
              <a:rPr lang="en-US" altLang="zh-CN" dirty="0"/>
              <a:t>-</a:t>
            </a:r>
            <a:r>
              <a:rPr lang="zh-CN" altLang="en-US" dirty="0"/>
              <a:t>动作）模型的作用是把人类的指令和看到的画面结合起来，直接指挥机器人干活。 图中最左侧展示的就是这个标准的输入过程：</a:t>
            </a:r>
          </a:p>
          <a:p>
            <a:r>
              <a:rPr lang="zh-CN" altLang="en-US" b="1" dirty="0"/>
              <a:t>眼睛（</a:t>
            </a:r>
            <a:r>
              <a:rPr lang="en" altLang="zh-CN" b="1" dirty="0"/>
              <a:t>Current frame</a:t>
            </a:r>
            <a:r>
              <a:rPr lang="zh-CN" altLang="en" b="1" dirty="0"/>
              <a:t>）</a:t>
            </a:r>
            <a:r>
              <a:rPr lang="zh-CN" altLang="en" dirty="0"/>
              <a:t>：</a:t>
            </a:r>
            <a:r>
              <a:rPr lang="zh-CN" altLang="en-US" dirty="0"/>
              <a:t>摄像头拍下的当前桌面画面。</a:t>
            </a:r>
          </a:p>
          <a:p>
            <a:r>
              <a:rPr lang="zh-CN" altLang="en-US" b="1" dirty="0"/>
              <a:t>耳朵（</a:t>
            </a:r>
            <a:r>
              <a:rPr lang="en" altLang="zh-CN" b="1" dirty="0"/>
              <a:t>User prompt</a:t>
            </a:r>
            <a:r>
              <a:rPr lang="zh-CN" altLang="en" b="1" dirty="0"/>
              <a:t>）</a:t>
            </a:r>
            <a:r>
              <a:rPr lang="zh-CN" altLang="en" dirty="0"/>
              <a:t>：</a:t>
            </a:r>
            <a:r>
              <a:rPr lang="zh-CN" altLang="en-US" dirty="0"/>
              <a:t>人类下达的自然语言指令，比如“把勺子放到毛巾上（</a:t>
            </a:r>
            <a:r>
              <a:rPr lang="en" altLang="zh-CN" dirty="0"/>
              <a:t>put spoon on the towel</a:t>
            </a:r>
            <a:r>
              <a:rPr lang="zh-CN" altLang="en" dirty="0"/>
              <a:t>）”。</a:t>
            </a:r>
          </a:p>
          <a:p>
            <a:r>
              <a:rPr lang="en" altLang="zh-CN" b="1" dirty="0"/>
              <a:t>2. </a:t>
            </a:r>
            <a:r>
              <a:rPr lang="zh-CN" altLang="en-US" b="1" dirty="0"/>
              <a:t>右上角：原始模型（</a:t>
            </a:r>
            <a:r>
              <a:rPr lang="en" altLang="zh-CN" b="1" dirty="0"/>
              <a:t>Original Model</a:t>
            </a:r>
            <a:r>
              <a:rPr lang="zh-CN" altLang="en" b="1" dirty="0"/>
              <a:t>）</a:t>
            </a:r>
            <a:r>
              <a:rPr lang="en" altLang="zh-CN" b="1" dirty="0"/>
              <a:t>—— </a:t>
            </a:r>
            <a:r>
              <a:rPr lang="zh-CN" altLang="en-US" b="1" dirty="0"/>
              <a:t>引言中提出的“核心痛点”</a:t>
            </a:r>
          </a:p>
          <a:p>
            <a:r>
              <a:rPr lang="zh-CN" altLang="en-US" dirty="0"/>
              <a:t>引言部分指出了一个严峻的问题：尽管现在的 </a:t>
            </a:r>
            <a:r>
              <a:rPr lang="en" altLang="zh-CN" dirty="0"/>
              <a:t>VLA </a:t>
            </a:r>
            <a:r>
              <a:rPr lang="zh-CN" altLang="en-US" dirty="0"/>
              <a:t>模型架构很先进，但它们很容易被**冗余的视觉信息（</a:t>
            </a:r>
            <a:r>
              <a:rPr lang="en" altLang="zh-CN" dirty="0"/>
              <a:t>task-irrelevant visual tokens</a:t>
            </a:r>
            <a:r>
              <a:rPr lang="zh-CN" altLang="en" dirty="0"/>
              <a:t>）**</a:t>
            </a:r>
            <a:r>
              <a:rPr lang="zh-CN" altLang="en-US" dirty="0"/>
              <a:t>干扰。</a:t>
            </a:r>
          </a:p>
          <a:p>
            <a:r>
              <a:rPr lang="zh-CN" altLang="en-US" b="1" dirty="0"/>
              <a:t>看那个满头冒汗、晕头转向的卡通小人</a:t>
            </a:r>
            <a:r>
              <a:rPr lang="zh-CN" altLang="en-US" dirty="0"/>
              <a:t>：它代表了原始的 </a:t>
            </a:r>
            <a:r>
              <a:rPr lang="en" altLang="zh-CN" dirty="0"/>
              <a:t>VLA </a:t>
            </a:r>
            <a:r>
              <a:rPr lang="zh-CN" altLang="en-US" dirty="0"/>
              <a:t>模型。</a:t>
            </a:r>
          </a:p>
          <a:p>
            <a:r>
              <a:rPr lang="zh-CN" altLang="en-US" b="1" dirty="0"/>
              <a:t>看中间的注意力热力图（</a:t>
            </a:r>
            <a:r>
              <a:rPr lang="en" altLang="zh-CN" b="1" dirty="0"/>
              <a:t>Default Visual Attention</a:t>
            </a:r>
            <a:r>
              <a:rPr lang="zh-CN" altLang="en" b="1" dirty="0"/>
              <a:t>）</a:t>
            </a:r>
            <a:r>
              <a:rPr lang="zh-CN" altLang="en" dirty="0"/>
              <a:t>：</a:t>
            </a:r>
            <a:r>
              <a:rPr lang="zh-CN" altLang="en-US" dirty="0"/>
              <a:t>你会发现，除了勺子和毛巾，画面右下角的空桌面上也有一大块亮红色的区域！这就是引言里说的**“注意力分散 </a:t>
            </a:r>
            <a:r>
              <a:rPr lang="en-US" altLang="zh-CN" dirty="0"/>
              <a:t>/ </a:t>
            </a:r>
            <a:r>
              <a:rPr lang="zh-CN" altLang="en-US" dirty="0"/>
              <a:t>干扰 </a:t>
            </a:r>
            <a:r>
              <a:rPr lang="en" altLang="zh-CN" dirty="0"/>
              <a:t>Token”**</a:t>
            </a:r>
            <a:r>
              <a:rPr lang="zh-CN" altLang="en" dirty="0"/>
              <a:t>。</a:t>
            </a:r>
            <a:r>
              <a:rPr lang="en" altLang="zh-CN" dirty="0"/>
              <a:t>AI </a:t>
            </a:r>
            <a:r>
              <a:rPr lang="zh-CN" altLang="en-US" dirty="0"/>
              <a:t>把宝贵的算力用去死盯无用的桌面木纹了。</a:t>
            </a:r>
          </a:p>
          <a:p>
            <a:r>
              <a:rPr lang="zh-CN" altLang="en-US" b="1" dirty="0"/>
              <a:t>结果（红叉）</a:t>
            </a:r>
            <a:r>
              <a:rPr lang="zh-CN" altLang="en-US" dirty="0"/>
              <a:t>：因为走神，机械臂偏离了目标（</a:t>
            </a:r>
            <a:r>
              <a:rPr lang="en" altLang="zh-CN" dirty="0"/>
              <a:t>moving away from target</a:t>
            </a:r>
            <a:r>
              <a:rPr lang="zh-CN" altLang="en" dirty="0"/>
              <a:t>），</a:t>
            </a:r>
            <a:r>
              <a:rPr lang="zh-CN" altLang="en-US" dirty="0"/>
              <a:t>任务失败。</a:t>
            </a:r>
          </a:p>
          <a:p>
            <a:r>
              <a:rPr lang="en-US" altLang="zh-CN" b="1" dirty="0"/>
              <a:t>3. </a:t>
            </a:r>
            <a:r>
              <a:rPr lang="zh-CN" altLang="en-US" b="1" dirty="0"/>
              <a:t>右下角：本文方法（</a:t>
            </a:r>
            <a:r>
              <a:rPr lang="en" altLang="zh-CN" b="1" dirty="0"/>
              <a:t>Our Method: DTP</a:t>
            </a:r>
            <a:r>
              <a:rPr lang="zh-CN" altLang="en" b="1" dirty="0"/>
              <a:t>）</a:t>
            </a:r>
            <a:r>
              <a:rPr lang="en" altLang="zh-CN" b="1" dirty="0"/>
              <a:t>—— </a:t>
            </a:r>
            <a:r>
              <a:rPr lang="zh-CN" altLang="en-US" b="1" dirty="0"/>
              <a:t>引言中提出的“解决方案”</a:t>
            </a:r>
          </a:p>
          <a:p>
            <a:r>
              <a:rPr lang="zh-CN" altLang="en-US" dirty="0"/>
              <a:t>为了解决上面那个痛点，引言隆重推出了本文的主角：</a:t>
            </a:r>
            <a:r>
              <a:rPr lang="zh-CN" altLang="en-US" b="1" dirty="0"/>
              <a:t>干扰 </a:t>
            </a:r>
            <a:r>
              <a:rPr lang="en" altLang="zh-CN" b="1" dirty="0"/>
              <a:t>Token </a:t>
            </a:r>
            <a:r>
              <a:rPr lang="zh-CN" altLang="en-US" b="1" dirty="0"/>
              <a:t>剪枝框架（</a:t>
            </a:r>
            <a:r>
              <a:rPr lang="en" altLang="zh-CN" b="1" dirty="0"/>
              <a:t>DTP</a:t>
            </a:r>
            <a:r>
              <a:rPr lang="zh-CN" altLang="en" b="1" dirty="0"/>
              <a:t>）</a:t>
            </a:r>
            <a:r>
              <a:rPr lang="zh-CN" altLang="en" dirty="0"/>
              <a:t>。</a:t>
            </a:r>
          </a:p>
          <a:p>
            <a:r>
              <a:rPr lang="zh-CN" altLang="en-US" b="1" dirty="0"/>
              <a:t>看那个戴着墨镜、无比自信的卡通小人</a:t>
            </a:r>
            <a:r>
              <a:rPr lang="zh-CN" altLang="en-US" dirty="0"/>
              <a:t>：它代表加装了 </a:t>
            </a:r>
            <a:r>
              <a:rPr lang="en" altLang="zh-CN" dirty="0"/>
              <a:t>DTP </a:t>
            </a:r>
            <a:r>
              <a:rPr lang="zh-CN" altLang="en-US" dirty="0"/>
              <a:t>插件升级后的 </a:t>
            </a:r>
            <a:r>
              <a:rPr lang="en" altLang="zh-CN" dirty="0"/>
              <a:t>VLA </a:t>
            </a:r>
            <a:r>
              <a:rPr lang="zh-CN" altLang="en-US" dirty="0"/>
              <a:t>模型。</a:t>
            </a:r>
          </a:p>
          <a:p>
            <a:r>
              <a:rPr lang="zh-CN" altLang="en-US" b="1" dirty="0"/>
              <a:t>看那把小剪刀（</a:t>
            </a:r>
            <a:r>
              <a:rPr lang="en" altLang="zh-CN" b="1" dirty="0"/>
              <a:t>Pruned Visual Attention</a:t>
            </a:r>
            <a:r>
              <a:rPr lang="zh-CN" altLang="en" b="1" dirty="0"/>
              <a:t>）</a:t>
            </a:r>
            <a:r>
              <a:rPr lang="zh-CN" altLang="en" dirty="0"/>
              <a:t>：</a:t>
            </a:r>
            <a:r>
              <a:rPr lang="zh-CN" altLang="en-US" dirty="0"/>
              <a:t>这就是 </a:t>
            </a:r>
            <a:r>
              <a:rPr lang="en" altLang="zh-CN" dirty="0"/>
              <a:t>DTP </a:t>
            </a:r>
            <a:r>
              <a:rPr lang="zh-CN" altLang="en-US" dirty="0"/>
              <a:t>的核心动作。它在模型思考的瞬间，像剪刀一样直接把画面边缘和无关桌面的“干扰神经信号”给“咔嚓”切断了。</a:t>
            </a:r>
          </a:p>
          <a:p>
            <a:r>
              <a:rPr lang="zh-CN" altLang="en-US" b="1" dirty="0"/>
              <a:t>结果（绿勾）</a:t>
            </a:r>
            <a:r>
              <a:rPr lang="zh-CN" altLang="en-US" dirty="0"/>
              <a:t>：排除了背景噪音的干扰后，热力图极其干净，</a:t>
            </a:r>
            <a:r>
              <a:rPr lang="en" altLang="zh-CN" dirty="0"/>
              <a:t>AI </a:t>
            </a:r>
            <a:r>
              <a:rPr lang="zh-CN" altLang="en-US" dirty="0"/>
              <a:t>的注意力 </a:t>
            </a:r>
            <a:r>
              <a:rPr lang="en-US" altLang="zh-CN" dirty="0"/>
              <a:t>100% </a:t>
            </a:r>
            <a:r>
              <a:rPr lang="zh-CN" altLang="en-US" dirty="0"/>
              <a:t>锁定在勺子和毛巾上。机械臂准确地移向目标（</a:t>
            </a:r>
            <a:r>
              <a:rPr lang="en" altLang="zh-CN" dirty="0"/>
              <a:t>moving towards target</a:t>
            </a:r>
            <a:r>
              <a:rPr lang="zh-CN" altLang="en"/>
              <a:t>），</a:t>
            </a:r>
            <a:r>
              <a:rPr lang="zh-CN" altLang="en-US"/>
              <a:t>任务成功。</a:t>
            </a:r>
          </a:p>
          <a:p>
            <a:pPr algn="just"/>
            <a:endParaRPr lang="zh-CN" altLang="en-US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426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A158-75A6-9BD3-C2E5-8358428AE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79D5668-5140-C15A-CD1B-427D3332A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DE48F72-4056-CB25-10D9-874F9F0A3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重要区域构建 </a:t>
            </a:r>
            <a:r>
              <a:rPr lang="en-US" altLang="zh-CN" dirty="0"/>
              <a:t>(</a:t>
            </a:r>
            <a:r>
              <a:rPr lang="en" altLang="zh-CN" dirty="0"/>
              <a:t>Important Region Construction) - </a:t>
            </a:r>
            <a:r>
              <a:rPr lang="zh-CN" altLang="en-US" dirty="0"/>
              <a:t>画出“寻宝地图”</a:t>
            </a:r>
            <a:endParaRPr lang="en-US" altLang="zh-CN" dirty="0"/>
          </a:p>
          <a:p>
            <a:r>
              <a:rPr lang="zh-CN" altLang="en-US" dirty="0"/>
              <a:t>底部可以看到文本指令（</a:t>
            </a:r>
            <a:r>
              <a:rPr lang="en" altLang="zh-CN" dirty="0"/>
              <a:t>Prompt tokens</a:t>
            </a:r>
            <a:r>
              <a:rPr lang="zh-CN" altLang="en" dirty="0"/>
              <a:t>，</a:t>
            </a:r>
            <a:r>
              <a:rPr lang="zh-CN" altLang="en-US" dirty="0"/>
              <a:t>例如图中的“</a:t>
            </a:r>
            <a:r>
              <a:rPr lang="en" altLang="zh-CN" dirty="0"/>
              <a:t>put”</a:t>
            </a:r>
            <a:r>
              <a:rPr lang="zh-CN" altLang="en" dirty="0"/>
              <a:t>、“</a:t>
            </a:r>
            <a:r>
              <a:rPr lang="en" altLang="zh-CN" dirty="0"/>
              <a:t>towel”</a:t>
            </a:r>
            <a:r>
              <a:rPr lang="zh-CN" altLang="en" dirty="0"/>
              <a:t>）</a:t>
            </a:r>
            <a:r>
              <a:rPr lang="zh-CN" altLang="en-US" dirty="0"/>
              <a:t>和图像区块（</a:t>
            </a:r>
            <a:r>
              <a:rPr lang="en" altLang="zh-CN" dirty="0"/>
              <a:t>Image tokens</a:t>
            </a:r>
            <a:r>
              <a:rPr lang="zh-CN" altLang="en" dirty="0"/>
              <a:t>）。</a:t>
            </a:r>
            <a:r>
              <a:rPr lang="zh-CN" altLang="en-US" dirty="0"/>
              <a:t>模型要在选定的网络层（</a:t>
            </a:r>
            <a:r>
              <a:rPr lang="en" altLang="zh-CN" dirty="0"/>
              <a:t>Selected layers C</a:t>
            </a:r>
            <a:r>
              <a:rPr lang="zh-CN" altLang="en" dirty="0"/>
              <a:t>）</a:t>
            </a:r>
            <a:r>
              <a:rPr lang="zh-CN" altLang="en-US" dirty="0"/>
              <a:t>中，去计算文本指令对应的“视觉重点”在哪里。</a:t>
            </a:r>
            <a:endParaRPr lang="en-US" altLang="zh-CN" dirty="0"/>
          </a:p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处理与平滑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：你可以看到热力图从左到右的变化。一开始有好几个高亮的散点。经过“求平均（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）”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以及我们之前重点讲过的**“角落抑制与高斯平滑（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corner suppressing and Gaussian smoothing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）”**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后，原本杂乱的噪点被抹平，逐渐向中心聚拢成一个高亮的焦点。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锁定目标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：最后，系统挑出得分最高的前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 $k$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在右侧的实景图中精准地框出了那块白色的毛巾。这就是模型划定的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重要区域 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视觉注意力模式构建 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Visual Attention Pattern Construction) - 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开启“视线追踪”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对应图表下半部分（蓝色区域）。这是大模型正在生成动作时的**“实时监控阶段”**。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提取动作视线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：当模型正在输出某个动作指令（如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ACTION102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时，系统会实时抓取它所有注意力层（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Layer 1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到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Layer 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的视线分布。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加权叠加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：通过不同权重的叠加（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w_1$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到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w_n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生成了一张综合的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加权视觉注意力热力图 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Weighted Visual Attention $A$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发现“走神”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：请仔细看这张蓝底的合成图。你会发现除了白毛巾区域是红亮的外，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背景的木桌子上也出现了好几块明显的红色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黄色斑点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。这说明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在决定机械臂怎么动的那一刻，正在分心看桌子上的木纹或反光！</a:t>
            </a: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干扰 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 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剪枝 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Distracting Token Pruning) - 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执行“精准手术”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对应图表最右侧（灰色区域）。这是将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结合起来进行**“终极裁决”**的阶段。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确立标杆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：首先在白毛巾（重要区域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A_g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里找到最红、最亮的那一点，把它的注意力得分记为最大值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a_m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揪出刺客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：接着去扫描深蓝色的背景区域（不重要区域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A_u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系统发现了刚才看到的那些可疑高亮斑点（图中标注为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d_1, d_2, d_3, d_4$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触碰红线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：一旦这些斑点的得分超过了设定的容忍红线（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$&gt; 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 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a_m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系统就立刻判定它们是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干扰 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Distracting tokens $D 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subseteq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A_u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咔嚓剪枝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：图上生动地画了一把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小剪刀 ✂️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，代表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DTP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算法切断了这些干扰信号。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最终效果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：观察最下方的那张“最终剪枝掩码（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 Pruning Mask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）”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图。经过剪刀的修剪，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背景桌子上那些原本发红发亮的斑点全部消失了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的视线被迫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重新聚焦在了机械臂和</a:t>
            </a:r>
          </a:p>
          <a:p>
            <a:endParaRPr lang="zh-CN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CF5ED4-5514-0320-66E3-12F66F554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06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p_i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代表人类发出的指令（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Prompt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中的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某一个具体的词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比如指令是“抓住红苹果”，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p_i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可能就是“苹果”这个词。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{V}$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代表机器人看到的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整张画面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（被切分成了很多个视觉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$c$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代表大模型的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某一层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Layer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Transformer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模型是由很多层堆叠起来的。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{A}_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h^c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p_i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{V}]$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这是最核心的部分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——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注意力权重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。你可以把它想象成大模型第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层的第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个“注意力头”（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Head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给出的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视线追踪记录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。它记录了当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思考词汇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p_i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时，目光在画面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{V}$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的各个角落停留了多久。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代表大模型这一层里总共有多少个“注意力头”。（大模型通常采用“多头注意力”机制，就像有多个侦探从不同角度观察案发现场）。</a:t>
            </a:r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{r}_{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p_i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}^c$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这就是我们刚刚用公式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算出来的“单层、单词”得分表。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$|\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{P}|$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代表人类指令中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总共有多少个词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$|\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mathcal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{C}|$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代表我们选定了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总共多少个网络层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来进行分析。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{R}$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最终的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全局相关性热力图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Relevance Heatmap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这是一个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双重求平均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的过程：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第一步（右边的求和与平均）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：先把指令里所有的词（比如“抓住”、“红”、“苹果”）的得分表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{r}_{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p_i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}^c$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加起来算平均。这就得到了“在第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层，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对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整句话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的视觉关注点”。</a:t>
            </a:r>
          </a:p>
          <a:p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第二步（左边的求和与平均）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：因为模型有很多层（有的层负责看轮廓，有的层负责看颜色，有的层负责理解语义），所以需要把所有选定层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mathcal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{C}$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的得分再加起来算一次平均。</a:t>
            </a:r>
          </a:p>
          <a:p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CN" altLang="en-US" dirty="0"/>
              <a:t>这个公式的目的是：</a:t>
            </a:r>
            <a:r>
              <a:rPr lang="zh-CN" altLang="en-US" b="1" dirty="0"/>
              <a:t>将所有词汇、所有层的得分汇总，生成一张最终的“重点区域地图”。</a:t>
            </a:r>
            <a:endParaRPr lang="zh-CN" altLang="en-US" dirty="0"/>
          </a:p>
          <a:p>
            <a:endParaRPr lang="zh-CN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383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FA579-1FF1-7EF6-A2FF-9E6F14A0E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9702B2-02CE-5F26-8C04-09654578B8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1FEEC4C-530D-E80F-2BA9-AC4C69D2E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t_j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当前正在生成的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动作 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比如机械臂的一个关节角度）。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{A}_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j^l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大模型的第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层在生成这个动作时，眼睛看向画面的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热力图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w^l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权重系数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。大模型的每一层分工不同，有的层在这关键时刻发挥的作用大，权重就高；有的层在这会儿在“摸鱼”，权重就低。</a:t>
            </a:r>
          </a:p>
          <a:p>
            <a:pPr algn="just"/>
            <a:endParaRPr lang="en-US" altLang="zh-CN" dirty="0">
              <a:effectLst/>
            </a:endParaRPr>
          </a:p>
          <a:p>
            <a:pPr algn="just"/>
            <a:r>
              <a:rPr lang="zh-CN" altLang="en-US" dirty="0"/>
              <a:t>公式 </a:t>
            </a:r>
            <a:r>
              <a:rPr lang="en-US" altLang="zh-CN" dirty="0"/>
              <a:t>4 (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{A}_j = \sum_{l=1}^N 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w^l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{A}_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j^l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dirty="0"/>
              <a:t>) </a:t>
            </a:r>
            <a:r>
              <a:rPr lang="zh-CN" altLang="en-US" dirty="0"/>
              <a:t>就是把模型所有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N$</a:t>
            </a:r>
            <a:r>
              <a:rPr lang="en" altLang="zh-CN" dirty="0"/>
              <a:t> </a:t>
            </a:r>
            <a:r>
              <a:rPr lang="zh-CN" altLang="en-US" dirty="0"/>
              <a:t>层的“视线记录”按照它们的重要性（权重）叠加在一起。最终算出来的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{A}_j$</a:t>
            </a:r>
            <a:r>
              <a:rPr lang="zh-CN" altLang="en" dirty="0"/>
              <a:t>，</a:t>
            </a:r>
            <a:r>
              <a:rPr lang="zh-CN" altLang="en-US" dirty="0"/>
              <a:t>就是一张极其精确的**“实时动作注意力热力图”**。这张图清清楚楚地暴露了 </a:t>
            </a:r>
            <a:r>
              <a:rPr lang="en" altLang="zh-CN" dirty="0"/>
              <a:t>AI </a:t>
            </a:r>
            <a:r>
              <a:rPr lang="zh-CN" altLang="en-US" dirty="0"/>
              <a:t>在决定动手的这一刻，到底是在看苹果，还是在看旁边干扰它的水杯。</a:t>
            </a:r>
            <a:endParaRPr lang="en-US" altLang="zh-CN" dirty="0"/>
          </a:p>
          <a:p>
            <a:pPr algn="just"/>
            <a:endParaRPr lang="en-US" altLang="zh-CN" dirty="0">
              <a:effectLst/>
            </a:endParaRPr>
          </a:p>
          <a:p>
            <a:pPr algn="just"/>
            <a:r>
              <a:rPr lang="zh-CN" altLang="en-US" dirty="0"/>
              <a:t>系统先在“重要区域”里找到 </a:t>
            </a:r>
            <a:r>
              <a:rPr lang="en" altLang="zh-CN" dirty="0"/>
              <a:t>AI </a:t>
            </a:r>
            <a:r>
              <a:rPr lang="zh-CN" altLang="en-US" dirty="0"/>
              <a:t>最关注的那个点，记录下它的注意力得分，记为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a_m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</a:p>
          <a:p>
            <a:pPr algn="just"/>
            <a:r>
              <a:rPr lang="zh-CN" altLang="en-US" dirty="0"/>
              <a:t>系统去扫视“不重要区域”（比如背景杂物）。如果背景里有某个图像 </a:t>
            </a:r>
            <a:r>
              <a:rPr lang="en" altLang="zh-CN" dirty="0"/>
              <a:t>Token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$v$</a:t>
            </a:r>
            <a:r>
              <a:rPr lang="en" altLang="zh-CN" dirty="0"/>
              <a:t> </a:t>
            </a:r>
            <a:r>
              <a:rPr lang="zh-CN" altLang="en-US" dirty="0"/>
              <a:t>极其抢眼，</a:t>
            </a:r>
            <a:r>
              <a:rPr lang="en" altLang="zh-CN" dirty="0"/>
              <a:t>AI </a:t>
            </a:r>
            <a:r>
              <a:rPr lang="zh-CN" altLang="en-US" dirty="0"/>
              <a:t>对它的关注度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A_u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[v]$</a:t>
            </a:r>
            <a:r>
              <a:rPr lang="en" altLang="zh-CN" dirty="0"/>
              <a:t> </a:t>
            </a:r>
            <a:r>
              <a:rPr lang="zh-CN" altLang="en-US" dirty="0"/>
              <a:t>甚至超过了“标杆得分乘以一个容忍度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</a:t>
            </a:r>
            <a:r>
              <a:rPr lang="en" altLang="zh-CN" dirty="0"/>
              <a:t>” </a:t>
            </a:r>
            <a:r>
              <a:rPr lang="zh-CN" altLang="en" dirty="0"/>
              <a:t>（</a:t>
            </a:r>
            <a:r>
              <a:rPr lang="zh-CN" altLang="en-US" dirty="0"/>
              <a:t>即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A_u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[v] &gt; \tau 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a_m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zh-CN" altLang="en" dirty="0"/>
              <a:t>），</a:t>
            </a:r>
            <a:r>
              <a:rPr lang="zh-CN" altLang="en-US" dirty="0"/>
              <a:t>系统就会判定：</a:t>
            </a:r>
            <a:r>
              <a:rPr lang="en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</a:t>
            </a: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严重走神了！</a:t>
            </a:r>
            <a:endParaRPr lang="en-US" altLang="zh-CN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/>
            <a:r>
              <a:rPr lang="zh-CN" altLang="en-US" dirty="0"/>
              <a:t>这个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v$</a:t>
            </a:r>
            <a:r>
              <a:rPr lang="en" altLang="zh-CN" dirty="0"/>
              <a:t> </a:t>
            </a:r>
            <a:r>
              <a:rPr lang="zh-CN" altLang="en-US" dirty="0"/>
              <a:t>就会被打上“干扰 </a:t>
            </a:r>
            <a:r>
              <a:rPr lang="en" altLang="zh-CN" dirty="0"/>
              <a:t>Token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$d$</a:t>
            </a:r>
            <a:r>
              <a:rPr lang="en" altLang="zh-CN" dirty="0"/>
              <a:t>”</a:t>
            </a:r>
            <a:r>
              <a:rPr lang="zh-CN" altLang="en-US" dirty="0"/>
              <a:t>的标签（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\in \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mathcal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{D}$</a:t>
            </a:r>
            <a:r>
              <a:rPr lang="zh-CN" altLang="en" dirty="0"/>
              <a:t>），</a:t>
            </a:r>
            <a:r>
              <a:rPr lang="zh-CN" altLang="en-US" dirty="0"/>
              <a:t>并在随后的计算中被无情剪除（屏蔽）</a:t>
            </a:r>
            <a:endParaRPr lang="e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/>
            <a:endParaRPr lang="zh-CN" altLang="en-US" dirty="0">
              <a:effectLst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BE21328-0D63-B5D9-0F85-07D71A466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589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zh-CN" altLang="en-US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7542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altLang="zh-CN" dirty="0"/>
              <a:t>DTP </a:t>
            </a:r>
            <a:r>
              <a:rPr lang="zh-CN" altLang="en-US" dirty="0"/>
              <a:t>让强模型（</a:t>
            </a:r>
            <a:r>
              <a:rPr lang="en" altLang="zh-CN" dirty="0" err="1"/>
              <a:t>UniVLA</a:t>
            </a:r>
            <a:r>
              <a:rPr lang="zh-CN" altLang="en" dirty="0"/>
              <a:t>）</a:t>
            </a:r>
            <a:r>
              <a:rPr lang="zh-CN" altLang="en-US" dirty="0"/>
              <a:t>和弱模型（</a:t>
            </a:r>
            <a:r>
              <a:rPr lang="en" altLang="zh-CN" dirty="0"/>
              <a:t>Nora</a:t>
            </a:r>
            <a:r>
              <a:rPr lang="zh-CN" altLang="en" dirty="0"/>
              <a:t>）</a:t>
            </a:r>
            <a:r>
              <a:rPr lang="zh-CN" altLang="en-US" dirty="0"/>
              <a:t>都受益，这表明剪枝干扰视觉 </a:t>
            </a:r>
            <a:r>
              <a:rPr lang="en" altLang="zh-CN" dirty="0"/>
              <a:t>Token </a:t>
            </a:r>
            <a:r>
              <a:rPr lang="zh-CN" altLang="en-US" dirty="0"/>
              <a:t>普遍减少了决策过程中的噪音</a:t>
            </a:r>
            <a:endParaRPr lang="en-US" altLang="zh-CN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effectLst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965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zh-CN" altLang="en-US" dirty="0"/>
              <a:t>变化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</a:t>
            </a:r>
            <a:r>
              <a:rPr lang="en" altLang="zh-CN" dirty="0"/>
              <a:t> </a:t>
            </a:r>
            <a:r>
              <a:rPr lang="zh-CN" altLang="en-US" dirty="0"/>
              <a:t>值的实证实验</a:t>
            </a:r>
            <a:endParaRPr lang="en-US" altLang="zh-CN" dirty="0"/>
          </a:p>
          <a:p>
            <a:pPr algn="just"/>
            <a:endParaRPr lang="en-US" altLang="zh-CN" dirty="0">
              <a:effectLst/>
            </a:endParaRPr>
          </a:p>
          <a:p>
            <a:pPr algn="just"/>
            <a:r>
              <a:rPr lang="zh-CN" altLang="en-US" dirty="0"/>
              <a:t>虚线表示没有使用 </a:t>
            </a:r>
            <a:r>
              <a:rPr lang="en" altLang="zh-CN" dirty="0"/>
              <a:t>DTP </a:t>
            </a:r>
            <a:r>
              <a:rPr lang="zh-CN" altLang="en-US" dirty="0"/>
              <a:t>时的基线成功率，实线展示了在不同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</a:t>
            </a:r>
            <a:r>
              <a:rPr lang="en" altLang="zh-CN" dirty="0"/>
              <a:t> </a:t>
            </a:r>
            <a:r>
              <a:rPr lang="zh-CN" altLang="en-US" dirty="0"/>
              <a:t>值下使用 </a:t>
            </a:r>
            <a:r>
              <a:rPr lang="en" altLang="zh-CN" dirty="0"/>
              <a:t>DTP </a:t>
            </a:r>
            <a:r>
              <a:rPr lang="zh-CN" altLang="en-US" dirty="0"/>
              <a:t>的性能表现。图表在峰值处标注了成功率以指示最佳的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hat{\tau}$</a:t>
            </a:r>
            <a:r>
              <a:rPr lang="zh-CN" altLang="en" dirty="0"/>
              <a:t>。</a:t>
            </a:r>
            <a:endParaRPr lang="en-US" altLang="zh-CN" dirty="0">
              <a:effectLst/>
            </a:endParaRPr>
          </a:p>
          <a:p>
            <a:pPr algn="just"/>
            <a:endParaRPr lang="en-US" altLang="zh-CN" dirty="0">
              <a:effectLst/>
            </a:endParaRP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较小的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值会从不重要区域剪掉大量的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</a:t>
            </a:r>
            <a:r>
              <a:rPr lang="zh-CN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当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 = 0$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时，基本上把背景全剪掉了）。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较大的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值剪掉的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较少。随着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的增加，模型性能会逐渐回落到原始状态（因为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越大意味着容忍度越高，系统不再执行剪枝）。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与其他两个模型相比，</a:t>
            </a:r>
            <a:r>
              <a:rPr lang="en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UniVLA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需要大得多的最大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值。这表明在其不重要区域中，某些视觉 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Token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获得了相对较高的注意力（它更容易盯着背景看）。因此，需要把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$\</a:t>
            </a:r>
            <a:r>
              <a:rPr lang="e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tau$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设得很高，才能确保它不被意外剪枝。</a:t>
            </a:r>
          </a:p>
          <a:p>
            <a:pPr algn="just"/>
            <a:endParaRPr lang="zh-CN" altLang="en-US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41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5183-A1B9-FF75-93CE-DD8A880FD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FD6708-81DE-CED9-7EF1-2A9D137631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B966B5F-C465-E38D-D707-136B06252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b="1" dirty="0"/>
              <a:t>Random all region (</a:t>
            </a:r>
            <a:r>
              <a:rPr lang="zh-CN" altLang="en-US" b="1" dirty="0"/>
              <a:t>全区域随机剪枝</a:t>
            </a:r>
            <a:r>
              <a:rPr lang="en-US" altLang="zh-CN" b="1" dirty="0"/>
              <a:t>)</a:t>
            </a:r>
            <a:r>
              <a:rPr lang="zh-CN" altLang="en-US" dirty="0"/>
              <a:t>：从图像的整个区域中随机选择并剪枝 </a:t>
            </a:r>
            <a:r>
              <a:rPr lang="en" altLang="zh-CN" dirty="0"/>
              <a:t>Token</a:t>
            </a:r>
            <a:r>
              <a:rPr lang="zh-CN" altLang="en" dirty="0"/>
              <a:t>。</a:t>
            </a:r>
          </a:p>
          <a:p>
            <a:r>
              <a:rPr lang="en" altLang="zh-CN" b="1" dirty="0"/>
              <a:t>Random unimportant region (</a:t>
            </a:r>
            <a:r>
              <a:rPr lang="zh-CN" altLang="en-US" b="1" dirty="0"/>
              <a:t>不重要区域随机剪枝</a:t>
            </a:r>
            <a:r>
              <a:rPr lang="en-US" altLang="zh-CN" b="1" dirty="0"/>
              <a:t>)</a:t>
            </a:r>
            <a:r>
              <a:rPr lang="zh-CN" altLang="en-US" dirty="0"/>
              <a:t>：仅在不重要区域内随机选择并剪枝 </a:t>
            </a:r>
            <a:r>
              <a:rPr lang="en" altLang="zh-CN" dirty="0"/>
              <a:t>Token</a:t>
            </a:r>
            <a:r>
              <a:rPr lang="zh-CN" altLang="en" dirty="0"/>
              <a:t>，</a:t>
            </a:r>
            <a:r>
              <a:rPr lang="zh-CN" altLang="en-US" dirty="0"/>
              <a:t>同时保留重要区域的 </a:t>
            </a:r>
            <a:r>
              <a:rPr lang="en" altLang="zh-CN" dirty="0"/>
              <a:t>Token</a:t>
            </a:r>
            <a:r>
              <a:rPr lang="zh-CN" altLang="en" dirty="0"/>
              <a:t>。</a:t>
            </a:r>
          </a:p>
          <a:p>
            <a:r>
              <a:rPr lang="en" altLang="zh-CN" b="1" dirty="0"/>
              <a:t>No Gaussian (</a:t>
            </a:r>
            <a:r>
              <a:rPr lang="zh-CN" altLang="en-US" b="1" dirty="0"/>
              <a:t>无高斯平滑</a:t>
            </a:r>
            <a:r>
              <a:rPr lang="en-US" altLang="zh-CN" b="1" dirty="0"/>
              <a:t>)</a:t>
            </a:r>
            <a:r>
              <a:rPr lang="zh-CN" altLang="en-US" dirty="0"/>
              <a:t>：在构建重要区域时不使用角落 </a:t>
            </a:r>
            <a:r>
              <a:rPr lang="en" altLang="zh-CN" dirty="0"/>
              <a:t>Token </a:t>
            </a:r>
            <a:r>
              <a:rPr lang="zh-CN" altLang="en-US" dirty="0"/>
              <a:t>抑制和高斯平滑。</a:t>
            </a:r>
          </a:p>
          <a:p>
            <a:r>
              <a:rPr lang="en" altLang="zh-CN" b="1" dirty="0"/>
              <a:t>Ours (</a:t>
            </a:r>
            <a:r>
              <a:rPr lang="zh-CN" altLang="en-US" b="1" dirty="0"/>
              <a:t>本文方法</a:t>
            </a:r>
            <a:r>
              <a:rPr lang="en-US" altLang="zh-CN" b="1" dirty="0"/>
              <a:t>)</a:t>
            </a:r>
            <a:r>
              <a:rPr lang="zh-CN" altLang="en-US" dirty="0"/>
              <a:t>：完整实现的 </a:t>
            </a:r>
            <a:r>
              <a:rPr lang="en" altLang="zh-CN" dirty="0"/>
              <a:t>DTP </a:t>
            </a:r>
            <a:r>
              <a:rPr lang="zh-CN" altLang="en-US" dirty="0"/>
              <a:t>方法。</a:t>
            </a:r>
          </a:p>
          <a:p>
            <a:pPr algn="just"/>
            <a:endParaRPr lang="en-US" altLang="zh-CN" dirty="0"/>
          </a:p>
          <a:p>
            <a:r>
              <a:rPr lang="zh-CN" altLang="en-US" b="1" dirty="0"/>
              <a:t>完整版（</a:t>
            </a:r>
            <a:r>
              <a:rPr lang="en" altLang="zh-CN" b="1" dirty="0"/>
              <a:t>Ours</a:t>
            </a:r>
            <a:r>
              <a:rPr lang="zh-CN" altLang="en" b="1" dirty="0"/>
              <a:t>）</a:t>
            </a:r>
            <a:r>
              <a:rPr lang="en" altLang="zh-CN" dirty="0"/>
              <a:t> = </a:t>
            </a:r>
            <a:r>
              <a:rPr lang="zh-CN" altLang="en-US" dirty="0"/>
              <a:t>算得分 </a:t>
            </a:r>
            <a:r>
              <a:rPr lang="en-US" altLang="zh-CN" dirty="0"/>
              <a:t>+ </a:t>
            </a:r>
            <a:r>
              <a:rPr lang="zh-CN" altLang="en-US" b="1" dirty="0"/>
              <a:t>加高斯滤镜降噪</a:t>
            </a:r>
            <a:r>
              <a:rPr lang="zh-CN" altLang="en-US" dirty="0"/>
              <a:t> </a:t>
            </a:r>
            <a:r>
              <a:rPr lang="en-US" altLang="zh-CN" dirty="0"/>
              <a:t>+ </a:t>
            </a:r>
            <a:r>
              <a:rPr lang="zh-CN" altLang="en-US" dirty="0"/>
              <a:t>圈重点 </a:t>
            </a:r>
            <a:r>
              <a:rPr lang="en-US" altLang="zh-CN" dirty="0"/>
              <a:t>+ </a:t>
            </a:r>
            <a:r>
              <a:rPr lang="zh-CN" altLang="en-US" dirty="0"/>
              <a:t>眼神追踪 </a:t>
            </a:r>
            <a:r>
              <a:rPr lang="en-US" altLang="zh-CN" dirty="0"/>
              <a:t>+ </a:t>
            </a:r>
            <a:r>
              <a:rPr lang="zh-CN" altLang="en-US" dirty="0"/>
              <a:t>阈值剪枝。</a:t>
            </a:r>
          </a:p>
          <a:p>
            <a:r>
              <a:rPr lang="zh-CN" altLang="en-US" b="1" dirty="0"/>
              <a:t>无高斯版（</a:t>
            </a:r>
            <a:r>
              <a:rPr lang="en" altLang="zh-CN" b="1" dirty="0"/>
              <a:t>No Gaussian</a:t>
            </a:r>
            <a:r>
              <a:rPr lang="zh-CN" altLang="en" b="1" dirty="0"/>
              <a:t>）</a:t>
            </a:r>
            <a:r>
              <a:rPr lang="en" altLang="zh-CN" dirty="0"/>
              <a:t> = </a:t>
            </a:r>
            <a:r>
              <a:rPr lang="zh-CN" altLang="en-US" dirty="0"/>
              <a:t>算得分 </a:t>
            </a:r>
            <a:r>
              <a:rPr lang="en-US" altLang="zh-CN" dirty="0"/>
              <a:t>+ </a:t>
            </a:r>
            <a:r>
              <a:rPr lang="en-US" altLang="zh-CN" i="1" dirty="0"/>
              <a:t>(</a:t>
            </a:r>
            <a:r>
              <a:rPr lang="zh-CN" altLang="en-US" i="1" dirty="0"/>
              <a:t>跳过滤镜</a:t>
            </a:r>
            <a:r>
              <a:rPr lang="en-US" altLang="zh-CN" i="1" dirty="0"/>
              <a:t>)</a:t>
            </a:r>
            <a:r>
              <a:rPr lang="zh-CN" altLang="en-US" dirty="0"/>
              <a:t> </a:t>
            </a:r>
            <a:r>
              <a:rPr lang="en-US" altLang="zh-CN" dirty="0"/>
              <a:t>+ </a:t>
            </a:r>
            <a:r>
              <a:rPr lang="zh-CN" altLang="en-US" dirty="0"/>
              <a:t>圈重点 </a:t>
            </a:r>
            <a:r>
              <a:rPr lang="en-US" altLang="zh-CN" dirty="0"/>
              <a:t>+ </a:t>
            </a:r>
            <a:r>
              <a:rPr lang="zh-CN" altLang="en-US" dirty="0"/>
              <a:t>眼神追踪 </a:t>
            </a:r>
            <a:r>
              <a:rPr lang="en-US" altLang="zh-CN" dirty="0"/>
              <a:t>+ </a:t>
            </a:r>
            <a:r>
              <a:rPr lang="zh-CN" altLang="en-US" dirty="0"/>
              <a:t>阈值剪枝。</a:t>
            </a:r>
            <a:endParaRPr lang="en-US" altLang="zh-CN" dirty="0"/>
          </a:p>
          <a:p>
            <a:pPr algn="just"/>
            <a:endParaRPr lang="en-US" altLang="zh-CN" dirty="0"/>
          </a:p>
          <a:p>
            <a:pPr algn="just"/>
            <a:endParaRPr lang="en-US" altLang="zh-CN" dirty="0"/>
          </a:p>
          <a:p>
            <a:pPr algn="just"/>
            <a:r>
              <a:rPr lang="zh-CN" altLang="en-US" dirty="0"/>
              <a:t>在 </a:t>
            </a:r>
            <a:r>
              <a:rPr lang="en" altLang="zh-CN" dirty="0" err="1"/>
              <a:t>WidowX</a:t>
            </a:r>
            <a:r>
              <a:rPr lang="en" altLang="zh-CN" dirty="0"/>
              <a:t> </a:t>
            </a:r>
            <a:r>
              <a:rPr lang="zh-CN" altLang="en-US" dirty="0"/>
              <a:t>和 </a:t>
            </a:r>
            <a:r>
              <a:rPr lang="en" altLang="zh-CN" dirty="0"/>
              <a:t>Google Robot </a:t>
            </a:r>
            <a:r>
              <a:rPr lang="zh-CN" altLang="en-US" dirty="0"/>
              <a:t>任务中，随机剪枝策略的表现显著不佳，通常会导致成功率下降。将随机性限制在不重要区域可以缓解这种下降，但仍然不稳定。</a:t>
            </a:r>
            <a:endParaRPr lang="en-US" altLang="zh-CN" dirty="0"/>
          </a:p>
          <a:p>
            <a:pPr algn="just"/>
            <a:endParaRPr lang="en-US" altLang="zh-CN" dirty="0">
              <a:effectLst/>
            </a:endParaRPr>
          </a:p>
          <a:p>
            <a:pPr algn="just"/>
            <a:endParaRPr lang="zh-CN" altLang="en-US" dirty="0">
              <a:effectLst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384A761-0D5B-8163-B122-9BBFED6458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1FFA3-0EA4-44E6-8181-C4602F553C1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7194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07242D-8BF4-491D-9337-DAF55FE06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6753" y="1726880"/>
            <a:ext cx="8585847" cy="1783082"/>
          </a:xfrm>
          <a:prstGeom prst="rect">
            <a:avLst/>
          </a:prstGeom>
        </p:spPr>
        <p:txBody>
          <a:bodyPr anchor="b"/>
          <a:lstStyle>
            <a:lvl1pPr algn="ctr">
              <a:defRPr sz="4000" b="1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746EC9B-BF03-44DF-A8BA-DEC10CF46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6752" y="3705101"/>
            <a:ext cx="8585847" cy="15526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rgbClr val="4B649F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D9A5DF5-4A92-4DC2-BF60-CF7F5CFD30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644" y="4757740"/>
            <a:ext cx="4399359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19">
            <a:extLst>
              <a:ext uri="{FF2B5EF4-FFF2-40B4-BE49-F238E27FC236}">
                <a16:creationId xmlns:a16="http://schemas.microsoft.com/office/drawing/2014/main" id="{3093C588-C891-47DE-AB8C-7210B8F033B9}"/>
              </a:ext>
            </a:extLst>
          </p:cNvPr>
          <p:cNvSpPr/>
          <p:nvPr userDrawn="1"/>
        </p:nvSpPr>
        <p:spPr>
          <a:xfrm>
            <a:off x="1468754" y="1701661"/>
            <a:ext cx="8918627" cy="3650890"/>
          </a:xfrm>
          <a:prstGeom prst="rect">
            <a:avLst/>
          </a:prstGeom>
          <a:noFill/>
          <a:ln w="25400">
            <a:solidFill>
              <a:srgbClr val="4B64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b="0" noProof="1">
              <a:solidFill>
                <a:prstClr val="white"/>
              </a:solidFill>
              <a:latin typeface="等线"/>
              <a:ea typeface="等线" panose="02010600030101010101" pitchFamily="2" charset="-122"/>
            </a:endParaRPr>
          </a:p>
        </p:txBody>
      </p:sp>
      <p:grpSp>
        <p:nvGrpSpPr>
          <p:cNvPr id="10" name="Group 1">
            <a:extLst>
              <a:ext uri="{FF2B5EF4-FFF2-40B4-BE49-F238E27FC236}">
                <a16:creationId xmlns:a16="http://schemas.microsoft.com/office/drawing/2014/main" id="{699205C8-0229-4279-B618-AEECC6033E62}"/>
              </a:ext>
            </a:extLst>
          </p:cNvPr>
          <p:cNvGrpSpPr/>
          <p:nvPr userDrawn="1"/>
        </p:nvGrpSpPr>
        <p:grpSpPr>
          <a:xfrm>
            <a:off x="10031385" y="4810119"/>
            <a:ext cx="558403" cy="528638"/>
            <a:chOff x="10637838" y="3171860"/>
            <a:chExt cx="744537" cy="704850"/>
          </a:xfrm>
        </p:grpSpPr>
        <p:sp>
          <p:nvSpPr>
            <p:cNvPr id="11" name="矩形 21">
              <a:extLst>
                <a:ext uri="{FF2B5EF4-FFF2-40B4-BE49-F238E27FC236}">
                  <a16:creationId xmlns:a16="http://schemas.microsoft.com/office/drawing/2014/main" id="{7642A93B-C446-461D-84B8-32CA9F4BDCDB}"/>
                </a:ext>
              </a:extLst>
            </p:cNvPr>
            <p:cNvSpPr/>
            <p:nvPr/>
          </p:nvSpPr>
          <p:spPr>
            <a:xfrm>
              <a:off x="10906125" y="3400460"/>
              <a:ext cx="476250" cy="47625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2" name="矩形 22">
              <a:extLst>
                <a:ext uri="{FF2B5EF4-FFF2-40B4-BE49-F238E27FC236}">
                  <a16:creationId xmlns:a16="http://schemas.microsoft.com/office/drawing/2014/main" id="{B95D439B-E84C-4CE8-B66B-54587B9CC8A0}"/>
                </a:ext>
              </a:extLst>
            </p:cNvPr>
            <p:cNvSpPr/>
            <p:nvPr/>
          </p:nvSpPr>
          <p:spPr>
            <a:xfrm>
              <a:off x="10637838" y="3171860"/>
              <a:ext cx="474662" cy="47466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grpSp>
        <p:nvGrpSpPr>
          <p:cNvPr id="13" name="Group 3">
            <a:extLst>
              <a:ext uri="{FF2B5EF4-FFF2-40B4-BE49-F238E27FC236}">
                <a16:creationId xmlns:a16="http://schemas.microsoft.com/office/drawing/2014/main" id="{5071832E-9782-4517-ABCE-52744968689D}"/>
              </a:ext>
            </a:extLst>
          </p:cNvPr>
          <p:cNvGrpSpPr/>
          <p:nvPr userDrawn="1"/>
        </p:nvGrpSpPr>
        <p:grpSpPr>
          <a:xfrm>
            <a:off x="1354455" y="1612580"/>
            <a:ext cx="470297" cy="470297"/>
            <a:chOff x="1308100" y="1397035"/>
            <a:chExt cx="627063" cy="627062"/>
          </a:xfrm>
        </p:grpSpPr>
        <p:sp>
          <p:nvSpPr>
            <p:cNvPr id="14" name="矩形 24">
              <a:extLst>
                <a:ext uri="{FF2B5EF4-FFF2-40B4-BE49-F238E27FC236}">
                  <a16:creationId xmlns:a16="http://schemas.microsoft.com/office/drawing/2014/main" id="{20CCC993-F73A-4608-BA4F-ECC09B6A8879}"/>
                </a:ext>
              </a:extLst>
            </p:cNvPr>
            <p:cNvSpPr/>
            <p:nvPr/>
          </p:nvSpPr>
          <p:spPr>
            <a:xfrm>
              <a:off x="1308100" y="1397035"/>
              <a:ext cx="474663" cy="47466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5" name="矩形 25">
              <a:extLst>
                <a:ext uri="{FF2B5EF4-FFF2-40B4-BE49-F238E27FC236}">
                  <a16:creationId xmlns:a16="http://schemas.microsoft.com/office/drawing/2014/main" id="{05E4C06D-7FAD-47AC-97E6-1CF70EAFAD79}"/>
                </a:ext>
              </a:extLst>
            </p:cNvPr>
            <p:cNvSpPr/>
            <p:nvPr/>
          </p:nvSpPr>
          <p:spPr>
            <a:xfrm>
              <a:off x="1460500" y="1549435"/>
              <a:ext cx="474663" cy="474662"/>
            </a:xfrm>
            <a:prstGeom prst="rect">
              <a:avLst/>
            </a:prstGeom>
            <a:solidFill>
              <a:srgbClr val="4B649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317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>
            <a:extLst>
              <a:ext uri="{FF2B5EF4-FFF2-40B4-BE49-F238E27FC236}">
                <a16:creationId xmlns:a16="http://schemas.microsoft.com/office/drawing/2014/main" id="{4746EC9B-BF03-44DF-A8BA-DEC10CF46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3077" y="3897086"/>
            <a:ext cx="8585847" cy="13488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rgbClr val="4B649F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CE07242D-8BF4-491D-9337-DAF55FE062AD}"/>
              </a:ext>
            </a:extLst>
          </p:cNvPr>
          <p:cNvSpPr txBox="1">
            <a:spLocks/>
          </p:cNvSpPr>
          <p:nvPr userDrawn="1"/>
        </p:nvSpPr>
        <p:spPr>
          <a:xfrm>
            <a:off x="0" y="1725320"/>
            <a:ext cx="12191999" cy="1783082"/>
          </a:xfrm>
          <a:prstGeom prst="rect">
            <a:avLst/>
          </a:prstGeom>
          <a:solidFill>
            <a:srgbClr val="003399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CE07242D-8BF4-491D-9337-DAF55FE062AD}"/>
              </a:ext>
            </a:extLst>
          </p:cNvPr>
          <p:cNvSpPr txBox="1">
            <a:spLocks/>
          </p:cNvSpPr>
          <p:nvPr userDrawn="1"/>
        </p:nvSpPr>
        <p:spPr>
          <a:xfrm>
            <a:off x="19668" y="3568954"/>
            <a:ext cx="12191999" cy="152400"/>
          </a:xfrm>
          <a:prstGeom prst="rect">
            <a:avLst/>
          </a:prstGeom>
          <a:solidFill>
            <a:srgbClr val="003399"/>
          </a:solidFill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E07242D-8BF4-491D-9337-DAF55FE06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3077" y="1726880"/>
            <a:ext cx="8585847" cy="1783082"/>
          </a:xfrm>
          <a:prstGeom prst="rect">
            <a:avLst/>
          </a:prstGeom>
        </p:spPr>
        <p:txBody>
          <a:bodyPr anchor="ctr"/>
          <a:lstStyle>
            <a:lvl1pPr algn="ctr">
              <a:defRPr sz="4000" b="1" baseline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6608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CE07242D-8BF4-491D-9337-DAF55FE062AD}"/>
              </a:ext>
            </a:extLst>
          </p:cNvPr>
          <p:cNvSpPr txBox="1">
            <a:spLocks/>
          </p:cNvSpPr>
          <p:nvPr userDrawn="1"/>
        </p:nvSpPr>
        <p:spPr>
          <a:xfrm>
            <a:off x="-1556395" y="0"/>
            <a:ext cx="8585847" cy="204786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id="{1D9A5DF5-4A92-4DC2-BF60-CF7F5CFD30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543" y="4057650"/>
            <a:ext cx="4399359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19">
            <a:extLst>
              <a:ext uri="{FF2B5EF4-FFF2-40B4-BE49-F238E27FC236}">
                <a16:creationId xmlns:a16="http://schemas.microsoft.com/office/drawing/2014/main" id="{3093C588-C891-47DE-AB8C-7210B8F033B9}"/>
              </a:ext>
            </a:extLst>
          </p:cNvPr>
          <p:cNvSpPr/>
          <p:nvPr userDrawn="1"/>
        </p:nvSpPr>
        <p:spPr>
          <a:xfrm>
            <a:off x="1468754" y="2419350"/>
            <a:ext cx="8918627" cy="2076450"/>
          </a:xfrm>
          <a:prstGeom prst="rect">
            <a:avLst/>
          </a:prstGeom>
          <a:noFill/>
          <a:ln w="25400">
            <a:solidFill>
              <a:srgbClr val="4B64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b="0" noProof="1">
              <a:solidFill>
                <a:prstClr val="white"/>
              </a:solidFill>
              <a:latin typeface="等线"/>
              <a:ea typeface="等线" panose="02010600030101010101" pitchFamily="2" charset="-122"/>
            </a:endParaRPr>
          </a:p>
        </p:txBody>
      </p:sp>
      <p:grpSp>
        <p:nvGrpSpPr>
          <p:cNvPr id="10" name="Group 1">
            <a:extLst>
              <a:ext uri="{FF2B5EF4-FFF2-40B4-BE49-F238E27FC236}">
                <a16:creationId xmlns:a16="http://schemas.microsoft.com/office/drawing/2014/main" id="{699205C8-0229-4279-B618-AEECC6033E62}"/>
              </a:ext>
            </a:extLst>
          </p:cNvPr>
          <p:cNvGrpSpPr/>
          <p:nvPr userDrawn="1"/>
        </p:nvGrpSpPr>
        <p:grpSpPr>
          <a:xfrm>
            <a:off x="9993285" y="4295769"/>
            <a:ext cx="558403" cy="528638"/>
            <a:chOff x="10637838" y="3171860"/>
            <a:chExt cx="744537" cy="704850"/>
          </a:xfrm>
        </p:grpSpPr>
        <p:sp>
          <p:nvSpPr>
            <p:cNvPr id="11" name="矩形 21">
              <a:extLst>
                <a:ext uri="{FF2B5EF4-FFF2-40B4-BE49-F238E27FC236}">
                  <a16:creationId xmlns:a16="http://schemas.microsoft.com/office/drawing/2014/main" id="{7642A93B-C446-461D-84B8-32CA9F4BDCDB}"/>
                </a:ext>
              </a:extLst>
            </p:cNvPr>
            <p:cNvSpPr/>
            <p:nvPr/>
          </p:nvSpPr>
          <p:spPr>
            <a:xfrm>
              <a:off x="10906125" y="3400460"/>
              <a:ext cx="476250" cy="47625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2" name="矩形 22">
              <a:extLst>
                <a:ext uri="{FF2B5EF4-FFF2-40B4-BE49-F238E27FC236}">
                  <a16:creationId xmlns:a16="http://schemas.microsoft.com/office/drawing/2014/main" id="{B95D439B-E84C-4CE8-B66B-54587B9CC8A0}"/>
                </a:ext>
              </a:extLst>
            </p:cNvPr>
            <p:cNvSpPr/>
            <p:nvPr/>
          </p:nvSpPr>
          <p:spPr>
            <a:xfrm>
              <a:off x="10637838" y="3171860"/>
              <a:ext cx="474662" cy="47466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grpSp>
        <p:nvGrpSpPr>
          <p:cNvPr id="13" name="Group 3">
            <a:extLst>
              <a:ext uri="{FF2B5EF4-FFF2-40B4-BE49-F238E27FC236}">
                <a16:creationId xmlns:a16="http://schemas.microsoft.com/office/drawing/2014/main" id="{5071832E-9782-4517-ABCE-52744968689D}"/>
              </a:ext>
            </a:extLst>
          </p:cNvPr>
          <p:cNvGrpSpPr/>
          <p:nvPr userDrawn="1"/>
        </p:nvGrpSpPr>
        <p:grpSpPr>
          <a:xfrm>
            <a:off x="1411604" y="2184201"/>
            <a:ext cx="470297" cy="470297"/>
            <a:chOff x="1308100" y="1397035"/>
            <a:chExt cx="627063" cy="627062"/>
          </a:xfrm>
        </p:grpSpPr>
        <p:sp>
          <p:nvSpPr>
            <p:cNvPr id="14" name="矩形 24">
              <a:extLst>
                <a:ext uri="{FF2B5EF4-FFF2-40B4-BE49-F238E27FC236}">
                  <a16:creationId xmlns:a16="http://schemas.microsoft.com/office/drawing/2014/main" id="{20CCC993-F73A-4608-BA4F-ECC09B6A8879}"/>
                </a:ext>
              </a:extLst>
            </p:cNvPr>
            <p:cNvSpPr/>
            <p:nvPr/>
          </p:nvSpPr>
          <p:spPr>
            <a:xfrm>
              <a:off x="1308100" y="1397035"/>
              <a:ext cx="474663" cy="47466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5" name="矩形 25">
              <a:extLst>
                <a:ext uri="{FF2B5EF4-FFF2-40B4-BE49-F238E27FC236}">
                  <a16:creationId xmlns:a16="http://schemas.microsoft.com/office/drawing/2014/main" id="{05E4C06D-7FAD-47AC-97E6-1CF70EAFAD79}"/>
                </a:ext>
              </a:extLst>
            </p:cNvPr>
            <p:cNvSpPr/>
            <p:nvPr/>
          </p:nvSpPr>
          <p:spPr>
            <a:xfrm>
              <a:off x="1460500" y="1549435"/>
              <a:ext cx="474663" cy="474662"/>
            </a:xfrm>
            <a:prstGeom prst="rect">
              <a:avLst/>
            </a:prstGeom>
            <a:solidFill>
              <a:srgbClr val="4B649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b="0" noProof="1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2345"/>
            <a:ext cx="10212779" cy="6497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34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0E37-E163-40CA-8146-A68431A5A674}" type="datetime1">
              <a:rPr lang="zh-CN" altLang="en-US" smtClean="0"/>
              <a:t>2026/3/3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72000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0" y="811911"/>
            <a:ext cx="11792198" cy="5379522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2400"/>
            </a:lvl1pPr>
            <a:lvl2pPr>
              <a:lnSpc>
                <a:spcPct val="120000"/>
              </a:lnSpc>
              <a:defRPr sz="20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椭圆 40">
            <a:extLst>
              <a:ext uri="{FF2B5EF4-FFF2-40B4-BE49-F238E27FC236}">
                <a16:creationId xmlns:a16="http://schemas.microsoft.com/office/drawing/2014/main" id="{CCA4BDB6-C259-C048-9E89-C6F6047B56C4}"/>
              </a:ext>
            </a:extLst>
          </p:cNvPr>
          <p:cNvSpPr/>
          <p:nvPr userDrawn="1"/>
        </p:nvSpPr>
        <p:spPr>
          <a:xfrm>
            <a:off x="11381015" y="6310400"/>
            <a:ext cx="625930" cy="457026"/>
          </a:xfrm>
          <a:prstGeom prst="ellipse">
            <a:avLst/>
          </a:prstGeom>
          <a:solidFill>
            <a:srgbClr val="4B649F"/>
          </a:solidFill>
          <a:effectLst>
            <a:outerShdw blurRad="40005" dist="20320" dir="5400000" algn="ctr" rotWithShape="0">
              <a:schemeClr val="tx1">
                <a:alpha val="38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90AA6819-7E7F-4C14-8B24-A68214AB9022}" type="slidenum">
              <a:rPr lang="zh-CN" altLang="en-US" sz="1200" b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7537F9B-7295-4D17-859A-94BD2F1BB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345"/>
            <a:ext cx="10212779" cy="6497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271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0E37-E163-40CA-8146-A68431A5A674}" type="datetime1">
              <a:rPr lang="zh-CN" altLang="en-US" smtClean="0"/>
              <a:t>2026/3/3</a:t>
            </a:fld>
            <a:endParaRPr lang="zh-CN" altLang="en-US"/>
          </a:p>
        </p:txBody>
      </p:sp>
      <p:sp>
        <p:nvSpPr>
          <p:cNvPr id="7" name="椭圆 40">
            <a:extLst>
              <a:ext uri="{FF2B5EF4-FFF2-40B4-BE49-F238E27FC236}">
                <a16:creationId xmlns:a16="http://schemas.microsoft.com/office/drawing/2014/main" id="{CCA4BDB6-C259-C048-9E89-C6F6047B56C4}"/>
              </a:ext>
            </a:extLst>
          </p:cNvPr>
          <p:cNvSpPr/>
          <p:nvPr userDrawn="1"/>
        </p:nvSpPr>
        <p:spPr>
          <a:xfrm>
            <a:off x="11381015" y="6310400"/>
            <a:ext cx="625930" cy="457026"/>
          </a:xfrm>
          <a:prstGeom prst="ellipse">
            <a:avLst/>
          </a:prstGeom>
          <a:solidFill>
            <a:srgbClr val="4B649F"/>
          </a:solidFill>
          <a:effectLst>
            <a:outerShdw blurRad="40005" dist="20320" dir="5400000" algn="ctr" rotWithShape="0">
              <a:schemeClr val="tx1">
                <a:alpha val="38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90AA6819-7E7F-4C14-8B24-A68214AB9022}" type="slidenum">
              <a:rPr lang="zh-CN" altLang="en-US" sz="1200" b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72000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3794BE-5838-4A69-A659-473FA23DB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345"/>
            <a:ext cx="10212779" cy="6497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5432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00C973-F94C-48B5-B69A-DF371E842A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fld id="{D2800E37-E163-40CA-8146-A68431A5A674}" type="datetime1">
              <a:rPr lang="zh-CN" altLang="en-US" smtClean="0"/>
              <a:pPr/>
              <a:t>2026/3/3</a:t>
            </a:fld>
            <a:endParaRPr lang="zh-CN" altLang="en-US"/>
          </a:p>
        </p:txBody>
      </p:sp>
      <p:cxnSp>
        <p:nvCxnSpPr>
          <p:cNvPr id="9" name="直接连接符 6"/>
          <p:cNvCxnSpPr/>
          <p:nvPr userDrawn="1"/>
        </p:nvCxnSpPr>
        <p:spPr>
          <a:xfrm>
            <a:off x="0" y="785813"/>
            <a:ext cx="11176000" cy="0"/>
          </a:xfrm>
          <a:prstGeom prst="line">
            <a:avLst/>
          </a:prstGeom>
          <a:ln w="25400">
            <a:gradFill>
              <a:gsLst>
                <a:gs pos="0">
                  <a:srgbClr val="4B649F"/>
                </a:gs>
                <a:gs pos="100000">
                  <a:srgbClr val="7DB1CD">
                    <a:alpha val="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0" y="31751"/>
            <a:ext cx="3383560" cy="639212"/>
          </a:xfrm>
          <a:prstGeom prst="rect">
            <a:avLst/>
          </a:prstGeom>
        </p:spPr>
      </p:pic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72000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7489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61" r:id="rId4"/>
    <p:sldLayoutId id="2147483662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4B649F"/>
          </a:solidFill>
          <a:latin typeface="微软雅黑" pitchFamily="34" charset="-122"/>
          <a:ea typeface="微软雅黑" pitchFamily="34" charset="-122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90000"/>
        <a:buFont typeface="Wingdings" pitchFamily="2" charset="2"/>
        <a:buChar char="q"/>
        <a:defRPr sz="2800" b="1" kern="1200">
          <a:solidFill>
            <a:schemeClr val="tx1"/>
          </a:solidFill>
          <a:latin typeface="微软雅黑" pitchFamily="34" charset="-122"/>
          <a:ea typeface="微软雅黑" pitchFamily="34" charset="-122"/>
          <a:cs typeface="Times New Roman" pitchFamily="18" charset="0"/>
        </a:defRPr>
      </a:lvl1pPr>
      <a:lvl2pPr marL="685800" indent="-23495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90000"/>
        <a:buFont typeface="Wingdings" pitchFamily="2" charset="2"/>
        <a:buChar char="n"/>
        <a:defRPr sz="24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2pPr>
      <a:lvl3pPr marL="985838" indent="-27305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Wingdings" pitchFamily="2" charset="2"/>
        <a:buChar char="v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3pPr>
      <a:lvl4pPr marL="1262063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Wingdings" pitchFamily="2" charset="2"/>
        <a:buChar char="ü"/>
        <a:defRPr sz="18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4pPr>
      <a:lvl5pPr marL="1524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02024" y="2573991"/>
            <a:ext cx="7903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DTP:A SIMPLE YET EFFECTIVE DISTRACTING TOKEN PRUNING  FRAMEWORK FOR VISION-LANGUAGE ACTION MODELS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AA91DF5-74E0-400A-B8C1-5D29FD2F480B}"/>
              </a:ext>
            </a:extLst>
          </p:cNvPr>
          <p:cNvSpPr txBox="1"/>
          <p:nvPr/>
        </p:nvSpPr>
        <p:spPr>
          <a:xfrm>
            <a:off x="7821038" y="6263990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微软雅黑" pitchFamily="34" charset="-122"/>
                <a:ea typeface="微软雅黑" pitchFamily="34" charset="-122"/>
              </a:rPr>
              <a:t>主页：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9622323-96B2-F22B-C219-5AF703667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628063"/>
            <a:ext cx="7772400" cy="93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80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5C9E0-C192-D7E8-20BE-0476D2B7F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9BBE0B8-F7B0-3B97-7418-E160A843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Evaluation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5136A205-66DC-BE63-5265-9E8E0BED7844}"/>
              </a:ext>
            </a:extLst>
          </p:cNvPr>
          <p:cNvSpPr txBox="1">
            <a:spLocks/>
          </p:cNvSpPr>
          <p:nvPr/>
        </p:nvSpPr>
        <p:spPr>
          <a:xfrm>
            <a:off x="0" y="811910"/>
            <a:ext cx="11792198" cy="3394552"/>
          </a:xfrm>
          <a:prstGeom prst="rect">
            <a:avLst/>
          </a:prstGeom>
        </p:spPr>
        <p:txBody>
          <a:bodyPr/>
          <a:lstStyle>
            <a:lvl1pPr marL="355600" indent="-355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itchFamily="2" charset="2"/>
              <a:buChar char="q"/>
              <a:defRPr sz="2400" b="1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defRPr>
            </a:lvl1pPr>
            <a:lvl2pPr marL="685800" indent="-2349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985838" indent="-2730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4pPr>
            <a:lvl5pPr marL="1524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不重要区域注意力与任务成功率的分析</a:t>
            </a:r>
            <a:endParaRPr lang="zh-CN" altLang="en-US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7684B5E-8CF0-9C70-D23F-AAE3200EC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861" y="1339516"/>
            <a:ext cx="8148513" cy="53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85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0A374-6877-FD6D-FF33-300E9DE22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008893E-597B-9D0E-7450-23EC2DFCC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b="0" dirty="0"/>
              <a:t>CONCLUSION</a:t>
            </a:r>
            <a:endParaRPr lang="en-US" altLang="zh-CN" b="0" dirty="0">
              <a:effectLst/>
              <a:latin typeface="PingFang SC"/>
            </a:endParaRP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32D86634-99B8-6C6F-2E62-0F146B3E920D}"/>
              </a:ext>
            </a:extLst>
          </p:cNvPr>
          <p:cNvSpPr txBox="1">
            <a:spLocks/>
          </p:cNvSpPr>
          <p:nvPr/>
        </p:nvSpPr>
        <p:spPr>
          <a:xfrm>
            <a:off x="0" y="811910"/>
            <a:ext cx="11792198" cy="3394552"/>
          </a:xfrm>
          <a:prstGeom prst="rect">
            <a:avLst/>
          </a:prstGeom>
        </p:spPr>
        <p:txBody>
          <a:bodyPr/>
          <a:lstStyle>
            <a:lvl1pPr marL="355600" indent="-355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itchFamily="2" charset="2"/>
              <a:buChar char="q"/>
              <a:defRPr sz="2400" b="1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defRPr>
            </a:lvl1pPr>
            <a:lvl2pPr marL="685800" indent="-2349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985838" indent="-2730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4pPr>
            <a:lvl5pPr marL="1524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DTP</a:t>
            </a:r>
            <a:r>
              <a:rPr lang="zh-CN" altLang="en-US" dirty="0"/>
              <a:t>自动识别并屏蔽让 </a:t>
            </a:r>
            <a:r>
              <a:rPr lang="en" altLang="zh-CN" dirty="0"/>
              <a:t>AI </a:t>
            </a:r>
            <a:r>
              <a:rPr lang="zh-CN" altLang="en-US" dirty="0"/>
              <a:t>分心的背景杂物，有效解决了 </a:t>
            </a:r>
            <a:r>
              <a:rPr lang="en" altLang="zh-CN" dirty="0"/>
              <a:t>VLA </a:t>
            </a:r>
            <a:r>
              <a:rPr lang="zh-CN" altLang="en-US" dirty="0"/>
              <a:t>模型“注意力不集中”的痛点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75719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D406DE3-2726-4F05-9B9D-6C33C93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Introduction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B6CD5F-7BF7-4B9D-1FB7-6A0D61A1ADF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1EBFC01-DAE7-1692-2736-DB3CCE762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8440"/>
            <a:ext cx="11430000" cy="582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9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2B0C3-E51C-A52B-DBAD-9348ABC0B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A70DEE1-470E-FE81-07C4-73EDAD57A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Method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E7E1B33E-19E2-BF9F-279F-153C89F10422}"/>
              </a:ext>
            </a:extLst>
          </p:cNvPr>
          <p:cNvSpPr txBox="1">
            <a:spLocks/>
          </p:cNvSpPr>
          <p:nvPr/>
        </p:nvSpPr>
        <p:spPr>
          <a:xfrm>
            <a:off x="0" y="811910"/>
            <a:ext cx="11792198" cy="5709206"/>
          </a:xfrm>
          <a:prstGeom prst="rect">
            <a:avLst/>
          </a:prstGeom>
        </p:spPr>
        <p:txBody>
          <a:bodyPr/>
          <a:lstStyle>
            <a:lvl1pPr marL="355600" indent="-355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itchFamily="2" charset="2"/>
              <a:buChar char="q"/>
              <a:defRPr sz="2400" b="1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defRPr>
            </a:lvl1pPr>
            <a:lvl2pPr marL="685800" indent="-2349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985838" indent="-2730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4pPr>
            <a:lvl5pPr marL="1524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olidFill>
                  <a:srgbClr val="3F3F3F"/>
                </a:solidFill>
                <a:latin typeface="-apple-system-font"/>
              </a:rPr>
              <a:t>Overview</a:t>
            </a:r>
            <a:endParaRPr lang="zh-CN" altLang="en-US" b="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23537AB-3880-F58A-BAED-839D609F5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90815"/>
            <a:ext cx="9729788" cy="543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5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D406DE3-2726-4F05-9B9D-6C33C93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Method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内容占位符 5">
                <a:extLst>
                  <a:ext uri="{FF2B5EF4-FFF2-40B4-BE49-F238E27FC236}">
                    <a16:creationId xmlns:a16="http://schemas.microsoft.com/office/drawing/2014/main" id="{F358BE03-5A38-4007-B998-1C9D33F87C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811910"/>
                <a:ext cx="11792198" cy="5709206"/>
              </a:xfrm>
              <a:prstGeom prst="rect">
                <a:avLst/>
              </a:prstGeom>
            </p:spPr>
            <p:txBody>
              <a:bodyPr/>
              <a:lstStyle>
                <a:lvl1pPr marL="355600" indent="-355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90000"/>
                  <a:buFont typeface="Wingdings" pitchFamily="2" charset="2"/>
                  <a:buChar char="q"/>
                  <a:defRPr sz="2400" b="1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Times New Roman" pitchFamily="18" charset="0"/>
                  </a:defRPr>
                </a:lvl1pPr>
                <a:lvl2pPr marL="685800" indent="-23495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90000"/>
                  <a:buFont typeface="Wingdings" pitchFamily="2" charset="2"/>
                  <a:buChar char="n"/>
                  <a:defRPr sz="20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2pPr>
                <a:lvl3pPr marL="985838" indent="-27305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v"/>
                  <a:defRPr sz="18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3pPr>
                <a:lvl4pPr marL="1262063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ü"/>
                  <a:defRPr sz="16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4pPr>
                <a:lvl5pPr marL="1524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" altLang="zh-CN" dirty="0">
                    <a:solidFill>
                      <a:srgbClr val="3F3F3F"/>
                    </a:solidFill>
                    <a:latin typeface="-apple-system-font"/>
                  </a:rPr>
                  <a:t>PROBLEM FORMULATION</a:t>
                </a:r>
              </a:p>
              <a:p>
                <a:pPr marL="450850" lvl="1" indent="0">
                  <a:buNone/>
                </a:pPr>
                <a:r>
                  <a:rPr lang="zh-CN" altLang="en-US" dirty="0"/>
                  <a:t>视觉 </a:t>
                </a:r>
                <a:r>
                  <a:rPr lang="en" altLang="zh-CN" dirty="0"/>
                  <a:t>Token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zh-CN" alt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𝐕</m:t>
                    </m:r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𝕄</m:t>
                        </m:r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𝕕</m:t>
                        </m:r>
                      </m:sup>
                    </m:sSup>
                  </m:oMath>
                </a14:m>
                <a:r>
                  <a:rPr lang="zh-CN" altLang="en-US" dirty="0"/>
                  <a:t>的 </a:t>
                </a:r>
                <a:r>
                  <a:rPr lang="en" altLang="zh-CN" dirty="0"/>
                  <a:t>VLA </a:t>
                </a:r>
                <a:r>
                  <a:rPr lang="zh-CN" altLang="en-US" dirty="0"/>
                  <a:t>模型 </a:t>
                </a:r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endParaRPr lang="en-US" altLang="zh-CN" dirty="0"/>
              </a:p>
              <a:p>
                <a:pPr marL="450850" lvl="1" indent="0">
                  <a:buNone/>
                </a:pPr>
                <a:r>
                  <a:rPr lang="zh-CN" altLang="en-US" dirty="0"/>
                  <a:t>识别出一个子集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𝐕</m:t>
                        </m:r>
                      </m:e>
                      <m:sup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" altLang="zh-CN" i="1" dirty="0">
                        <a:latin typeface="Cambria Math" panose="02040503050406030204" pitchFamily="18" charset="0"/>
                      </a:rPr>
                      <m:t>⊂</m:t>
                    </m:r>
                    <m:r>
                      <a:rPr lang="en" altLang="zh-CN" i="1" dirty="0">
                        <a:latin typeface="Cambria Math" panose="02040503050406030204" pitchFamily="18" charset="0"/>
                      </a:rPr>
                      <m:t>𝐕</m:t>
                    </m:r>
                  </m:oMath>
                </a14:m>
                <a:r>
                  <a:rPr lang="zh-CN" altLang="en" dirty="0"/>
                  <a:t>，</a:t>
                </a:r>
                <a:r>
                  <a:rPr lang="zh-CN" altLang="en-US" dirty="0"/>
                  <a:t>其大小为 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" altLang="zh-CN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" altLang="zh-CN" i="1" dirty="0"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  <m:sup>
                            <m:r>
                              <a:rPr lang="en" altLang="zh-CN" i="1" dirty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" altLang="zh-CN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zh-CN" altLang="en" dirty="0"/>
                  <a:t>（</a:t>
                </a:r>
                <a:r>
                  <a:rPr lang="zh-CN" altLang="en-US" dirty="0"/>
                  <a:t>其中 </a:t>
                </a:r>
                <a:r>
                  <a:rPr lang="en-US" altLang="zh-CN" dirty="0"/>
                  <a:t> </a:t>
                </a:r>
                <a:r>
                  <a:rPr lang="en" altLang="zh-CN" dirty="0"/>
                  <a:t>K &lt; M </a:t>
                </a:r>
                <a:r>
                  <a:rPr lang="zh-CN" altLang="en" dirty="0"/>
                  <a:t>），</a:t>
                </a:r>
                <a:r>
                  <a:rPr lang="zh-CN" altLang="en-US" dirty="0"/>
                  <a:t>通过剪切掉干扰图像 </a:t>
                </a:r>
                <a:r>
                  <a:rPr lang="en" altLang="zh-CN" dirty="0"/>
                  <a:t>Token</a:t>
                </a:r>
                <a:r>
                  <a:rPr lang="zh-CN" altLang="en" dirty="0"/>
                  <a:t>，</a:t>
                </a:r>
                <a:r>
                  <a:rPr lang="zh-CN" altLang="en-US" dirty="0"/>
                  <a:t>从而获得更高的任务成功率 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" altLang="zh-CN" i="0" dirty="0" smtClean="0">
                        <a:latin typeface="Cambria Math" panose="02040503050406030204" pitchFamily="18" charset="0"/>
                      </a:rPr>
                      <m:t>Succ</m:t>
                    </m:r>
                    <m:d>
                      <m:dPr>
                        <m:ctrlPr>
                          <a:rPr lang="en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ℱ</m:t>
                        </m:r>
                        <m:d>
                          <m:dPr>
                            <m:ctrlPr>
                              <a:rPr lang="en" altLang="zh-CN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" altLang="zh-CN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" altLang="zh-CN" i="1" dirty="0">
                                    <a:latin typeface="Cambria Math" panose="02040503050406030204" pitchFamily="18" charset="0"/>
                                  </a:rPr>
                                  <m:t>𝐕</m:t>
                                </m:r>
                              </m:e>
                              <m:sup>
                                <m:r>
                                  <a:rPr lang="en" altLang="zh-CN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" altLang="zh-CN" i="1" dirty="0"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nor/>
                      </m:rPr>
                      <a:rPr lang="en" altLang="zh-CN" i="0" dirty="0" err="1">
                        <a:latin typeface="Cambria Math" panose="02040503050406030204" pitchFamily="18" charset="0"/>
                      </a:rPr>
                      <m:t>Succ</m:t>
                    </m:r>
                    <m:d>
                      <m:dPr>
                        <m:ctrlPr>
                          <a:rPr lang="en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ℱ</m:t>
                        </m:r>
                        <m:d>
                          <m:dPr>
                            <m:ctrlPr>
                              <a:rPr lang="en" altLang="zh-CN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" altLang="zh-CN" i="1" dirty="0"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</m:d>
                      </m:e>
                    </m:d>
                  </m:oMath>
                </a14:m>
                <a:endParaRPr lang="en-US" altLang="zh-CN" dirty="0"/>
              </a:p>
              <a:p>
                <a:pPr marL="450850" lvl="1" indent="0">
                  <a:buNone/>
                </a:pPr>
                <a:endParaRPr lang="en-US" altLang="zh-CN" dirty="0"/>
              </a:p>
              <a:p>
                <a:pPr lvl="1"/>
                <a:r>
                  <a:rPr lang="zh-CN" altLang="en-US" b="0" dirty="0"/>
                  <a:t>重要区域构建</a:t>
                </a:r>
                <a:endParaRPr lang="en-US" altLang="zh-CN" b="0" dirty="0"/>
              </a:p>
              <a:p>
                <a:pPr lvl="2"/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𝐏</m:t>
                    </m:r>
                  </m:oMath>
                </a14:m>
                <a:r>
                  <a:rPr lang="zh-CN" altLang="en-US" dirty="0"/>
                  <a:t>为提示词 </a:t>
                </a:r>
                <a:r>
                  <a:rPr lang="en" altLang="zh-CN" dirty="0"/>
                  <a:t>Token </a:t>
                </a:r>
                <a:r>
                  <a:rPr lang="zh-CN" altLang="en-US" dirty="0"/>
                  <a:t>集合，</a:t>
                </a:r>
                <a:endParaRPr lang="en-US" altLang="zh-CN" dirty="0"/>
              </a:p>
              <a:p>
                <a:pPr lvl="2"/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𝐕</m:t>
                    </m:r>
                  </m:oMath>
                </a14:m>
                <a:r>
                  <a:rPr lang="zh-CN" altLang="en-US" dirty="0"/>
                  <a:t>为视觉 </a:t>
                </a:r>
                <a:r>
                  <a:rPr lang="en" altLang="zh-CN" dirty="0"/>
                  <a:t>Token </a:t>
                </a:r>
                <a:r>
                  <a:rPr lang="zh-CN" altLang="en-US" dirty="0"/>
                  <a:t>集合，</a:t>
                </a:r>
                <a:endParaRPr lang="en-US" altLang="zh-CN" dirty="0"/>
              </a:p>
              <a:p>
                <a:pPr lvl="2"/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zh-CN" altLang="en-US" dirty="0"/>
                  <a:t>为选定网络层的集合。</a:t>
                </a:r>
                <a:endParaRPr lang="en-US" altLang="zh-CN" dirty="0"/>
              </a:p>
              <a:p>
                <a:pPr lvl="2"/>
                <a:r>
                  <a:rPr lang="zh-CN" altLang="en-US" dirty="0"/>
                  <a:t>对于每一层 </a:t>
                </a:r>
                <a:r>
                  <a:rPr lang="en-US" altLang="zh-CN" dirty="0"/>
                  <a:t>  </a:t>
                </a:r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" altLang="zh-CN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" altLang="zh-CN" i="1" dirty="0"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zh-CN" altLang="en-US" dirty="0"/>
                  <a:t>和每一个提示词 </a:t>
                </a:r>
                <a:r>
                  <a:rPr lang="en" altLang="zh-CN" dirty="0"/>
                  <a:t>Token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" altLang="zh-CN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" altLang="zh-CN" i="1" dirty="0" err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" altLang="zh-CN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" altLang="zh-CN" i="1" dirty="0">
                        <a:latin typeface="Cambria Math" panose="02040503050406030204" pitchFamily="18" charset="0"/>
                      </a:rPr>
                      <m:t>𝐏</m:t>
                    </m:r>
                  </m:oMath>
                </a14:m>
                <a:endParaRPr lang="zh-CN" altLang="en-US" b="0" dirty="0"/>
              </a:p>
            </p:txBody>
          </p:sp>
        </mc:Choice>
        <mc:Fallback>
          <p:sp>
            <p:nvSpPr>
              <p:cNvPr id="5" name="内容占位符 5">
                <a:extLst>
                  <a:ext uri="{FF2B5EF4-FFF2-40B4-BE49-F238E27FC236}">
                    <a16:creationId xmlns:a16="http://schemas.microsoft.com/office/drawing/2014/main" id="{F358BE03-5A38-4007-B998-1C9D33F87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11910"/>
                <a:ext cx="11792198" cy="5709206"/>
              </a:xfrm>
              <a:prstGeom prst="rect">
                <a:avLst/>
              </a:prstGeom>
              <a:blipFill>
                <a:blip r:embed="rId3"/>
                <a:stretch>
                  <a:fillRect l="-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4592F42-433B-D4E9-BAA9-8FF78EB444D3}"/>
                  </a:ext>
                </a:extLst>
              </p:cNvPr>
              <p:cNvSpPr txBox="1"/>
              <p:nvPr/>
            </p:nvSpPr>
            <p:spPr>
              <a:xfrm>
                <a:off x="6353175" y="3780813"/>
                <a:ext cx="6215062" cy="11308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zh-CN" alt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𝐫</m:t>
                          </m:r>
                        </m:e>
                        <m:sub>
                          <m:sSub>
                            <m:sSub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sub>
                        <m:sup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𝐜</m:t>
                          </m:r>
                        </m:sup>
                      </m:sSubSup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  <m:e>
                          <m:sSubSup>
                            <m:sSubSup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e>
                            <m:sub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  <m:sup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p>
                          </m:sSubSup>
                          <m:d>
                            <m:dPr>
                              <m:begChr m:val="["/>
                              <m:endChr m:val="]"/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𝐕</m:t>
                              </m:r>
                            </m:e>
                          </m:d>
                        </m:e>
                      </m:nary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, </m:t>
                      </m:r>
                      <m:d>
                        <m:d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4592F42-433B-D4E9-BAA9-8FF78EB44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175" y="3780813"/>
                <a:ext cx="6215062" cy="1130822"/>
              </a:xfrm>
              <a:prstGeom prst="rect">
                <a:avLst/>
              </a:prstGeom>
              <a:blipFill>
                <a:blip r:embed="rId4"/>
                <a:stretch>
                  <a:fillRect t="-102222" b="-15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E076873-3EB4-EC7B-8058-109E8E3E415D}"/>
                  </a:ext>
                </a:extLst>
              </p:cNvPr>
              <p:cNvSpPr txBox="1"/>
              <p:nvPr/>
            </p:nvSpPr>
            <p:spPr>
              <a:xfrm>
                <a:off x="566738" y="5321877"/>
                <a:ext cx="6400800" cy="1154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𝐑</m:t>
                      </m:r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𝒞</m:t>
                              </m:r>
                            </m:e>
                          </m:d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𝒞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𝐏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nary>
                        <m:naryPr>
                          <m:chr m:val="∑"/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d>
                            <m:dPr>
                              <m:begChr m:val="|"/>
                              <m:endChr m:val="|"/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</m:e>
                          </m:d>
                        </m:sup>
                        <m:e>
                          <m:sSubSup>
                            <m:sSubSup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𝐫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𝐩</m:t>
                                  </m:r>
                                </m:e>
                                <m:sub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p>
                          </m:sSubSup>
                        </m:e>
                      </m:nary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, </m:t>
                      </m:r>
                      <m:d>
                        <m:d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E076873-3EB4-EC7B-8058-109E8E3E4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38" y="5321877"/>
                <a:ext cx="6400800" cy="1154740"/>
              </a:xfrm>
              <a:prstGeom prst="rect">
                <a:avLst/>
              </a:prstGeom>
              <a:blipFill>
                <a:blip r:embed="rId5"/>
                <a:stretch>
                  <a:fillRect t="-98901" b="-1560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E56FFBC6-2675-8644-4326-36E2BC5DF260}"/>
              </a:ext>
            </a:extLst>
          </p:cNvPr>
          <p:cNvSpPr txBox="1"/>
          <p:nvPr/>
        </p:nvSpPr>
        <p:spPr>
          <a:xfrm>
            <a:off x="5796086" y="5813230"/>
            <a:ext cx="47529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识别出相关性最高的 </a:t>
            </a:r>
            <a:r>
              <a:rPr lang="en" altLang="zh-CN" sz="2000" b="1" dirty="0">
                <a:solidFill>
                  <a:srgbClr val="FF0000"/>
                </a:solidFill>
              </a:rPr>
              <a:t>k</a:t>
            </a:r>
            <a:r>
              <a:rPr lang="en" altLang="zh-CN" sz="2400" b="1" dirty="0">
                <a:solidFill>
                  <a:srgbClr val="FF0000"/>
                </a:solidFill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</a:rPr>
              <a:t>个视觉 </a:t>
            </a:r>
            <a:r>
              <a:rPr lang="en" altLang="zh-CN" sz="2400" b="1" dirty="0">
                <a:solidFill>
                  <a:srgbClr val="FF0000"/>
                </a:solidFill>
              </a:rPr>
              <a:t>Token</a:t>
            </a:r>
            <a:r>
              <a:rPr lang="zh-CN" altLang="en" sz="2400" b="1" dirty="0">
                <a:solidFill>
                  <a:srgbClr val="FF0000"/>
                </a:solidFill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</a:rPr>
              <a:t>以形成重要区域 </a:t>
            </a:r>
            <a:r>
              <a:rPr lang="en" altLang="zh-CN" sz="2000" b="1" dirty="0">
                <a:solidFill>
                  <a:srgbClr val="FF0000"/>
                </a:solidFill>
              </a:rPr>
              <a:t>G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58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A3CD4-0903-49F0-4416-D36219539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0B5EA65-27BD-8785-92AA-3D15AB59F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Method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内容占位符 5">
                <a:extLst>
                  <a:ext uri="{FF2B5EF4-FFF2-40B4-BE49-F238E27FC236}">
                    <a16:creationId xmlns:a16="http://schemas.microsoft.com/office/drawing/2014/main" id="{5EC43B0D-BED0-1011-D5DA-9DAD9E607C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811910"/>
                <a:ext cx="11792198" cy="3394552"/>
              </a:xfrm>
              <a:prstGeom prst="rect">
                <a:avLst/>
              </a:prstGeom>
            </p:spPr>
            <p:txBody>
              <a:bodyPr/>
              <a:lstStyle>
                <a:lvl1pPr marL="355600" indent="-355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90000"/>
                  <a:buFont typeface="Wingdings" pitchFamily="2" charset="2"/>
                  <a:buChar char="q"/>
                  <a:defRPr sz="2400" b="1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Times New Roman" pitchFamily="18" charset="0"/>
                  </a:defRPr>
                </a:lvl1pPr>
                <a:lvl2pPr marL="685800" indent="-23495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90000"/>
                  <a:buFont typeface="Wingdings" pitchFamily="2" charset="2"/>
                  <a:buChar char="n"/>
                  <a:defRPr sz="20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2pPr>
                <a:lvl3pPr marL="985838" indent="-27305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v"/>
                  <a:defRPr sz="18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3pPr>
                <a:lvl4pPr marL="1262063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ü"/>
                  <a:defRPr sz="16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4pPr>
                <a:lvl5pPr marL="1524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r>
                  <a:rPr lang="zh-CN" altLang="en-US" dirty="0"/>
                  <a:t>视觉注意力模式构建</a:t>
                </a:r>
                <a:endParaRPr lang="en-US" altLang="zh-CN" dirty="0"/>
              </a:p>
              <a:p>
                <a:pPr lvl="2"/>
                <a:r>
                  <a:rPr lang="zh-CN" altLang="en-US" dirty="0"/>
                  <a:t>每个动作 </a:t>
                </a:r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𝑇𝑜𝑘𝑒𝑛</m:t>
                    </m:r>
                    <m:r>
                      <a:rPr lang="zh-CN" alt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" altLang="zh-CN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" altLang="zh-CN" i="1" dirty="0" err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" altLang="zh-CN" i="1" dirty="0" err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" altLang="zh-CN" dirty="0"/>
                  <a:t> </a:t>
                </a:r>
                <a:r>
                  <a:rPr lang="zh-CN" altLang="en-US" dirty="0"/>
                  <a:t>和每一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层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 ∈</m:t>
                    </m:r>
                    <m:r>
                      <m:rPr>
                        <m:lit/>
                      </m:rPr>
                      <a:rPr lang="en" altLang="zh-CN" i="1" dirty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" altLang="zh-CN" i="1" dirty="0">
                        <a:latin typeface="Cambria Math" panose="02040503050406030204" pitchFamily="18" charset="0"/>
                      </a:rPr>
                      <m:t>1, …, </m:t>
                    </m:r>
                    <m:r>
                      <a:rPr lang="en" altLang="zh-CN" i="1" dirty="0"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lit/>
                      </m:rPr>
                      <a:rPr lang="en" altLang="zh-CN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zh-CN" altLang="en" dirty="0"/>
                  <a:t>，</a:t>
                </a:r>
                <a:r>
                  <a:rPr lang="zh-CN" altLang="en-US" dirty="0"/>
                  <a:t>其中 </a:t>
                </a:r>
                <a:r>
                  <a:rPr lang="en" altLang="zh-CN" dirty="0"/>
                  <a:t>N </a:t>
                </a:r>
                <a:r>
                  <a:rPr lang="zh-CN" altLang="en-US" dirty="0"/>
                  <a:t>是模型中层的总数</a:t>
                </a:r>
                <a:endParaRPr lang="en-US" altLang="zh-CN" dirty="0"/>
              </a:p>
              <a:p>
                <a:pPr lvl="2"/>
                <a:r>
                  <a:rPr lang="zh-CN" altLang="en-US" dirty="0"/>
                  <a:t>提取从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" altLang="zh-CN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" altLang="zh-CN" i="1" dirty="0" err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CN" altLang="en-US" dirty="0"/>
                  <a:t>到所有视觉 </a:t>
                </a:r>
                <a:r>
                  <a:rPr lang="en" altLang="zh-CN" dirty="0"/>
                  <a:t>Token </a:t>
                </a:r>
                <a:r>
                  <a:rPr lang="zh-CN" altLang="en-US" dirty="0"/>
                  <a:t>的注意力权重，生成一个特定于层的热力图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" altLang="zh-CN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" altLang="zh-CN" i="1" dirty="0" err="1">
                            <a:latin typeface="Cambria Math" panose="02040503050406030204" pitchFamily="18" charset="0"/>
                          </a:rPr>
                          <m:t>𝐣</m:t>
                        </m:r>
                      </m:sub>
                      <m:sup>
                        <m:r>
                          <a:rPr lang="en" altLang="zh-CN" i="1" dirty="0" err="1">
                            <a:latin typeface="Cambria Math" panose="02040503050406030204" pitchFamily="18" charset="0"/>
                          </a:rPr>
                          <m:t>𝐥</m:t>
                        </m:r>
                      </m:sup>
                    </m:sSubSup>
                    <m:r>
                      <a:rPr lang="en" altLang="zh-CN" i="1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" altLang="zh-CN" i="1" dirty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" altLang="zh-CN" i="1" dirty="0" smtClean="0">
                            <a:latin typeface="Cambria Math" panose="02040503050406030204" pitchFamily="18" charset="0"/>
                          </a:rPr>
                          <m:t>𝕄</m:t>
                        </m:r>
                      </m:sup>
                    </m:sSup>
                  </m:oMath>
                </a14:m>
                <a:endParaRPr lang="en" altLang="zh-CN" dirty="0"/>
              </a:p>
              <a:p>
                <a:pPr lvl="2"/>
                <a:r>
                  <a:rPr lang="zh-CN" altLang="en-US" dirty="0"/>
                  <a:t>层中总视觉注意力所占的比例（记为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" altLang="zh-CN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" altLang="zh-CN" i="1" dirty="0" err="1" smtClean="0">
                            <a:latin typeface="Cambria Math" panose="02040503050406030204" pitchFamily="18" charset="0"/>
                          </a:rPr>
                          <m:t>𝑙</m:t>
                        </m:r>
                      </m:sup>
                    </m:sSup>
                  </m:oMath>
                </a14:m>
                <a:r>
                  <a:rPr lang="zh-CN" altLang="en" dirty="0"/>
                  <a:t>）</a:t>
                </a:r>
                <a:endParaRPr lang="zh-CN" altLang="en-US" b="1" dirty="0"/>
              </a:p>
            </p:txBody>
          </p:sp>
        </mc:Choice>
        <mc:Fallback>
          <p:sp>
            <p:nvSpPr>
              <p:cNvPr id="5" name="内容占位符 5">
                <a:extLst>
                  <a:ext uri="{FF2B5EF4-FFF2-40B4-BE49-F238E27FC236}">
                    <a16:creationId xmlns:a16="http://schemas.microsoft.com/office/drawing/2014/main" id="{5EC43B0D-BED0-1011-D5DA-9DAD9E607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11910"/>
                <a:ext cx="11792198" cy="3394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BB2CD685-002B-6455-93F0-98F5FBD6E50B}"/>
                  </a:ext>
                </a:extLst>
              </p:cNvPr>
              <p:cNvSpPr txBox="1"/>
              <p:nvPr/>
            </p:nvSpPr>
            <p:spPr>
              <a:xfrm>
                <a:off x="288255" y="2932437"/>
                <a:ext cx="6215062" cy="1303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𝐣</m:t>
                          </m:r>
                        </m:sub>
                      </m:sSub>
                      <m:r>
                        <a:rPr lang="zh-CN" altLang="en-US" sz="2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zh-CN" alt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zh-CN" alt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zh-CN" altLang="en-US" sz="28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zh-CN" altLang="en-US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800" i="1"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e>
                            <m:sub>
                              <m:r>
                                <a:rPr lang="zh-CN" altLang="en-US" sz="2800" i="1">
                                  <a:latin typeface="Cambria Math" panose="02040503050406030204" pitchFamily="18" charset="0"/>
                                </a:rPr>
                                <m:t>𝐣</m:t>
                              </m:r>
                            </m:sub>
                            <m:sup>
                              <m:r>
                                <a:rPr lang="zh-CN" altLang="en-US" sz="2800" i="1">
                                  <a:latin typeface="Cambria Math" panose="02040503050406030204" pitchFamily="18" charset="0"/>
                                </a:rPr>
                                <m:t>𝐥</m:t>
                              </m:r>
                            </m:sup>
                          </m:sSubSup>
                        </m:e>
                      </m:nary>
                      <m:r>
                        <a:rPr lang="zh-CN" altLang="en-US" sz="2800" i="1">
                          <a:latin typeface="Cambria Math" panose="02040503050406030204" pitchFamily="18" charset="0"/>
                        </a:rPr>
                        <m:t>, </m:t>
                      </m:r>
                      <m:d>
                        <m:dPr>
                          <m:ctrlPr>
                            <a:rPr lang="zh-CN" alt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zh-CN" altLang="en-US" sz="28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BB2CD685-002B-6455-93F0-98F5FBD6E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55" y="2932437"/>
                <a:ext cx="6215062" cy="1303883"/>
              </a:xfrm>
              <a:prstGeom prst="rect">
                <a:avLst/>
              </a:prstGeom>
              <a:blipFill>
                <a:blip r:embed="rId4"/>
                <a:stretch>
                  <a:fillRect t="-100000" b="-15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02C508A4-A98F-0DEC-0E58-BEBC4D217ED4}"/>
              </a:ext>
            </a:extLst>
          </p:cNvPr>
          <p:cNvSpPr txBox="1"/>
          <p:nvPr/>
        </p:nvSpPr>
        <p:spPr>
          <a:xfrm>
            <a:off x="6279356" y="3230435"/>
            <a:ext cx="43934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</a:rPr>
              <a:t>当机器人开始一步步生成动作时，系统实时监测 </a:t>
            </a:r>
            <a:r>
              <a:rPr lang="en" altLang="zh-CN" sz="2000" b="1" dirty="0">
                <a:solidFill>
                  <a:srgbClr val="FF0000"/>
                </a:solidFill>
              </a:rPr>
              <a:t>AI </a:t>
            </a:r>
            <a:r>
              <a:rPr lang="zh-CN" altLang="en-US" sz="2000" b="1" dirty="0">
                <a:solidFill>
                  <a:srgbClr val="FF0000"/>
                </a:solidFill>
              </a:rPr>
              <a:t>的视线。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内容占位符 5">
                <a:extLst>
                  <a:ext uri="{FF2B5EF4-FFF2-40B4-BE49-F238E27FC236}">
                    <a16:creationId xmlns:a16="http://schemas.microsoft.com/office/drawing/2014/main" id="{57D27555-3C68-9105-BFD2-ED96FD4AA1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348814"/>
                <a:ext cx="11792198" cy="1303883"/>
              </a:xfrm>
              <a:prstGeom prst="rect">
                <a:avLst/>
              </a:prstGeom>
            </p:spPr>
            <p:txBody>
              <a:bodyPr/>
              <a:lstStyle>
                <a:lvl1pPr marL="355600" indent="-355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90000"/>
                  <a:buFont typeface="Wingdings" pitchFamily="2" charset="2"/>
                  <a:buChar char="q"/>
                  <a:defRPr sz="2400" b="1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Times New Roman" pitchFamily="18" charset="0"/>
                  </a:defRPr>
                </a:lvl1pPr>
                <a:lvl2pPr marL="685800" indent="-23495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90000"/>
                  <a:buFont typeface="Wingdings" pitchFamily="2" charset="2"/>
                  <a:buChar char="n"/>
                  <a:defRPr sz="20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2pPr>
                <a:lvl3pPr marL="985838" indent="-27305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v"/>
                  <a:defRPr sz="18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3pPr>
                <a:lvl4pPr marL="1262063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ü"/>
                  <a:defRPr sz="16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4pPr>
                <a:lvl5pPr marL="1524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r>
                  <a:rPr lang="zh-CN" altLang="en-US" dirty="0"/>
                  <a:t>干扰 </a:t>
                </a:r>
                <a:r>
                  <a:rPr lang="en" altLang="zh-CN" dirty="0"/>
                  <a:t>Token </a:t>
                </a:r>
                <a:r>
                  <a:rPr lang="zh-CN" altLang="en-US" dirty="0"/>
                  <a:t>剪枝</a:t>
                </a:r>
                <a:endParaRPr lang="en-US" altLang="zh-CN" dirty="0"/>
              </a:p>
              <a:p>
                <a:pPr lvl="2"/>
                <a:r>
                  <a:rPr lang="zh-CN" altLang="en-US" dirty="0"/>
                  <a:t>从相关性热力图中获得的重要区域 </a:t>
                </a:r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𝐆</m:t>
                    </m:r>
                  </m:oMath>
                </a14:m>
                <a:r>
                  <a:rPr lang="zh-CN" altLang="en-US" dirty="0"/>
                  <a:t>和视觉注意力模式 </a:t>
                </a:r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zh-CN" altLang="en" dirty="0"/>
                  <a:t>，</a:t>
                </a:r>
                <a:endParaRPr lang="en-US" altLang="zh-CN" dirty="0"/>
              </a:p>
              <a:p>
                <a:pPr lvl="2"/>
                <a:r>
                  <a:rPr lang="zh-CN" altLang="en-US" dirty="0"/>
                  <a:t>通过比较 </a:t>
                </a:r>
                <a14:m>
                  <m:oMath xmlns:m="http://schemas.openxmlformats.org/officeDocument/2006/math">
                    <m:r>
                      <a:rPr lang="en" altLang="zh-CN" i="1" dirty="0" smtClean="0">
                        <a:latin typeface="Cambria Math" panose="02040503050406030204" pitchFamily="18" charset="0"/>
                      </a:rPr>
                      <m:t>𝐆</m:t>
                    </m:r>
                  </m:oMath>
                </a14:m>
                <a:r>
                  <a:rPr lang="zh-CN" altLang="en-US" dirty="0"/>
                  <a:t>内部和外部的注意力值来识别干扰视觉 </a:t>
                </a:r>
                <a:r>
                  <a:rPr lang="en" altLang="zh-CN" dirty="0"/>
                  <a:t>Token</a:t>
                </a:r>
                <a:endParaRPr lang="zh-CN" altLang="en-US" dirty="0"/>
              </a:p>
            </p:txBody>
          </p:sp>
        </mc:Choice>
        <mc:Fallback>
          <p:sp>
            <p:nvSpPr>
              <p:cNvPr id="15" name="内容占位符 5">
                <a:extLst>
                  <a:ext uri="{FF2B5EF4-FFF2-40B4-BE49-F238E27FC236}">
                    <a16:creationId xmlns:a16="http://schemas.microsoft.com/office/drawing/2014/main" id="{57D27555-3C68-9105-BFD2-ED96FD4AA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48814"/>
                <a:ext cx="11792198" cy="1303883"/>
              </a:xfrm>
              <a:prstGeom prst="rect">
                <a:avLst/>
              </a:prstGeom>
              <a:blipFill>
                <a:blip r:embed="rId5"/>
                <a:stretch>
                  <a:fillRect b="-9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CF56688-1742-5AD1-6939-209878AB1332}"/>
                  </a:ext>
                </a:extLst>
              </p:cNvPr>
              <p:cNvSpPr txBox="1"/>
              <p:nvPr/>
            </p:nvSpPr>
            <p:spPr>
              <a:xfrm>
                <a:off x="2788568" y="5820247"/>
                <a:ext cx="6215062" cy="506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 </m:t>
                      </m:r>
                      <m:r>
                        <m:rPr>
                          <m:nor/>
                        </m:rPr>
                        <a:rPr lang="zh-CN" altLang="en-US" sz="2400" i="0">
                          <a:latin typeface="Cambria Math" panose="02040503050406030204" pitchFamily="18" charset="0"/>
                        </a:rPr>
                        <m:t>iff</m:t>
                      </m:r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 </m:t>
                      </m:r>
                      <m:sSub>
                        <m:sSub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, </m:t>
                      </m:r>
                      <m:d>
                        <m:d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CF56688-1742-5AD1-6939-209878AB1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8568" y="5820247"/>
                <a:ext cx="6215062" cy="506742"/>
              </a:xfrm>
              <a:prstGeom prst="rect">
                <a:avLst/>
              </a:prstGeom>
              <a:blipFill>
                <a:blip r:embed="rId6"/>
                <a:stretch>
                  <a:fillRect b="-243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613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D406DE3-2726-4F05-9B9D-6C33C93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Method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F358BE03-5A38-4007-B998-1C9D33F87CD7}"/>
              </a:ext>
            </a:extLst>
          </p:cNvPr>
          <p:cNvSpPr txBox="1">
            <a:spLocks/>
          </p:cNvSpPr>
          <p:nvPr/>
        </p:nvSpPr>
        <p:spPr>
          <a:xfrm>
            <a:off x="0" y="811910"/>
            <a:ext cx="11792198" cy="3394552"/>
          </a:xfrm>
          <a:prstGeom prst="rect">
            <a:avLst/>
          </a:prstGeom>
        </p:spPr>
        <p:txBody>
          <a:bodyPr/>
          <a:lstStyle>
            <a:lvl1pPr marL="355600" indent="-355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itchFamily="2" charset="2"/>
              <a:buChar char="q"/>
              <a:defRPr sz="2400" b="1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defRPr>
            </a:lvl1pPr>
            <a:lvl2pPr marL="685800" indent="-2349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985838" indent="-2730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4pPr>
            <a:lvl5pPr marL="1524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dirty="0"/>
              <a:t>效果可视化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A2C1FF9-26A7-3B1B-B61A-F76C5AC9F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839" y="878789"/>
            <a:ext cx="9587161" cy="597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1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D406DE3-2726-4F05-9B9D-6C33C93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Evaluation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CFAA6D8-7633-A802-0242-6A1A39EA0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87" y="936048"/>
            <a:ext cx="10369550" cy="233122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5D4D65A-E89C-6C5D-7A7A-F110A72B4048}"/>
              </a:ext>
            </a:extLst>
          </p:cNvPr>
          <p:cNvSpPr txBox="1"/>
          <p:nvPr/>
        </p:nvSpPr>
        <p:spPr>
          <a:xfrm>
            <a:off x="165100" y="950336"/>
            <a:ext cx="6215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1" dirty="0" err="1"/>
              <a:t>WidowX</a:t>
            </a:r>
            <a:r>
              <a:rPr lang="en" altLang="zh-CN" dirty="0"/>
              <a:t> 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17ABD40-1045-5175-246F-26825826DE0E}"/>
              </a:ext>
            </a:extLst>
          </p:cNvPr>
          <p:cNvSpPr txBox="1"/>
          <p:nvPr/>
        </p:nvSpPr>
        <p:spPr>
          <a:xfrm>
            <a:off x="0" y="3590729"/>
            <a:ext cx="6215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1" dirty="0"/>
              <a:t>Google Robot </a:t>
            </a:r>
            <a:endParaRPr lang="zh-CN" altLang="en-US" b="1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CF57EF6-174F-C703-EC93-A9138D4C4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187" y="3281560"/>
            <a:ext cx="7772400" cy="163374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BDEFE23-2C66-5CC3-AD0C-5DAC7E188E24}"/>
              </a:ext>
            </a:extLst>
          </p:cNvPr>
          <p:cNvSpPr txBox="1"/>
          <p:nvPr/>
        </p:nvSpPr>
        <p:spPr>
          <a:xfrm>
            <a:off x="165100" y="5571474"/>
            <a:ext cx="6215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1" dirty="0"/>
              <a:t>LIBERO</a:t>
            </a:r>
            <a:endParaRPr lang="zh-CN" altLang="en-US" b="1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7BB22C1-4517-2FB2-EC61-EC1F6E619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187" y="5183017"/>
            <a:ext cx="7772400" cy="151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68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D406DE3-2726-4F05-9B9D-6C33C93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Evaluation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254B839-8975-918B-3919-679646221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571" y="1288794"/>
            <a:ext cx="9776233" cy="563776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59F1F43-9408-BB0D-E565-738C6E9A33C2}"/>
                  </a:ext>
                </a:extLst>
              </p:cNvPr>
              <p:cNvSpPr txBox="1"/>
              <p:nvPr/>
            </p:nvSpPr>
            <p:spPr>
              <a:xfrm>
                <a:off x="2131343" y="782052"/>
                <a:ext cx="6215062" cy="506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 </m:t>
                      </m:r>
                      <m:r>
                        <m:rPr>
                          <m:nor/>
                        </m:rPr>
                        <a:rPr lang="zh-CN" altLang="en-US" sz="2400" i="0">
                          <a:latin typeface="Cambria Math" panose="02040503050406030204" pitchFamily="18" charset="0"/>
                        </a:rPr>
                        <m:t>iff</m:t>
                      </m:r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 </m:t>
                      </m:r>
                      <m:sSub>
                        <m:sSub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zh-CN" altLang="en-US" sz="2400" i="1">
                          <a:latin typeface="Cambria Math" panose="02040503050406030204" pitchFamily="18" charset="0"/>
                        </a:rPr>
                        <m:t>, </m:t>
                      </m:r>
                      <m:d>
                        <m:dPr>
                          <m:ctrlPr>
                            <a:rPr lang="zh-CN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59F1F43-9408-BB0D-E565-738C6E9A3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343" y="782052"/>
                <a:ext cx="6215062" cy="506742"/>
              </a:xfrm>
              <a:prstGeom prst="rect">
                <a:avLst/>
              </a:prstGeom>
              <a:blipFill>
                <a:blip r:embed="rId4"/>
                <a:stretch>
                  <a:fillRect b="-243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486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FA67D-5BF5-F37A-78D4-99DAEE91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3331F06-F234-34E2-70EA-FE808C20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0" dirty="0">
                <a:effectLst/>
                <a:latin typeface="PingFang SC"/>
              </a:rPr>
              <a:t>Evaluation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32229B7C-52BD-6A33-B85D-A7F0AC0D1F5A}"/>
              </a:ext>
            </a:extLst>
          </p:cNvPr>
          <p:cNvSpPr txBox="1">
            <a:spLocks/>
          </p:cNvSpPr>
          <p:nvPr/>
        </p:nvSpPr>
        <p:spPr>
          <a:xfrm>
            <a:off x="0" y="811910"/>
            <a:ext cx="11792198" cy="3394552"/>
          </a:xfrm>
          <a:prstGeom prst="rect">
            <a:avLst/>
          </a:prstGeom>
        </p:spPr>
        <p:txBody>
          <a:bodyPr/>
          <a:lstStyle>
            <a:lvl1pPr marL="355600" indent="-355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itchFamily="2" charset="2"/>
              <a:buChar char="q"/>
              <a:defRPr sz="2400" b="1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defRPr>
            </a:lvl1pPr>
            <a:lvl2pPr marL="685800" indent="-2349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985838" indent="-2730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4pPr>
            <a:lvl5pPr marL="1524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dirty="0"/>
              <a:t>消融实验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B1CC7C5-78A8-911D-AE67-20D4FAE93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49" y="1544153"/>
            <a:ext cx="8517329" cy="535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31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>
          <a:defRPr dirty="0" smtClean="0">
            <a:latin typeface="微软雅黑" pitchFamily="34" charset="-122"/>
            <a:ea typeface="微软雅黑" pitchFamily="34" charset="-122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dirty="0"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26036</TotalTime>
  <Words>3115</Words>
  <Application>Microsoft Macintosh PowerPoint</Application>
  <PresentationFormat>宽屏</PresentationFormat>
  <Paragraphs>140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-apple-system-font</vt:lpstr>
      <vt:lpstr>等线</vt:lpstr>
      <vt:lpstr>微软雅黑</vt:lpstr>
      <vt:lpstr>PingFang SC</vt:lpstr>
      <vt:lpstr>Arial</vt:lpstr>
      <vt:lpstr>Cambria Math</vt:lpstr>
      <vt:lpstr>Wingdings</vt:lpstr>
      <vt:lpstr>Office 主题​​</vt:lpstr>
      <vt:lpstr>PowerPoint 演示文稿</vt:lpstr>
      <vt:lpstr>Introduction</vt:lpstr>
      <vt:lpstr>Method</vt:lpstr>
      <vt:lpstr>Method</vt:lpstr>
      <vt:lpstr>Method</vt:lpstr>
      <vt:lpstr>Method</vt:lpstr>
      <vt:lpstr>Evaluation</vt:lpstr>
      <vt:lpstr>Evaluation</vt:lpstr>
      <vt:lpstr>Evaluation</vt:lpstr>
      <vt:lpstr>Evaluation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laiminxin</cp:lastModifiedBy>
  <cp:revision>356</cp:revision>
  <dcterms:created xsi:type="dcterms:W3CDTF">2018-06-04T22:40:57Z</dcterms:created>
  <dcterms:modified xsi:type="dcterms:W3CDTF">2026-03-03T11:21:07Z</dcterms:modified>
</cp:coreProperties>
</file>