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handoutMasterIdLst>
    <p:handoutMasterId r:id="rId10"/>
  </p:handoutMasterIdLst>
  <p:sldIdLst>
    <p:sldId id="1927" r:id="rId2"/>
    <p:sldId id="3054" r:id="rId3"/>
    <p:sldId id="3055" r:id="rId4"/>
    <p:sldId id="3056" r:id="rId5"/>
    <p:sldId id="3057" r:id="rId6"/>
    <p:sldId id="3058" r:id="rId7"/>
    <p:sldId id="3059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1" clrIdx="0">
    <p:extLst>
      <p:ext uri="{19B8F6BF-5375-455C-9EA6-DF929625EA0E}">
        <p15:presenceInfo xmlns:p15="http://schemas.microsoft.com/office/powerpoint/2012/main" userId="李清伟" providerId="None"/>
      </p:ext>
    </p:extLst>
  </p:cmAuthor>
  <p:cmAuthor id="2" name="李清伟" initials="清李" lastIdx="8" clrIdx="1">
    <p:extLst>
      <p:ext uri="{19B8F6BF-5375-455C-9EA6-DF929625EA0E}">
        <p15:presenceInfo xmlns:p15="http://schemas.microsoft.com/office/powerpoint/2012/main" userId="S::lqw332664203@mail.ustc.edu.cn::14859960-381b-44bf-9972-b06584a346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4472C4"/>
    <a:srgbClr val="FF9933"/>
    <a:srgbClr val="CC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63" autoAdjust="0"/>
    <p:restoredTop sz="87153" autoAdjust="0"/>
  </p:normalViewPr>
  <p:slideViewPr>
    <p:cSldViewPr snapToGrid="0">
      <p:cViewPr varScale="1">
        <p:scale>
          <a:sx n="100" d="100"/>
          <a:sy n="100" d="100"/>
        </p:scale>
        <p:origin x="855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3811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金宝 陈" userId="1f6f57c11e81be68" providerId="LiveId" clId="{2E2508E7-4894-43A3-ACDD-051EA6BDC4F7}"/>
    <pc:docChg chg="undo custSel addSld delSld modSld sldOrd">
      <pc:chgData name="金宝 陈" userId="1f6f57c11e81be68" providerId="LiveId" clId="{2E2508E7-4894-43A3-ACDD-051EA6BDC4F7}" dt="2025-07-01T07:21:13.926" v="3338" actId="1076"/>
      <pc:docMkLst>
        <pc:docMk/>
      </pc:docMkLst>
      <pc:sldChg chg="delSp modSp add mod">
        <pc:chgData name="金宝 陈" userId="1f6f57c11e81be68" providerId="LiveId" clId="{2E2508E7-4894-43A3-ACDD-051EA6BDC4F7}" dt="2025-06-10T03:13:54.356" v="445" actId="113"/>
        <pc:sldMkLst>
          <pc:docMk/>
          <pc:sldMk cId="3392729641" sldId="1977"/>
        </pc:sldMkLst>
        <pc:spChg chg="mod">
          <ac:chgData name="金宝 陈" userId="1f6f57c11e81be68" providerId="LiveId" clId="{2E2508E7-4894-43A3-ACDD-051EA6BDC4F7}" dt="2025-06-10T03:13:54.356" v="445" actId="113"/>
          <ac:spMkLst>
            <pc:docMk/>
            <pc:sldMk cId="3392729641" sldId="1977"/>
            <ac:spMk id="3" creationId="{4B89D142-632A-430F-BE48-875B2D5F255E}"/>
          </ac:spMkLst>
        </pc:spChg>
        <pc:spChg chg="mod">
          <ac:chgData name="金宝 陈" userId="1f6f57c11e81be68" providerId="LiveId" clId="{2E2508E7-4894-43A3-ACDD-051EA6BDC4F7}" dt="2025-06-10T03:08:34.977" v="55"/>
          <ac:spMkLst>
            <pc:docMk/>
            <pc:sldMk cId="3392729641" sldId="1977"/>
            <ac:spMk id="8" creationId="{AE548E95-3182-4D23-9BD6-669CE8807DDB}"/>
          </ac:spMkLst>
        </pc:spChg>
        <pc:picChg chg="del">
          <ac:chgData name="金宝 陈" userId="1f6f57c11e81be68" providerId="LiveId" clId="{2E2508E7-4894-43A3-ACDD-051EA6BDC4F7}" dt="2025-06-10T03:08:21.973" v="24" actId="478"/>
          <ac:picMkLst>
            <pc:docMk/>
            <pc:sldMk cId="3392729641" sldId="1977"/>
            <ac:picMk id="7" creationId="{7359437A-9581-4595-BBFF-0453330E64DB}"/>
          </ac:picMkLst>
        </pc:picChg>
      </pc:sldChg>
      <pc:sldChg chg="modSp add mod">
        <pc:chgData name="金宝 陈" userId="1f6f57c11e81be68" providerId="LiveId" clId="{2E2508E7-4894-43A3-ACDD-051EA6BDC4F7}" dt="2025-06-10T03:12:54.006" v="424" actId="113"/>
        <pc:sldMkLst>
          <pc:docMk/>
          <pc:sldMk cId="1954415569" sldId="1978"/>
        </pc:sldMkLst>
        <pc:spChg chg="mod">
          <ac:chgData name="金宝 陈" userId="1f6f57c11e81be68" providerId="LiveId" clId="{2E2508E7-4894-43A3-ACDD-051EA6BDC4F7}" dt="2025-06-10T03:12:54.006" v="424" actId="113"/>
          <ac:spMkLst>
            <pc:docMk/>
            <pc:sldMk cId="1954415569" sldId="1978"/>
            <ac:spMk id="3" creationId="{4B89D142-632A-430F-BE48-875B2D5F255E}"/>
          </ac:spMkLst>
        </pc:spChg>
      </pc:sldChg>
      <pc:sldChg chg="addSp delSp modSp add mod">
        <pc:chgData name="金宝 陈" userId="1f6f57c11e81be68" providerId="LiveId" clId="{2E2508E7-4894-43A3-ACDD-051EA6BDC4F7}" dt="2025-06-10T03:21:50.514" v="1015"/>
        <pc:sldMkLst>
          <pc:docMk/>
          <pc:sldMk cId="2887452728" sldId="1979"/>
        </pc:sldMkLst>
        <pc:spChg chg="mod">
          <ac:chgData name="金宝 陈" userId="1f6f57c11e81be68" providerId="LiveId" clId="{2E2508E7-4894-43A3-ACDD-051EA6BDC4F7}" dt="2025-06-10T03:21:50.514" v="1015"/>
          <ac:spMkLst>
            <pc:docMk/>
            <pc:sldMk cId="2887452728" sldId="1979"/>
            <ac:spMk id="3" creationId="{4B89D142-632A-430F-BE48-875B2D5F255E}"/>
          </ac:spMkLst>
        </pc:spChg>
        <pc:picChg chg="add del mod">
          <ac:chgData name="金宝 陈" userId="1f6f57c11e81be68" providerId="LiveId" clId="{2E2508E7-4894-43A3-ACDD-051EA6BDC4F7}" dt="2025-06-10T03:15:39.106" v="476" actId="478"/>
          <ac:picMkLst>
            <pc:docMk/>
            <pc:sldMk cId="2887452728" sldId="1979"/>
            <ac:picMk id="6" creationId="{3B7C3755-CBC2-4C53-9873-7156C213BEE9}"/>
          </ac:picMkLst>
        </pc:picChg>
      </pc:sldChg>
      <pc:sldChg chg="modSp add mod">
        <pc:chgData name="金宝 陈" userId="1f6f57c11e81be68" providerId="LiveId" clId="{2E2508E7-4894-43A3-ACDD-051EA6BDC4F7}" dt="2025-06-10T03:25:53.603" v="1474" actId="20577"/>
        <pc:sldMkLst>
          <pc:docMk/>
          <pc:sldMk cId="3714851183" sldId="1980"/>
        </pc:sldMkLst>
        <pc:spChg chg="mod">
          <ac:chgData name="金宝 陈" userId="1f6f57c11e81be68" providerId="LiveId" clId="{2E2508E7-4894-43A3-ACDD-051EA6BDC4F7}" dt="2025-06-10T03:25:53.603" v="1474" actId="20577"/>
          <ac:spMkLst>
            <pc:docMk/>
            <pc:sldMk cId="3714851183" sldId="1980"/>
            <ac:spMk id="3" creationId="{4B89D142-632A-430F-BE48-875B2D5F255E}"/>
          </ac:spMkLst>
        </pc:spChg>
      </pc:sldChg>
      <pc:sldChg chg="addSp modSp add mod">
        <pc:chgData name="金宝 陈" userId="1f6f57c11e81be68" providerId="LiveId" clId="{2E2508E7-4894-43A3-ACDD-051EA6BDC4F7}" dt="2025-06-10T03:41:45.286" v="2063" actId="20577"/>
        <pc:sldMkLst>
          <pc:docMk/>
          <pc:sldMk cId="695304530" sldId="1981"/>
        </pc:sldMkLst>
        <pc:spChg chg="mod">
          <ac:chgData name="金宝 陈" userId="1f6f57c11e81be68" providerId="LiveId" clId="{2E2508E7-4894-43A3-ACDD-051EA6BDC4F7}" dt="2025-06-10T03:41:45.286" v="2063" actId="20577"/>
          <ac:spMkLst>
            <pc:docMk/>
            <pc:sldMk cId="695304530" sldId="1981"/>
            <ac:spMk id="3" creationId="{4B89D142-632A-430F-BE48-875B2D5F255E}"/>
          </ac:spMkLst>
        </pc:spChg>
        <pc:picChg chg="add mod">
          <ac:chgData name="金宝 陈" userId="1f6f57c11e81be68" providerId="LiveId" clId="{2E2508E7-4894-43A3-ACDD-051EA6BDC4F7}" dt="2025-06-10T03:38:41.618" v="1703" actId="1076"/>
          <ac:picMkLst>
            <pc:docMk/>
            <pc:sldMk cId="695304530" sldId="1981"/>
            <ac:picMk id="6" creationId="{8125A30C-2238-48F0-86C1-4EB263CA8FAD}"/>
          </ac:picMkLst>
        </pc:picChg>
      </pc:sldChg>
      <pc:sldChg chg="modSp add mod">
        <pc:chgData name="金宝 陈" userId="1f6f57c11e81be68" providerId="LiveId" clId="{2E2508E7-4894-43A3-ACDD-051EA6BDC4F7}" dt="2025-06-10T03:44:07.535" v="2414"/>
        <pc:sldMkLst>
          <pc:docMk/>
          <pc:sldMk cId="514140939" sldId="1982"/>
        </pc:sldMkLst>
        <pc:spChg chg="mod">
          <ac:chgData name="金宝 陈" userId="1f6f57c11e81be68" providerId="LiveId" clId="{2E2508E7-4894-43A3-ACDD-051EA6BDC4F7}" dt="2025-06-10T03:44:07.535" v="2414"/>
          <ac:spMkLst>
            <pc:docMk/>
            <pc:sldMk cId="514140939" sldId="1982"/>
            <ac:spMk id="3" creationId="{4B89D142-632A-430F-BE48-875B2D5F255E}"/>
          </ac:spMkLst>
        </pc:spChg>
      </pc:sldChg>
      <pc:sldChg chg="modSp add del mod">
        <pc:chgData name="金宝 陈" userId="1f6f57c11e81be68" providerId="LiveId" clId="{2E2508E7-4894-43A3-ACDD-051EA6BDC4F7}" dt="2025-06-10T03:39:04.447" v="1711" actId="47"/>
        <pc:sldMkLst>
          <pc:docMk/>
          <pc:sldMk cId="1543911601" sldId="1982"/>
        </pc:sldMkLst>
        <pc:spChg chg="mod">
          <ac:chgData name="金宝 陈" userId="1f6f57c11e81be68" providerId="LiveId" clId="{2E2508E7-4894-43A3-ACDD-051EA6BDC4F7}" dt="2025-06-10T03:39:02.990" v="1710" actId="20577"/>
          <ac:spMkLst>
            <pc:docMk/>
            <pc:sldMk cId="1543911601" sldId="1982"/>
            <ac:spMk id="3" creationId="{4B89D142-632A-430F-BE48-875B2D5F255E}"/>
          </ac:spMkLst>
        </pc:spChg>
      </pc:sldChg>
      <pc:sldChg chg="addSp delSp modSp add mod">
        <pc:chgData name="金宝 陈" userId="1f6f57c11e81be68" providerId="LiveId" clId="{2E2508E7-4894-43A3-ACDD-051EA6BDC4F7}" dt="2025-06-12T04:44:11.427" v="2736"/>
        <pc:sldMkLst>
          <pc:docMk/>
          <pc:sldMk cId="431796623" sldId="1983"/>
        </pc:sldMkLst>
        <pc:spChg chg="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" creationId="{61947202-4E61-4177-B077-8CE9F3E09D60}"/>
          </ac:spMkLst>
        </pc:spChg>
        <pc:spChg chg="mod">
          <ac:chgData name="金宝 陈" userId="1f6f57c11e81be68" providerId="LiveId" clId="{2E2508E7-4894-43A3-ACDD-051EA6BDC4F7}" dt="2025-06-12T04:44:11.427" v="2736"/>
          <ac:spMkLst>
            <pc:docMk/>
            <pc:sldMk cId="431796623" sldId="1983"/>
            <ac:spMk id="3" creationId="{4B89D142-632A-430F-BE48-875B2D5F255E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6" creationId="{C82A6647-E86C-44D1-A81C-888CC258BF6A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7" creationId="{262260D6-19C6-4864-81D4-74CFF1CE2503}"/>
          </ac:spMkLst>
        </pc:spChg>
        <pc:spChg chg="mod">
          <ac:chgData name="金宝 陈" userId="1f6f57c11e81be68" providerId="LiveId" clId="{2E2508E7-4894-43A3-ACDD-051EA6BDC4F7}" dt="2025-06-10T03:45:11.708" v="2453" actId="20577"/>
          <ac:spMkLst>
            <pc:docMk/>
            <pc:sldMk cId="431796623" sldId="1983"/>
            <ac:spMk id="8" creationId="{AE548E95-3182-4D23-9BD6-669CE8807DDB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9" creationId="{2BC4028C-0EEB-4873-B762-9B3C64B67016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0" creationId="{E9E66161-8E37-4310-A0EE-C91D07DB9434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1" creationId="{E8987B6D-4C6B-4341-B8B6-C81AB2910037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2" creationId="{2B72AE98-7845-4C78-B803-D80273902802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3" creationId="{8E6AC3D8-BA09-4595-85A2-DAE7347BA5DA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4" creationId="{FF42B656-4E01-46D4-AF5F-E248BC54ECEC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5" creationId="{D09BAA93-8110-450C-A992-DC2B0B7F5E32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6" creationId="{9D862425-2C61-4C57-A868-E5923D766AF3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8" creationId="{B785490A-EA45-4BCF-A49F-45F7C66CA4B2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19" creationId="{52D389D5-32D6-4348-90AE-D628F2DDCD97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0" creationId="{0340EA1D-A2B2-4DEC-87B7-E67F4D296A51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1" creationId="{ADF35A49-9A0D-40C1-89AE-B9A121626E6F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3" creationId="{81C3A850-B75F-4428-AA05-7B7B266AC6B9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5" creationId="{9CF56A65-4F5B-422F-8195-7C7ED0ADCB6D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6" creationId="{29B35080-C79E-4AB0-B57C-C4A2F35D69FA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7" creationId="{5BEA3088-33C2-4244-ACD1-A0A5339590A4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8" creationId="{176FF618-EADD-46E8-BA0D-428007C3D4DB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29" creationId="{5125B0BB-BE3B-4909-9454-FD91C42BB007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30" creationId="{C7607B9B-E1F9-4522-898C-540624D996B1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31" creationId="{CDABBE5F-58AC-49F8-AEF7-FFB53DFE708A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32" creationId="{0EA54D1D-8400-4F36-A0B1-9CDD16660C7C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33" creationId="{94C1AECE-9F66-425F-9D07-82ED24221CCB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34" creationId="{04203409-A315-4360-B682-8D98BD23FBD6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35" creationId="{21416FA8-DF43-45C7-8CC9-15B519D9D3EA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36" creationId="{4A4A3681-2473-426E-8311-2488D32B66D5}"/>
          </ac:spMkLst>
        </pc:spChg>
        <pc:spChg chg="add mod">
          <ac:chgData name="金宝 陈" userId="1f6f57c11e81be68" providerId="LiveId" clId="{2E2508E7-4894-43A3-ACDD-051EA6BDC4F7}" dt="2025-06-12T04:43:25.644" v="2592" actId="1036"/>
          <ac:spMkLst>
            <pc:docMk/>
            <pc:sldMk cId="431796623" sldId="1983"/>
            <ac:spMk id="37" creationId="{33726237-29D6-4732-ACCB-24E7A3E36961}"/>
          </ac:spMkLst>
        </pc:spChg>
        <pc:picChg chg="del">
          <ac:chgData name="金宝 陈" userId="1f6f57c11e81be68" providerId="LiveId" clId="{2E2508E7-4894-43A3-ACDD-051EA6BDC4F7}" dt="2025-06-10T03:44:59.434" v="2439" actId="478"/>
          <ac:picMkLst>
            <pc:docMk/>
            <pc:sldMk cId="431796623" sldId="1983"/>
            <ac:picMk id="6" creationId="{8125A30C-2238-48F0-86C1-4EB263CA8FAD}"/>
          </ac:picMkLst>
        </pc:picChg>
        <pc:picChg chg="add mod">
          <ac:chgData name="金宝 陈" userId="1f6f57c11e81be68" providerId="LiveId" clId="{2E2508E7-4894-43A3-ACDD-051EA6BDC4F7}" dt="2025-06-12T04:43:25.644" v="2592" actId="1036"/>
          <ac:picMkLst>
            <pc:docMk/>
            <pc:sldMk cId="431796623" sldId="1983"/>
            <ac:picMk id="17" creationId="{5C3DF12C-692C-4376-8B31-1FA9A5495810}"/>
          </ac:picMkLst>
        </pc:picChg>
        <pc:picChg chg="add mod">
          <ac:chgData name="金宝 陈" userId="1f6f57c11e81be68" providerId="LiveId" clId="{2E2508E7-4894-43A3-ACDD-051EA6BDC4F7}" dt="2025-06-12T04:43:25.644" v="2592" actId="1036"/>
          <ac:picMkLst>
            <pc:docMk/>
            <pc:sldMk cId="431796623" sldId="1983"/>
            <ac:picMk id="22" creationId="{26CBCFE5-DFAD-40A8-A2D9-41AD2D37AADD}"/>
          </ac:picMkLst>
        </pc:picChg>
        <pc:picChg chg="add mod">
          <ac:chgData name="金宝 陈" userId="1f6f57c11e81be68" providerId="LiveId" clId="{2E2508E7-4894-43A3-ACDD-051EA6BDC4F7}" dt="2025-06-12T04:43:25.644" v="2592" actId="1036"/>
          <ac:picMkLst>
            <pc:docMk/>
            <pc:sldMk cId="431796623" sldId="1983"/>
            <ac:picMk id="24" creationId="{9040DBE3-40F5-4DB2-AA4C-FBAEF04B9729}"/>
          </ac:picMkLst>
        </pc:picChg>
      </pc:sldChg>
      <pc:sldChg chg="delSp modSp add mod">
        <pc:chgData name="金宝 陈" userId="1f6f57c11e81be68" providerId="LiveId" clId="{2E2508E7-4894-43A3-ACDD-051EA6BDC4F7}" dt="2025-06-12T04:46:42.606" v="2959"/>
        <pc:sldMkLst>
          <pc:docMk/>
          <pc:sldMk cId="717203640" sldId="1984"/>
        </pc:sldMkLst>
        <pc:spChg chg="mod">
          <ac:chgData name="金宝 陈" userId="1f6f57c11e81be68" providerId="LiveId" clId="{2E2508E7-4894-43A3-ACDD-051EA6BDC4F7}" dt="2025-06-12T04:46:42.606" v="2959"/>
          <ac:spMkLst>
            <pc:docMk/>
            <pc:sldMk cId="717203640" sldId="1984"/>
            <ac:spMk id="3" creationId="{4B89D142-632A-430F-BE48-875B2D5F255E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6" creationId="{C82A6647-E86C-44D1-A81C-888CC258BF6A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7" creationId="{262260D6-19C6-4864-81D4-74CFF1CE2503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9" creationId="{2BC4028C-0EEB-4873-B762-9B3C64B67016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0" creationId="{E9E66161-8E37-4310-A0EE-C91D07DB9434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1" creationId="{E8987B6D-4C6B-4341-B8B6-C81AB2910037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2" creationId="{2B72AE98-7845-4C78-B803-D80273902802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3" creationId="{8E6AC3D8-BA09-4595-85A2-DAE7347BA5DA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4" creationId="{FF42B656-4E01-46D4-AF5F-E248BC54ECEC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5" creationId="{D09BAA93-8110-450C-A992-DC2B0B7F5E32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6" creationId="{9D862425-2C61-4C57-A868-E5923D766AF3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8" creationId="{B785490A-EA45-4BCF-A49F-45F7C66CA4B2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19" creationId="{52D389D5-32D6-4348-90AE-D628F2DDCD97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20" creationId="{0340EA1D-A2B2-4DEC-87B7-E67F4D296A51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21" creationId="{ADF35A49-9A0D-40C1-89AE-B9A121626E6F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23" creationId="{81C3A850-B75F-4428-AA05-7B7B266AC6B9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25" creationId="{9CF56A65-4F5B-422F-8195-7C7ED0ADCB6D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26" creationId="{29B35080-C79E-4AB0-B57C-C4A2F35D69FA}"/>
          </ac:spMkLst>
        </pc:spChg>
        <pc:spChg chg="del">
          <ac:chgData name="金宝 陈" userId="1f6f57c11e81be68" providerId="LiveId" clId="{2E2508E7-4894-43A3-ACDD-051EA6BDC4F7}" dt="2025-06-12T04:45:40.074" v="2741" actId="478"/>
          <ac:spMkLst>
            <pc:docMk/>
            <pc:sldMk cId="717203640" sldId="1984"/>
            <ac:spMk id="27" creationId="{5BEA3088-33C2-4244-ACD1-A0A5339590A4}"/>
          </ac:spMkLst>
        </pc:spChg>
        <pc:spChg chg="del">
          <ac:chgData name="金宝 陈" userId="1f6f57c11e81be68" providerId="LiveId" clId="{2E2508E7-4894-43A3-ACDD-051EA6BDC4F7}" dt="2025-06-12T04:45:39.623" v="2740" actId="478"/>
          <ac:spMkLst>
            <pc:docMk/>
            <pc:sldMk cId="717203640" sldId="1984"/>
            <ac:spMk id="28" creationId="{176FF618-EADD-46E8-BA0D-428007C3D4DB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29" creationId="{5125B0BB-BE3B-4909-9454-FD91C42BB007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30" creationId="{C7607B9B-E1F9-4522-898C-540624D996B1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31" creationId="{CDABBE5F-58AC-49F8-AEF7-FFB53DFE708A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32" creationId="{0EA54D1D-8400-4F36-A0B1-9CDD16660C7C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33" creationId="{94C1AECE-9F66-425F-9D07-82ED24221CCB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34" creationId="{04203409-A315-4360-B682-8D98BD23FBD6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35" creationId="{21416FA8-DF43-45C7-8CC9-15B519D9D3EA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36" creationId="{4A4A3681-2473-426E-8311-2488D32B66D5}"/>
          </ac:spMkLst>
        </pc:spChg>
        <pc:spChg chg="del">
          <ac:chgData name="金宝 陈" userId="1f6f57c11e81be68" providerId="LiveId" clId="{2E2508E7-4894-43A3-ACDD-051EA6BDC4F7}" dt="2025-06-12T04:45:38.105" v="2739" actId="478"/>
          <ac:spMkLst>
            <pc:docMk/>
            <pc:sldMk cId="717203640" sldId="1984"/>
            <ac:spMk id="37" creationId="{33726237-29D6-4732-ACCB-24E7A3E36961}"/>
          </ac:spMkLst>
        </pc:spChg>
        <pc:picChg chg="del">
          <ac:chgData name="金宝 陈" userId="1f6f57c11e81be68" providerId="LiveId" clId="{2E2508E7-4894-43A3-ACDD-051EA6BDC4F7}" dt="2025-06-12T04:45:38.105" v="2739" actId="478"/>
          <ac:picMkLst>
            <pc:docMk/>
            <pc:sldMk cId="717203640" sldId="1984"/>
            <ac:picMk id="17" creationId="{5C3DF12C-692C-4376-8B31-1FA9A5495810}"/>
          </ac:picMkLst>
        </pc:picChg>
        <pc:picChg chg="del">
          <ac:chgData name="金宝 陈" userId="1f6f57c11e81be68" providerId="LiveId" clId="{2E2508E7-4894-43A3-ACDD-051EA6BDC4F7}" dt="2025-06-12T04:45:38.105" v="2739" actId="478"/>
          <ac:picMkLst>
            <pc:docMk/>
            <pc:sldMk cId="717203640" sldId="1984"/>
            <ac:picMk id="22" creationId="{26CBCFE5-DFAD-40A8-A2D9-41AD2D37AADD}"/>
          </ac:picMkLst>
        </pc:picChg>
        <pc:picChg chg="del">
          <ac:chgData name="金宝 陈" userId="1f6f57c11e81be68" providerId="LiveId" clId="{2E2508E7-4894-43A3-ACDD-051EA6BDC4F7}" dt="2025-06-12T04:45:38.105" v="2739" actId="478"/>
          <ac:picMkLst>
            <pc:docMk/>
            <pc:sldMk cId="717203640" sldId="1984"/>
            <ac:picMk id="24" creationId="{9040DBE3-40F5-4DB2-AA4C-FBAEF04B9729}"/>
          </ac:picMkLst>
        </pc:picChg>
      </pc:sldChg>
      <pc:sldChg chg="addSp delSp modSp add mod">
        <pc:chgData name="金宝 陈" userId="1f6f57c11e81be68" providerId="LiveId" clId="{2E2508E7-4894-43A3-ACDD-051EA6BDC4F7}" dt="2025-07-01T06:12:12.381" v="3336"/>
        <pc:sldMkLst>
          <pc:docMk/>
          <pc:sldMk cId="3321221604" sldId="1985"/>
        </pc:sldMkLst>
        <pc:spChg chg="mod">
          <ac:chgData name="金宝 陈" userId="1f6f57c11e81be68" providerId="LiveId" clId="{2E2508E7-4894-43A3-ACDD-051EA6BDC4F7}" dt="2025-07-01T06:06:16.186" v="2973" actId="20577"/>
          <ac:spMkLst>
            <pc:docMk/>
            <pc:sldMk cId="3321221604" sldId="1985"/>
            <ac:spMk id="3" creationId="{4B89D142-632A-430F-BE48-875B2D5F255E}"/>
          </ac:spMkLst>
        </pc:spChg>
        <pc:spChg chg="mod">
          <ac:chgData name="金宝 陈" userId="1f6f57c11e81be68" providerId="LiveId" clId="{2E2508E7-4894-43A3-ACDD-051EA6BDC4F7}" dt="2025-07-01T06:05:46.229" v="2971" actId="20577"/>
          <ac:spMkLst>
            <pc:docMk/>
            <pc:sldMk cId="3321221604" sldId="1985"/>
            <ac:spMk id="8" creationId="{AE548E95-3182-4D23-9BD6-669CE8807DDB}"/>
          </ac:spMkLst>
        </pc:spChg>
        <pc:spChg chg="add mod">
          <ac:chgData name="金宝 陈" userId="1f6f57c11e81be68" providerId="LiveId" clId="{2E2508E7-4894-43A3-ACDD-051EA6BDC4F7}" dt="2025-07-01T06:10:58.550" v="3299"/>
          <ac:spMkLst>
            <pc:docMk/>
            <pc:sldMk cId="3321221604" sldId="1985"/>
            <ac:spMk id="10" creationId="{594CD994-D4DD-4B0A-AFA7-85BCA5C73A52}"/>
          </ac:spMkLst>
        </pc:spChg>
        <pc:spChg chg="add del mod">
          <ac:chgData name="金宝 陈" userId="1f6f57c11e81be68" providerId="LiveId" clId="{2E2508E7-4894-43A3-ACDD-051EA6BDC4F7}" dt="2025-07-01T06:11:20.726" v="3301" actId="478"/>
          <ac:spMkLst>
            <pc:docMk/>
            <pc:sldMk cId="3321221604" sldId="1985"/>
            <ac:spMk id="11" creationId="{8DB5319C-ACB5-45F3-B784-7E06E3E332FD}"/>
          </ac:spMkLst>
        </pc:spChg>
        <pc:spChg chg="add mod">
          <ac:chgData name="金宝 陈" userId="1f6f57c11e81be68" providerId="LiveId" clId="{2E2508E7-4894-43A3-ACDD-051EA6BDC4F7}" dt="2025-07-01T06:12:12.381" v="3336"/>
          <ac:spMkLst>
            <pc:docMk/>
            <pc:sldMk cId="3321221604" sldId="1985"/>
            <ac:spMk id="12" creationId="{064C28B9-87CD-41A6-89F2-742B787C01C1}"/>
          </ac:spMkLst>
        </pc:spChg>
        <pc:picChg chg="add del mod modCrop">
          <ac:chgData name="金宝 陈" userId="1f6f57c11e81be68" providerId="LiveId" clId="{2E2508E7-4894-43A3-ACDD-051EA6BDC4F7}" dt="2025-07-01T06:07:22.035" v="3115" actId="478"/>
          <ac:picMkLst>
            <pc:docMk/>
            <pc:sldMk cId="3321221604" sldId="1985"/>
            <ac:picMk id="6" creationId="{B5297778-885A-40DE-B2B5-324ABF3E5851}"/>
          </ac:picMkLst>
        </pc:picChg>
        <pc:picChg chg="add del mod modCrop">
          <ac:chgData name="金宝 陈" userId="1f6f57c11e81be68" providerId="LiveId" clId="{2E2508E7-4894-43A3-ACDD-051EA6BDC4F7}" dt="2025-07-01T06:07:51.297" v="3122" actId="478"/>
          <ac:picMkLst>
            <pc:docMk/>
            <pc:sldMk cId="3321221604" sldId="1985"/>
            <ac:picMk id="9" creationId="{8BBBE76D-B6DC-4924-B3F0-242AB7B01FCA}"/>
          </ac:picMkLst>
        </pc:picChg>
      </pc:sldChg>
      <pc:sldChg chg="addSp modSp add mod ord">
        <pc:chgData name="金宝 陈" userId="1f6f57c11e81be68" providerId="LiveId" clId="{2E2508E7-4894-43A3-ACDD-051EA6BDC4F7}" dt="2025-07-01T07:21:13.926" v="3338" actId="1076"/>
        <pc:sldMkLst>
          <pc:docMk/>
          <pc:sldMk cId="2377399708" sldId="1986"/>
        </pc:sldMkLst>
        <pc:spChg chg="add mod">
          <ac:chgData name="金宝 陈" userId="1f6f57c11e81be68" providerId="LiveId" clId="{2E2508E7-4894-43A3-ACDD-051EA6BDC4F7}" dt="2025-07-01T06:07:17.488" v="3112"/>
          <ac:spMkLst>
            <pc:docMk/>
            <pc:sldMk cId="2377399708" sldId="1986"/>
            <ac:spMk id="4" creationId="{A23509F4-FB90-4DA5-82F1-9D2E94A8CB9A}"/>
          </ac:spMkLst>
        </pc:spChg>
        <pc:picChg chg="mod">
          <ac:chgData name="金宝 陈" userId="1f6f57c11e81be68" providerId="LiveId" clId="{2E2508E7-4894-43A3-ACDD-051EA6BDC4F7}" dt="2025-07-01T07:21:13.926" v="3338" actId="1076"/>
          <ac:picMkLst>
            <pc:docMk/>
            <pc:sldMk cId="2377399708" sldId="1986"/>
            <ac:picMk id="9" creationId="{8BBBE76D-B6DC-4924-B3F0-242AB7B01FCA}"/>
          </ac:picMkLst>
        </pc:picChg>
      </pc:sldChg>
    </pc:docChg>
  </pc:docChgLst>
  <pc:docChgLst>
    <pc:chgData name="金宝 陈" userId="1f6f57c11e81be68" providerId="LiveId" clId="{A184E7F7-F6A8-41E3-80DB-CA886ADDEF79}"/>
    <pc:docChg chg="custSel modSld">
      <pc:chgData name="金宝 陈" userId="1f6f57c11e81be68" providerId="LiveId" clId="{A184E7F7-F6A8-41E3-80DB-CA886ADDEF79}" dt="2025-05-08T06:44:11.124" v="51" actId="1076"/>
      <pc:docMkLst>
        <pc:docMk/>
      </pc:docMkLst>
      <pc:sldChg chg="addSp modSp mod modNotesTx">
        <pc:chgData name="金宝 陈" userId="1f6f57c11e81be68" providerId="LiveId" clId="{A184E7F7-F6A8-41E3-80DB-CA886ADDEF79}" dt="2025-05-08T06:44:11.124" v="51" actId="1076"/>
        <pc:sldMkLst>
          <pc:docMk/>
          <pc:sldMk cId="1163547737" sldId="1969"/>
        </pc:sldMkLst>
        <pc:spChg chg="add mod">
          <ac:chgData name="金宝 陈" userId="1f6f57c11e81be68" providerId="LiveId" clId="{A184E7F7-F6A8-41E3-80DB-CA886ADDEF79}" dt="2025-05-08T06:44:11.124" v="51" actId="1076"/>
          <ac:spMkLst>
            <pc:docMk/>
            <pc:sldMk cId="1163547737" sldId="1969"/>
            <ac:spMk id="4" creationId="{1E7882DB-0034-4FE5-9D86-D92A344288C4}"/>
          </ac:spMkLst>
        </pc:spChg>
      </pc:sldChg>
    </pc:docChg>
  </pc:docChgLst>
  <pc:docChgLst>
    <pc:chgData name="金宝 陈" userId="1f6f57c11e81be68" providerId="LiveId" clId="{C3F4C9D3-AED7-4184-9C84-168817B8A46E}"/>
    <pc:docChg chg="undo custSel addSld modSld sldOrd">
      <pc:chgData name="金宝 陈" userId="1f6f57c11e81be68" providerId="LiveId" clId="{C3F4C9D3-AED7-4184-9C84-168817B8A46E}" dt="2026-06-03T06:01:58.063" v="2016" actId="20577"/>
      <pc:docMkLst>
        <pc:docMk/>
      </pc:docMkLst>
      <pc:sldChg chg="modSp mod">
        <pc:chgData name="金宝 陈" userId="1f6f57c11e81be68" providerId="LiveId" clId="{C3F4C9D3-AED7-4184-9C84-168817B8A46E}" dt="2026-06-01T08:39:19.987" v="586" actId="20577"/>
        <pc:sldMkLst>
          <pc:docMk/>
          <pc:sldMk cId="4133878090" sldId="3074"/>
        </pc:sldMkLst>
        <pc:spChg chg="mod">
          <ac:chgData name="金宝 陈" userId="1f6f57c11e81be68" providerId="LiveId" clId="{C3F4C9D3-AED7-4184-9C84-168817B8A46E}" dt="2026-06-01T08:39:19.987" v="586" actId="20577"/>
          <ac:spMkLst>
            <pc:docMk/>
            <pc:sldMk cId="4133878090" sldId="3074"/>
            <ac:spMk id="5" creationId="{101016AD-8D5D-4121-9204-2813FC3EC3E7}"/>
          </ac:spMkLst>
        </pc:spChg>
      </pc:sldChg>
      <pc:sldChg chg="modSp mod">
        <pc:chgData name="金宝 陈" userId="1f6f57c11e81be68" providerId="LiveId" clId="{C3F4C9D3-AED7-4184-9C84-168817B8A46E}" dt="2026-06-01T08:39:22.995" v="587" actId="20577"/>
        <pc:sldMkLst>
          <pc:docMk/>
          <pc:sldMk cId="1034450168" sldId="3075"/>
        </pc:sldMkLst>
        <pc:spChg chg="mod">
          <ac:chgData name="金宝 陈" userId="1f6f57c11e81be68" providerId="LiveId" clId="{C3F4C9D3-AED7-4184-9C84-168817B8A46E}" dt="2026-06-01T08:39:22.995" v="587" actId="20577"/>
          <ac:spMkLst>
            <pc:docMk/>
            <pc:sldMk cId="1034450168" sldId="3075"/>
            <ac:spMk id="5" creationId="{101016AD-8D5D-4121-9204-2813FC3EC3E7}"/>
          </ac:spMkLst>
        </pc:spChg>
      </pc:sldChg>
      <pc:sldChg chg="addSp delSp modSp mod modNotesTx">
        <pc:chgData name="金宝 陈" userId="1f6f57c11e81be68" providerId="LiveId" clId="{C3F4C9D3-AED7-4184-9C84-168817B8A46E}" dt="2026-06-01T12:41:06.796" v="1607" actId="20577"/>
        <pc:sldMkLst>
          <pc:docMk/>
          <pc:sldMk cId="2366228011" sldId="3076"/>
        </pc:sldMkLst>
        <pc:spChg chg="add del mod">
          <ac:chgData name="金宝 陈" userId="1f6f57c11e81be68" providerId="LiveId" clId="{C3F4C9D3-AED7-4184-9C84-168817B8A46E}" dt="2026-06-01T07:41:13.028" v="38" actId="478"/>
          <ac:spMkLst>
            <pc:docMk/>
            <pc:sldMk cId="2366228011" sldId="3076"/>
            <ac:spMk id="2" creationId="{70C6B9FA-4ECE-41A7-AC3C-A20F21FBD0ED}"/>
          </ac:spMkLst>
        </pc:spChg>
        <pc:spChg chg="add del mod">
          <ac:chgData name="金宝 陈" userId="1f6f57c11e81be68" providerId="LiveId" clId="{C3F4C9D3-AED7-4184-9C84-168817B8A46E}" dt="2026-06-01T07:42:28.923" v="118" actId="478"/>
          <ac:spMkLst>
            <pc:docMk/>
            <pc:sldMk cId="2366228011" sldId="3076"/>
            <ac:spMk id="3" creationId="{AE536B79-18D0-480A-885A-31491FE37D03}"/>
          </ac:spMkLst>
        </pc:spChg>
        <pc:spChg chg="add del mod">
          <ac:chgData name="金宝 陈" userId="1f6f57c11e81be68" providerId="LiveId" clId="{C3F4C9D3-AED7-4184-9C84-168817B8A46E}" dt="2026-06-01T07:42:38.176" v="122" actId="478"/>
          <ac:spMkLst>
            <pc:docMk/>
            <pc:sldMk cId="2366228011" sldId="3076"/>
            <ac:spMk id="4" creationId="{58F5FF1C-EE6E-4AAB-82A7-E145FD6F6D41}"/>
          </ac:spMkLst>
        </pc:spChg>
        <pc:spChg chg="mod">
          <ac:chgData name="金宝 陈" userId="1f6f57c11e81be68" providerId="LiveId" clId="{C3F4C9D3-AED7-4184-9C84-168817B8A46E}" dt="2026-06-01T12:39:41.232" v="1594" actId="20577"/>
          <ac:spMkLst>
            <pc:docMk/>
            <pc:sldMk cId="2366228011" sldId="3076"/>
            <ac:spMk id="6" creationId="{DD67E8AB-B5AF-46BC-AD9B-ED26CC2010BF}"/>
          </ac:spMkLst>
        </pc:spChg>
        <pc:spChg chg="add mod">
          <ac:chgData name="金宝 陈" userId="1f6f57c11e81be68" providerId="LiveId" clId="{C3F4C9D3-AED7-4184-9C84-168817B8A46E}" dt="2026-06-01T08:03:48.664" v="294" actId="1076"/>
          <ac:spMkLst>
            <pc:docMk/>
            <pc:sldMk cId="2366228011" sldId="3076"/>
            <ac:spMk id="7" creationId="{7AB31EEE-47C2-4101-8F59-4FA39BB7FFED}"/>
          </ac:spMkLst>
        </pc:spChg>
        <pc:spChg chg="add mod">
          <ac:chgData name="金宝 陈" userId="1f6f57c11e81be68" providerId="LiveId" clId="{C3F4C9D3-AED7-4184-9C84-168817B8A46E}" dt="2026-06-01T08:03:48.664" v="294" actId="1076"/>
          <ac:spMkLst>
            <pc:docMk/>
            <pc:sldMk cId="2366228011" sldId="3076"/>
            <ac:spMk id="8" creationId="{5A49DC43-194C-4E37-A503-4317892E5E67}"/>
          </ac:spMkLst>
        </pc:spChg>
        <pc:spChg chg="add mod">
          <ac:chgData name="金宝 陈" userId="1f6f57c11e81be68" providerId="LiveId" clId="{C3F4C9D3-AED7-4184-9C84-168817B8A46E}" dt="2026-06-01T08:03:48.664" v="294" actId="1076"/>
          <ac:spMkLst>
            <pc:docMk/>
            <pc:sldMk cId="2366228011" sldId="3076"/>
            <ac:spMk id="9" creationId="{29D87968-43A7-443C-92C8-4B7DB0D52446}"/>
          </ac:spMkLst>
        </pc:spChg>
        <pc:spChg chg="add del mod">
          <ac:chgData name="金宝 陈" userId="1f6f57c11e81be68" providerId="LiveId" clId="{C3F4C9D3-AED7-4184-9C84-168817B8A46E}" dt="2026-06-01T08:02:19.021" v="266" actId="478"/>
          <ac:spMkLst>
            <pc:docMk/>
            <pc:sldMk cId="2366228011" sldId="3076"/>
            <ac:spMk id="10" creationId="{512522D5-6475-4AAE-BE60-CADABC382709}"/>
          </ac:spMkLst>
        </pc:spChg>
        <pc:spChg chg="add del mod">
          <ac:chgData name="金宝 陈" userId="1f6f57c11e81be68" providerId="LiveId" clId="{C3F4C9D3-AED7-4184-9C84-168817B8A46E}" dt="2026-06-01T08:02:19.485" v="267" actId="478"/>
          <ac:spMkLst>
            <pc:docMk/>
            <pc:sldMk cId="2366228011" sldId="3076"/>
            <ac:spMk id="11" creationId="{F0D0C4D7-84C0-4326-AFE8-7720A0712BB5}"/>
          </ac:spMkLst>
        </pc:spChg>
        <pc:spChg chg="add mod">
          <ac:chgData name="金宝 陈" userId="1f6f57c11e81be68" providerId="LiveId" clId="{C3F4C9D3-AED7-4184-9C84-168817B8A46E}" dt="2026-06-01T08:05:35.059" v="366" actId="20577"/>
          <ac:spMkLst>
            <pc:docMk/>
            <pc:sldMk cId="2366228011" sldId="3076"/>
            <ac:spMk id="12" creationId="{86B24CF0-BA60-4478-94FD-D595D8A5CCEA}"/>
          </ac:spMkLst>
        </pc:spChg>
        <pc:spChg chg="add del mod">
          <ac:chgData name="金宝 陈" userId="1f6f57c11e81be68" providerId="LiveId" clId="{C3F4C9D3-AED7-4184-9C84-168817B8A46E}" dt="2026-06-01T08:02:20.546" v="268" actId="478"/>
          <ac:spMkLst>
            <pc:docMk/>
            <pc:sldMk cId="2366228011" sldId="3076"/>
            <ac:spMk id="13" creationId="{BA34E62C-04CE-439E-A65A-9390A1F18B9B}"/>
          </ac:spMkLst>
        </pc:spChg>
        <pc:spChg chg="add mod">
          <ac:chgData name="金宝 陈" userId="1f6f57c11e81be68" providerId="LiveId" clId="{C3F4C9D3-AED7-4184-9C84-168817B8A46E}" dt="2026-06-01T08:10:37.911" v="542" actId="20577"/>
          <ac:spMkLst>
            <pc:docMk/>
            <pc:sldMk cId="2366228011" sldId="3076"/>
            <ac:spMk id="16" creationId="{D8635DEC-F2E6-40AC-A49A-BF21FB9051D7}"/>
          </ac:spMkLst>
        </pc:spChg>
        <pc:spChg chg="add mod">
          <ac:chgData name="金宝 陈" userId="1f6f57c11e81be68" providerId="LiveId" clId="{C3F4C9D3-AED7-4184-9C84-168817B8A46E}" dt="2026-06-01T08:05:59.594" v="392" actId="1076"/>
          <ac:spMkLst>
            <pc:docMk/>
            <pc:sldMk cId="2366228011" sldId="3076"/>
            <ac:spMk id="22" creationId="{9415E884-9ED2-40E0-AD92-7BFB95DD757B}"/>
          </ac:spMkLst>
        </pc:spChg>
        <pc:spChg chg="add mod">
          <ac:chgData name="金宝 陈" userId="1f6f57c11e81be68" providerId="LiveId" clId="{C3F4C9D3-AED7-4184-9C84-168817B8A46E}" dt="2026-06-01T08:06:32.078" v="400" actId="1076"/>
          <ac:spMkLst>
            <pc:docMk/>
            <pc:sldMk cId="2366228011" sldId="3076"/>
            <ac:spMk id="23" creationId="{5EFFCD76-1ED2-440D-9225-CB346EEA8377}"/>
          </ac:spMkLst>
        </pc:spChg>
        <pc:spChg chg="add mod">
          <ac:chgData name="金宝 陈" userId="1f6f57c11e81be68" providerId="LiveId" clId="{C3F4C9D3-AED7-4184-9C84-168817B8A46E}" dt="2026-06-01T08:08:34.703" v="454" actId="1076"/>
          <ac:spMkLst>
            <pc:docMk/>
            <pc:sldMk cId="2366228011" sldId="3076"/>
            <ac:spMk id="24" creationId="{D055EDBB-0772-45B5-9CE1-CA030D90A0F9}"/>
          </ac:spMkLst>
        </pc:spChg>
        <pc:spChg chg="add mod">
          <ac:chgData name="金宝 陈" userId="1f6f57c11e81be68" providerId="LiveId" clId="{C3F4C9D3-AED7-4184-9C84-168817B8A46E}" dt="2026-06-01T08:13:59.078" v="575" actId="20577"/>
          <ac:spMkLst>
            <pc:docMk/>
            <pc:sldMk cId="2366228011" sldId="3076"/>
            <ac:spMk id="26" creationId="{13A61DDA-0F98-4FD4-84C6-70690687BA43}"/>
          </ac:spMkLst>
        </pc:spChg>
        <pc:spChg chg="add mod">
          <ac:chgData name="金宝 陈" userId="1f6f57c11e81be68" providerId="LiveId" clId="{C3F4C9D3-AED7-4184-9C84-168817B8A46E}" dt="2026-06-01T08:08:12.030" v="445" actId="1076"/>
          <ac:spMkLst>
            <pc:docMk/>
            <pc:sldMk cId="2366228011" sldId="3076"/>
            <ac:spMk id="27" creationId="{2A0F7C60-479E-40B1-BCF4-551656C0E3B0}"/>
          </ac:spMkLst>
        </pc:spChg>
        <pc:spChg chg="add mod">
          <ac:chgData name="金宝 陈" userId="1f6f57c11e81be68" providerId="LiveId" clId="{C3F4C9D3-AED7-4184-9C84-168817B8A46E}" dt="2026-06-01T08:09:12.280" v="479" actId="20577"/>
          <ac:spMkLst>
            <pc:docMk/>
            <pc:sldMk cId="2366228011" sldId="3076"/>
            <ac:spMk id="33" creationId="{FB5CA594-6CE8-4738-A70F-E4DCB3D18184}"/>
          </ac:spMkLst>
        </pc:spChg>
        <pc:spChg chg="add mod">
          <ac:chgData name="金宝 陈" userId="1f6f57c11e81be68" providerId="LiveId" clId="{C3F4C9D3-AED7-4184-9C84-168817B8A46E}" dt="2026-06-01T08:09:59.848" v="499" actId="1076"/>
          <ac:spMkLst>
            <pc:docMk/>
            <pc:sldMk cId="2366228011" sldId="3076"/>
            <ac:spMk id="45" creationId="{8F5EEF23-64D6-4C35-A6B4-7E545116FCE7}"/>
          </ac:spMkLst>
        </pc:spChg>
        <pc:spChg chg="add mod">
          <ac:chgData name="金宝 陈" userId="1f6f57c11e81be68" providerId="LiveId" clId="{C3F4C9D3-AED7-4184-9C84-168817B8A46E}" dt="2026-06-01T08:14:05.559" v="585" actId="20577"/>
          <ac:spMkLst>
            <pc:docMk/>
            <pc:sldMk cId="2366228011" sldId="3076"/>
            <ac:spMk id="47" creationId="{658FE7F9-682F-472D-BD7B-706B68D85A0E}"/>
          </ac:spMkLst>
        </pc:spChg>
        <pc:spChg chg="add del mod">
          <ac:chgData name="金宝 陈" userId="1f6f57c11e81be68" providerId="LiveId" clId="{C3F4C9D3-AED7-4184-9C84-168817B8A46E}" dt="2026-06-01T08:10:20.181" v="505"/>
          <ac:spMkLst>
            <pc:docMk/>
            <pc:sldMk cId="2366228011" sldId="3076"/>
            <ac:spMk id="48" creationId="{EC6B0457-FF5E-410A-86B8-5AB50F27FBB9}"/>
          </ac:spMkLst>
        </pc:spChg>
        <pc:spChg chg="add mod">
          <ac:chgData name="金宝 陈" userId="1f6f57c11e81be68" providerId="LiveId" clId="{C3F4C9D3-AED7-4184-9C84-168817B8A46E}" dt="2026-06-01T08:10:59.316" v="562" actId="20577"/>
          <ac:spMkLst>
            <pc:docMk/>
            <pc:sldMk cId="2366228011" sldId="3076"/>
            <ac:spMk id="49" creationId="{16064664-5352-4375-ABB3-BC6EE566DB64}"/>
          </ac:spMkLst>
        </pc:spChg>
        <pc:picChg chg="add mod">
          <ac:chgData name="金宝 陈" userId="1f6f57c11e81be68" providerId="LiveId" clId="{C3F4C9D3-AED7-4184-9C84-168817B8A46E}" dt="2026-06-01T08:03:48.664" v="294" actId="1076"/>
          <ac:picMkLst>
            <pc:docMk/>
            <pc:sldMk cId="2366228011" sldId="3076"/>
            <ac:picMk id="15" creationId="{774DA964-48AD-47CA-9200-8204EDB640F3}"/>
          </ac:picMkLst>
        </pc:picChg>
        <pc:cxnChg chg="add mod">
          <ac:chgData name="金宝 陈" userId="1f6f57c11e81be68" providerId="LiveId" clId="{C3F4C9D3-AED7-4184-9C84-168817B8A46E}" dt="2026-06-01T08:03:48.664" v="294" actId="1076"/>
          <ac:cxnSpMkLst>
            <pc:docMk/>
            <pc:sldMk cId="2366228011" sldId="3076"/>
            <ac:cxnSpMk id="18" creationId="{DB400556-70DA-435B-925F-870C27C6CA90}"/>
          </ac:cxnSpMkLst>
        </pc:cxnChg>
        <pc:cxnChg chg="add mod">
          <ac:chgData name="金宝 陈" userId="1f6f57c11e81be68" providerId="LiveId" clId="{C3F4C9D3-AED7-4184-9C84-168817B8A46E}" dt="2026-06-01T08:03:48.664" v="294" actId="1076"/>
          <ac:cxnSpMkLst>
            <pc:docMk/>
            <pc:sldMk cId="2366228011" sldId="3076"/>
            <ac:cxnSpMk id="19" creationId="{64F9BA52-1EFA-4905-8BF4-CDB2FF5A7097}"/>
          </ac:cxnSpMkLst>
        </pc:cxnChg>
        <pc:cxnChg chg="add mod">
          <ac:chgData name="金宝 陈" userId="1f6f57c11e81be68" providerId="LiveId" clId="{C3F4C9D3-AED7-4184-9C84-168817B8A46E}" dt="2026-06-01T08:03:48.664" v="294" actId="1076"/>
          <ac:cxnSpMkLst>
            <pc:docMk/>
            <pc:sldMk cId="2366228011" sldId="3076"/>
            <ac:cxnSpMk id="20" creationId="{2D276417-88D7-4479-812C-C7FE62927A5A}"/>
          </ac:cxnSpMkLst>
        </pc:cxnChg>
        <pc:cxnChg chg="add mod">
          <ac:chgData name="金宝 陈" userId="1f6f57c11e81be68" providerId="LiveId" clId="{C3F4C9D3-AED7-4184-9C84-168817B8A46E}" dt="2026-06-01T08:03:48.664" v="294" actId="1076"/>
          <ac:cxnSpMkLst>
            <pc:docMk/>
            <pc:sldMk cId="2366228011" sldId="3076"/>
            <ac:cxnSpMk id="21" creationId="{FCB591F9-E660-47E4-881F-7F89B11BCE8B}"/>
          </ac:cxnSpMkLst>
        </pc:cxnChg>
        <pc:cxnChg chg="add mod">
          <ac:chgData name="金宝 陈" userId="1f6f57c11e81be68" providerId="LiveId" clId="{C3F4C9D3-AED7-4184-9C84-168817B8A46E}" dt="2026-06-01T08:08:22.979" v="448" actId="14100"/>
          <ac:cxnSpMkLst>
            <pc:docMk/>
            <pc:sldMk cId="2366228011" sldId="3076"/>
            <ac:cxnSpMk id="25" creationId="{93DF70F1-AD04-4561-8F42-7813D26CECDB}"/>
          </ac:cxnSpMkLst>
        </pc:cxnChg>
        <pc:cxnChg chg="add mod">
          <ac:chgData name="金宝 陈" userId="1f6f57c11e81be68" providerId="LiveId" clId="{C3F4C9D3-AED7-4184-9C84-168817B8A46E}" dt="2026-06-01T12:19:44.589" v="1589" actId="14100"/>
          <ac:cxnSpMkLst>
            <pc:docMk/>
            <pc:sldMk cId="2366228011" sldId="3076"/>
            <ac:cxnSpMk id="29" creationId="{9BBA38B8-556E-4B5B-8324-AFBC8AF52E30}"/>
          </ac:cxnSpMkLst>
        </pc:cxnChg>
        <pc:cxnChg chg="add mod">
          <ac:chgData name="金宝 陈" userId="1f6f57c11e81be68" providerId="LiveId" clId="{C3F4C9D3-AED7-4184-9C84-168817B8A46E}" dt="2026-06-01T08:09:05.638" v="464" actId="1076"/>
          <ac:cxnSpMkLst>
            <pc:docMk/>
            <pc:sldMk cId="2366228011" sldId="3076"/>
            <ac:cxnSpMk id="34" creationId="{CE840F09-8B9A-4B03-89A7-552DE1428D4E}"/>
          </ac:cxnSpMkLst>
        </pc:cxnChg>
        <pc:cxnChg chg="add del mod">
          <ac:chgData name="金宝 陈" userId="1f6f57c11e81be68" providerId="LiveId" clId="{C3F4C9D3-AED7-4184-9C84-168817B8A46E}" dt="2026-06-01T08:09:22.141" v="481" actId="478"/>
          <ac:cxnSpMkLst>
            <pc:docMk/>
            <pc:sldMk cId="2366228011" sldId="3076"/>
            <ac:cxnSpMk id="37" creationId="{E36C791A-B4BB-4F80-B5F5-F4F817E71E84}"/>
          </ac:cxnSpMkLst>
        </pc:cxnChg>
        <pc:cxnChg chg="add mod">
          <ac:chgData name="金宝 陈" userId="1f6f57c11e81be68" providerId="LiveId" clId="{C3F4C9D3-AED7-4184-9C84-168817B8A46E}" dt="2026-06-01T12:17:32.041" v="1588" actId="14100"/>
          <ac:cxnSpMkLst>
            <pc:docMk/>
            <pc:sldMk cId="2366228011" sldId="3076"/>
            <ac:cxnSpMk id="39" creationId="{2F6DE5CB-E2F4-43DA-8C2B-C83337AC260F}"/>
          </ac:cxnSpMkLst>
        </pc:cxnChg>
        <pc:cxnChg chg="add mod">
          <ac:chgData name="金宝 陈" userId="1f6f57c11e81be68" providerId="LiveId" clId="{C3F4C9D3-AED7-4184-9C84-168817B8A46E}" dt="2026-06-01T08:10:09.060" v="501" actId="1076"/>
          <ac:cxnSpMkLst>
            <pc:docMk/>
            <pc:sldMk cId="2366228011" sldId="3076"/>
            <ac:cxnSpMk id="46" creationId="{D6CF4906-8650-4D53-949D-F131562C5D33}"/>
          </ac:cxnSpMkLst>
        </pc:cxnChg>
        <pc:cxnChg chg="add mod">
          <ac:chgData name="金宝 陈" userId="1f6f57c11e81be68" providerId="LiveId" clId="{C3F4C9D3-AED7-4184-9C84-168817B8A46E}" dt="2026-06-01T08:11:04.582" v="564" actId="1076"/>
          <ac:cxnSpMkLst>
            <pc:docMk/>
            <pc:sldMk cId="2366228011" sldId="3076"/>
            <ac:cxnSpMk id="50" creationId="{E290C9AE-789F-4E04-99D9-396D877BB984}"/>
          </ac:cxnSpMkLst>
        </pc:cxnChg>
      </pc:sldChg>
      <pc:sldChg chg="modSp mod">
        <pc:chgData name="金宝 陈" userId="1f6f57c11e81be68" providerId="LiveId" clId="{C3F4C9D3-AED7-4184-9C84-168817B8A46E}" dt="2026-06-01T08:40:28.783" v="699" actId="20577"/>
        <pc:sldMkLst>
          <pc:docMk/>
          <pc:sldMk cId="4271361078" sldId="3077"/>
        </pc:sldMkLst>
        <pc:spChg chg="mod">
          <ac:chgData name="金宝 陈" userId="1f6f57c11e81be68" providerId="LiveId" clId="{C3F4C9D3-AED7-4184-9C84-168817B8A46E}" dt="2026-06-01T08:40:28.783" v="699" actId="20577"/>
          <ac:spMkLst>
            <pc:docMk/>
            <pc:sldMk cId="4271361078" sldId="3077"/>
            <ac:spMk id="3" creationId="{3A042370-61E6-4A00-A5B3-5A6BEB1D82EE}"/>
          </ac:spMkLst>
        </pc:spChg>
      </pc:sldChg>
      <pc:sldChg chg="addSp delSp modSp new mod ord modShow chgLayout">
        <pc:chgData name="金宝 陈" userId="1f6f57c11e81be68" providerId="LiveId" clId="{C3F4C9D3-AED7-4184-9C84-168817B8A46E}" dt="2026-06-03T05:58:03.235" v="1935" actId="729"/>
        <pc:sldMkLst>
          <pc:docMk/>
          <pc:sldMk cId="629076125" sldId="3078"/>
        </pc:sldMkLst>
        <pc:spChg chg="del">
          <ac:chgData name="金宝 陈" userId="1f6f57c11e81be68" providerId="LiveId" clId="{C3F4C9D3-AED7-4184-9C84-168817B8A46E}" dt="2026-06-01T08:40:54.053" v="701" actId="700"/>
          <ac:spMkLst>
            <pc:docMk/>
            <pc:sldMk cId="629076125" sldId="3078"/>
            <ac:spMk id="2" creationId="{7CB837A9-DAA0-446D-B478-821155600831}"/>
          </ac:spMkLst>
        </pc:spChg>
        <pc:spChg chg="del">
          <ac:chgData name="金宝 陈" userId="1f6f57c11e81be68" providerId="LiveId" clId="{C3F4C9D3-AED7-4184-9C84-168817B8A46E}" dt="2026-06-01T08:40:54.053" v="701" actId="700"/>
          <ac:spMkLst>
            <pc:docMk/>
            <pc:sldMk cId="629076125" sldId="3078"/>
            <ac:spMk id="3" creationId="{35498A3C-E73B-4960-B0E8-9CDC940CF3F8}"/>
          </ac:spMkLst>
        </pc:spChg>
        <pc:spChg chg="mod ord">
          <ac:chgData name="金宝 陈" userId="1f6f57c11e81be68" providerId="LiveId" clId="{C3F4C9D3-AED7-4184-9C84-168817B8A46E}" dt="2026-06-01T08:40:54.053" v="701" actId="700"/>
          <ac:spMkLst>
            <pc:docMk/>
            <pc:sldMk cId="629076125" sldId="3078"/>
            <ac:spMk id="4" creationId="{9BF4BB14-05BF-4C77-9533-28407642A399}"/>
          </ac:spMkLst>
        </pc:spChg>
        <pc:spChg chg="mod ord">
          <ac:chgData name="金宝 陈" userId="1f6f57c11e81be68" providerId="LiveId" clId="{C3F4C9D3-AED7-4184-9C84-168817B8A46E}" dt="2026-06-01T08:40:54.053" v="701" actId="700"/>
          <ac:spMkLst>
            <pc:docMk/>
            <pc:sldMk cId="629076125" sldId="3078"/>
            <ac:spMk id="5" creationId="{B1715897-8694-43E1-A729-A7E52DE07508}"/>
          </ac:spMkLst>
        </pc:spChg>
        <pc:spChg chg="add mod ord">
          <ac:chgData name="金宝 陈" userId="1f6f57c11e81be68" providerId="LiveId" clId="{C3F4C9D3-AED7-4184-9C84-168817B8A46E}" dt="2026-06-01T08:45:36.287" v="1049" actId="20577"/>
          <ac:spMkLst>
            <pc:docMk/>
            <pc:sldMk cId="629076125" sldId="3078"/>
            <ac:spMk id="6" creationId="{6B116F11-8A66-45F0-95A6-12FEA27E26A7}"/>
          </ac:spMkLst>
        </pc:spChg>
        <pc:spChg chg="add mod ord">
          <ac:chgData name="金宝 陈" userId="1f6f57c11e81be68" providerId="LiveId" clId="{C3F4C9D3-AED7-4184-9C84-168817B8A46E}" dt="2026-06-01T08:43:28.198" v="957" actId="1076"/>
          <ac:spMkLst>
            <pc:docMk/>
            <pc:sldMk cId="629076125" sldId="3078"/>
            <ac:spMk id="7" creationId="{72DB4CBD-5E79-40F2-842C-35B08E3B6185}"/>
          </ac:spMkLst>
        </pc:spChg>
        <pc:spChg chg="add mod">
          <ac:chgData name="金宝 陈" userId="1f6f57c11e81be68" providerId="LiveId" clId="{C3F4C9D3-AED7-4184-9C84-168817B8A46E}" dt="2026-06-01T11:42:16.232" v="1579" actId="1076"/>
          <ac:spMkLst>
            <pc:docMk/>
            <pc:sldMk cId="629076125" sldId="3078"/>
            <ac:spMk id="8" creationId="{084A12B3-71F7-40E3-B8E1-1BA425329FCE}"/>
          </ac:spMkLst>
        </pc:spChg>
        <pc:spChg chg="add mod">
          <ac:chgData name="金宝 陈" userId="1f6f57c11e81be68" providerId="LiveId" clId="{C3F4C9D3-AED7-4184-9C84-168817B8A46E}" dt="2026-06-01T08:45:21.582" v="1017" actId="1076"/>
          <ac:spMkLst>
            <pc:docMk/>
            <pc:sldMk cId="629076125" sldId="3078"/>
            <ac:spMk id="11" creationId="{D57049F1-D195-4F0D-B9E0-1B222567AEC0}"/>
          </ac:spMkLst>
        </pc:spChg>
        <pc:spChg chg="add mod">
          <ac:chgData name="金宝 陈" userId="1f6f57c11e81be68" providerId="LiveId" clId="{C3F4C9D3-AED7-4184-9C84-168817B8A46E}" dt="2026-06-01T12:11:18.591" v="1587" actId="20577"/>
          <ac:spMkLst>
            <pc:docMk/>
            <pc:sldMk cId="629076125" sldId="3078"/>
            <ac:spMk id="12" creationId="{CAF03BD0-1B5A-486B-B9E1-2A6A91BBD9C0}"/>
          </ac:spMkLst>
        </pc:spChg>
        <pc:cxnChg chg="add mod">
          <ac:chgData name="金宝 陈" userId="1f6f57c11e81be68" providerId="LiveId" clId="{C3F4C9D3-AED7-4184-9C84-168817B8A46E}" dt="2026-06-01T08:45:23.672" v="1018" actId="1076"/>
          <ac:cxnSpMkLst>
            <pc:docMk/>
            <pc:sldMk cId="629076125" sldId="3078"/>
            <ac:cxnSpMk id="10" creationId="{E5CE081C-D664-40F7-B33D-D9FEAA8DEE31}"/>
          </ac:cxnSpMkLst>
        </pc:cxnChg>
      </pc:sldChg>
      <pc:sldChg chg="addSp delSp modSp add mod ord">
        <pc:chgData name="金宝 陈" userId="1f6f57c11e81be68" providerId="LiveId" clId="{C3F4C9D3-AED7-4184-9C84-168817B8A46E}" dt="2026-06-01T11:41:21.899" v="1578" actId="1076"/>
        <pc:sldMkLst>
          <pc:docMk/>
          <pc:sldMk cId="2043567735" sldId="3079"/>
        </pc:sldMkLst>
        <pc:spChg chg="add mod">
          <ac:chgData name="金宝 陈" userId="1f6f57c11e81be68" providerId="LiveId" clId="{C3F4C9D3-AED7-4184-9C84-168817B8A46E}" dt="2026-06-01T11:41:19.364" v="1577" actId="1076"/>
          <ac:spMkLst>
            <pc:docMk/>
            <pc:sldMk cId="2043567735" sldId="3079"/>
            <ac:spMk id="2" creationId="{719F253E-BCF9-4AE9-A6F8-05B2D04E7BC3}"/>
          </ac:spMkLst>
        </pc:spChg>
        <pc:spChg chg="add del mod">
          <ac:chgData name="金宝 陈" userId="1f6f57c11e81be68" providerId="LiveId" clId="{C3F4C9D3-AED7-4184-9C84-168817B8A46E}" dt="2026-06-01T11:34:31.358" v="1547" actId="478"/>
          <ac:spMkLst>
            <pc:docMk/>
            <pc:sldMk cId="2043567735" sldId="3079"/>
            <ac:spMk id="3" creationId="{20F8BCC6-14AB-4266-9DB3-4EB0A24D5A54}"/>
          </ac:spMkLst>
        </pc:spChg>
        <pc:spChg chg="mod">
          <ac:chgData name="金宝 陈" userId="1f6f57c11e81be68" providerId="LiveId" clId="{C3F4C9D3-AED7-4184-9C84-168817B8A46E}" dt="2026-06-01T11:30:00.258" v="1302" actId="20577"/>
          <ac:spMkLst>
            <pc:docMk/>
            <pc:sldMk cId="2043567735" sldId="3079"/>
            <ac:spMk id="7" creationId="{72DB4CBD-5E79-40F2-842C-35B08E3B6185}"/>
          </ac:spMkLst>
        </pc:spChg>
        <pc:spChg chg="del">
          <ac:chgData name="金宝 陈" userId="1f6f57c11e81be68" providerId="LiveId" clId="{C3F4C9D3-AED7-4184-9C84-168817B8A46E}" dt="2026-06-01T10:37:38.515" v="1054" actId="478"/>
          <ac:spMkLst>
            <pc:docMk/>
            <pc:sldMk cId="2043567735" sldId="3079"/>
            <ac:spMk id="8" creationId="{084A12B3-71F7-40E3-B8E1-1BA425329FCE}"/>
          </ac:spMkLst>
        </pc:spChg>
        <pc:spChg chg="add mod">
          <ac:chgData name="金宝 陈" userId="1f6f57c11e81be68" providerId="LiveId" clId="{C3F4C9D3-AED7-4184-9C84-168817B8A46E}" dt="2026-06-01T11:41:21.899" v="1578" actId="1076"/>
          <ac:spMkLst>
            <pc:docMk/>
            <pc:sldMk cId="2043567735" sldId="3079"/>
            <ac:spMk id="9" creationId="{0E8DB3D2-5FA4-4A24-9EAA-D90FF9620E64}"/>
          </ac:spMkLst>
        </pc:spChg>
        <pc:spChg chg="del">
          <ac:chgData name="金宝 陈" userId="1f6f57c11e81be68" providerId="LiveId" clId="{C3F4C9D3-AED7-4184-9C84-168817B8A46E}" dt="2026-06-01T10:37:38.515" v="1054" actId="478"/>
          <ac:spMkLst>
            <pc:docMk/>
            <pc:sldMk cId="2043567735" sldId="3079"/>
            <ac:spMk id="11" creationId="{D57049F1-D195-4F0D-B9E0-1B222567AEC0}"/>
          </ac:spMkLst>
        </pc:spChg>
        <pc:spChg chg="del">
          <ac:chgData name="金宝 陈" userId="1f6f57c11e81be68" providerId="LiveId" clId="{C3F4C9D3-AED7-4184-9C84-168817B8A46E}" dt="2026-06-01T10:37:37.010" v="1053" actId="478"/>
          <ac:spMkLst>
            <pc:docMk/>
            <pc:sldMk cId="2043567735" sldId="3079"/>
            <ac:spMk id="12" creationId="{CAF03BD0-1B5A-486B-B9E1-2A6A91BBD9C0}"/>
          </ac:spMkLst>
        </pc:spChg>
        <pc:spChg chg="add mod">
          <ac:chgData name="金宝 陈" userId="1f6f57c11e81be68" providerId="LiveId" clId="{C3F4C9D3-AED7-4184-9C84-168817B8A46E}" dt="2026-06-01T11:41:15.634" v="1576" actId="208"/>
          <ac:spMkLst>
            <pc:docMk/>
            <pc:sldMk cId="2043567735" sldId="3079"/>
            <ac:spMk id="13" creationId="{0916C5C0-5F99-419E-A676-3E196E9409BB}"/>
          </ac:spMkLst>
        </pc:spChg>
        <pc:spChg chg="add del mod">
          <ac:chgData name="金宝 陈" userId="1f6f57c11e81be68" providerId="LiveId" clId="{C3F4C9D3-AED7-4184-9C84-168817B8A46E}" dt="2026-06-01T11:31:19.420" v="1307" actId="478"/>
          <ac:spMkLst>
            <pc:docMk/>
            <pc:sldMk cId="2043567735" sldId="3079"/>
            <ac:spMk id="14" creationId="{78D88DD7-F53F-4B15-9EBA-09956599DFD8}"/>
          </ac:spMkLst>
        </pc:spChg>
        <pc:spChg chg="add del mod">
          <ac:chgData name="金宝 陈" userId="1f6f57c11e81be68" providerId="LiveId" clId="{C3F4C9D3-AED7-4184-9C84-168817B8A46E}" dt="2026-06-01T11:33:03.689" v="1423" actId="478"/>
          <ac:spMkLst>
            <pc:docMk/>
            <pc:sldMk cId="2043567735" sldId="3079"/>
            <ac:spMk id="15" creationId="{930D1D3E-E17D-4DEF-8A35-DB336C646768}"/>
          </ac:spMkLst>
        </pc:spChg>
        <pc:cxnChg chg="del">
          <ac:chgData name="金宝 陈" userId="1f6f57c11e81be68" providerId="LiveId" clId="{C3F4C9D3-AED7-4184-9C84-168817B8A46E}" dt="2026-06-01T10:37:38.515" v="1054" actId="478"/>
          <ac:cxnSpMkLst>
            <pc:docMk/>
            <pc:sldMk cId="2043567735" sldId="3079"/>
            <ac:cxnSpMk id="10" creationId="{E5CE081C-D664-40F7-B33D-D9FEAA8DEE31}"/>
          </ac:cxnSpMkLst>
        </pc:cxnChg>
      </pc:sldChg>
      <pc:sldChg chg="delSp modSp add mod">
        <pc:chgData name="金宝 陈" userId="1f6f57c11e81be68" providerId="LiveId" clId="{C3F4C9D3-AED7-4184-9C84-168817B8A46E}" dt="2026-06-01T11:06:51.196" v="1226"/>
        <pc:sldMkLst>
          <pc:docMk/>
          <pc:sldMk cId="1272441429" sldId="3080"/>
        </pc:sldMkLst>
        <pc:spChg chg="mod">
          <ac:chgData name="金宝 陈" userId="1f6f57c11e81be68" providerId="LiveId" clId="{C3F4C9D3-AED7-4184-9C84-168817B8A46E}" dt="2026-06-01T11:06:51.196" v="1226"/>
          <ac:spMkLst>
            <pc:docMk/>
            <pc:sldMk cId="1272441429" sldId="3080"/>
            <ac:spMk id="6" creationId="{DD67E8AB-B5AF-46BC-AD9B-ED26CC2010BF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7" creationId="{7AB31EEE-47C2-4101-8F59-4FA39BB7FFED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8" creationId="{5A49DC43-194C-4E37-A503-4317892E5E67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9" creationId="{29D87968-43A7-443C-92C8-4B7DB0D52446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12" creationId="{86B24CF0-BA60-4478-94FD-D595D8A5CCEA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16" creationId="{D8635DEC-F2E6-40AC-A49A-BF21FB9051D7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22" creationId="{9415E884-9ED2-40E0-AD92-7BFB95DD757B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23" creationId="{5EFFCD76-1ED2-440D-9225-CB346EEA8377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24" creationId="{D055EDBB-0772-45B5-9CE1-CA030D90A0F9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26" creationId="{13A61DDA-0F98-4FD4-84C6-70690687BA43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27" creationId="{2A0F7C60-479E-40B1-BCF4-551656C0E3B0}"/>
          </ac:spMkLst>
        </pc:spChg>
        <pc:spChg chg="del">
          <ac:chgData name="金宝 陈" userId="1f6f57c11e81be68" providerId="LiveId" clId="{C3F4C9D3-AED7-4184-9C84-168817B8A46E}" dt="2026-06-01T10:46:14.152" v="1072" actId="478"/>
          <ac:spMkLst>
            <pc:docMk/>
            <pc:sldMk cId="1272441429" sldId="3080"/>
            <ac:spMk id="33" creationId="{FB5CA594-6CE8-4738-A70F-E4DCB3D18184}"/>
          </ac:spMkLst>
        </pc:spChg>
        <pc:spChg chg="del">
          <ac:chgData name="金宝 陈" userId="1f6f57c11e81be68" providerId="LiveId" clId="{C3F4C9D3-AED7-4184-9C84-168817B8A46E}" dt="2026-06-01T10:46:09.908" v="1070" actId="478"/>
          <ac:spMkLst>
            <pc:docMk/>
            <pc:sldMk cId="1272441429" sldId="3080"/>
            <ac:spMk id="45" creationId="{8F5EEF23-64D6-4C35-A6B4-7E545116FCE7}"/>
          </ac:spMkLst>
        </pc:spChg>
        <pc:spChg chg="del">
          <ac:chgData name="金宝 陈" userId="1f6f57c11e81be68" providerId="LiveId" clId="{C3F4C9D3-AED7-4184-9C84-168817B8A46E}" dt="2026-06-01T10:46:14.152" v="1072" actId="478"/>
          <ac:spMkLst>
            <pc:docMk/>
            <pc:sldMk cId="1272441429" sldId="3080"/>
            <ac:spMk id="47" creationId="{658FE7F9-682F-472D-BD7B-706B68D85A0E}"/>
          </ac:spMkLst>
        </pc:spChg>
        <pc:spChg chg="del">
          <ac:chgData name="金宝 陈" userId="1f6f57c11e81be68" providerId="LiveId" clId="{C3F4C9D3-AED7-4184-9C84-168817B8A46E}" dt="2026-06-01T10:46:14.152" v="1072" actId="478"/>
          <ac:spMkLst>
            <pc:docMk/>
            <pc:sldMk cId="1272441429" sldId="3080"/>
            <ac:spMk id="49" creationId="{16064664-5352-4375-ABB3-BC6EE566DB64}"/>
          </ac:spMkLst>
        </pc:spChg>
        <pc:picChg chg="del">
          <ac:chgData name="金宝 陈" userId="1f6f57c11e81be68" providerId="LiveId" clId="{C3F4C9D3-AED7-4184-9C84-168817B8A46E}" dt="2026-06-01T10:46:09.908" v="1070" actId="478"/>
          <ac:picMkLst>
            <pc:docMk/>
            <pc:sldMk cId="1272441429" sldId="3080"/>
            <ac:picMk id="15" creationId="{774DA964-48AD-47CA-9200-8204EDB640F3}"/>
          </ac:picMkLst>
        </pc:picChg>
        <pc:cxnChg chg="del">
          <ac:chgData name="金宝 陈" userId="1f6f57c11e81be68" providerId="LiveId" clId="{C3F4C9D3-AED7-4184-9C84-168817B8A46E}" dt="2026-06-01T10:46:09.908" v="1070" actId="478"/>
          <ac:cxnSpMkLst>
            <pc:docMk/>
            <pc:sldMk cId="1272441429" sldId="3080"/>
            <ac:cxnSpMk id="18" creationId="{DB400556-70DA-435B-925F-870C27C6CA90}"/>
          </ac:cxnSpMkLst>
        </pc:cxnChg>
        <pc:cxnChg chg="del">
          <ac:chgData name="金宝 陈" userId="1f6f57c11e81be68" providerId="LiveId" clId="{C3F4C9D3-AED7-4184-9C84-168817B8A46E}" dt="2026-06-01T10:46:09.908" v="1070" actId="478"/>
          <ac:cxnSpMkLst>
            <pc:docMk/>
            <pc:sldMk cId="1272441429" sldId="3080"/>
            <ac:cxnSpMk id="19" creationId="{64F9BA52-1EFA-4905-8BF4-CDB2FF5A7097}"/>
          </ac:cxnSpMkLst>
        </pc:cxnChg>
        <pc:cxnChg chg="del">
          <ac:chgData name="金宝 陈" userId="1f6f57c11e81be68" providerId="LiveId" clId="{C3F4C9D3-AED7-4184-9C84-168817B8A46E}" dt="2026-06-01T10:46:09.908" v="1070" actId="478"/>
          <ac:cxnSpMkLst>
            <pc:docMk/>
            <pc:sldMk cId="1272441429" sldId="3080"/>
            <ac:cxnSpMk id="20" creationId="{2D276417-88D7-4479-812C-C7FE62927A5A}"/>
          </ac:cxnSpMkLst>
        </pc:cxnChg>
        <pc:cxnChg chg="del">
          <ac:chgData name="金宝 陈" userId="1f6f57c11e81be68" providerId="LiveId" clId="{C3F4C9D3-AED7-4184-9C84-168817B8A46E}" dt="2026-06-01T10:46:09.908" v="1070" actId="478"/>
          <ac:cxnSpMkLst>
            <pc:docMk/>
            <pc:sldMk cId="1272441429" sldId="3080"/>
            <ac:cxnSpMk id="21" creationId="{FCB591F9-E660-47E4-881F-7F89B11BCE8B}"/>
          </ac:cxnSpMkLst>
        </pc:cxnChg>
        <pc:cxnChg chg="del">
          <ac:chgData name="金宝 陈" userId="1f6f57c11e81be68" providerId="LiveId" clId="{C3F4C9D3-AED7-4184-9C84-168817B8A46E}" dt="2026-06-01T10:46:09.908" v="1070" actId="478"/>
          <ac:cxnSpMkLst>
            <pc:docMk/>
            <pc:sldMk cId="1272441429" sldId="3080"/>
            <ac:cxnSpMk id="25" creationId="{93DF70F1-AD04-4561-8F42-7813D26CECDB}"/>
          </ac:cxnSpMkLst>
        </pc:cxnChg>
        <pc:cxnChg chg="del">
          <ac:chgData name="金宝 陈" userId="1f6f57c11e81be68" providerId="LiveId" clId="{C3F4C9D3-AED7-4184-9C84-168817B8A46E}" dt="2026-06-01T10:46:09.908" v="1070" actId="478"/>
          <ac:cxnSpMkLst>
            <pc:docMk/>
            <pc:sldMk cId="1272441429" sldId="3080"/>
            <ac:cxnSpMk id="29" creationId="{9BBA38B8-556E-4B5B-8324-AFBC8AF52E30}"/>
          </ac:cxnSpMkLst>
        </pc:cxnChg>
        <pc:cxnChg chg="del">
          <ac:chgData name="金宝 陈" userId="1f6f57c11e81be68" providerId="LiveId" clId="{C3F4C9D3-AED7-4184-9C84-168817B8A46E}" dt="2026-06-01T10:46:14.152" v="1072" actId="478"/>
          <ac:cxnSpMkLst>
            <pc:docMk/>
            <pc:sldMk cId="1272441429" sldId="3080"/>
            <ac:cxnSpMk id="34" creationId="{CE840F09-8B9A-4B03-89A7-552DE1428D4E}"/>
          </ac:cxnSpMkLst>
        </pc:cxnChg>
        <pc:cxnChg chg="del mod">
          <ac:chgData name="金宝 陈" userId="1f6f57c11e81be68" providerId="LiveId" clId="{C3F4C9D3-AED7-4184-9C84-168817B8A46E}" dt="2026-06-01T10:46:11.797" v="1071" actId="478"/>
          <ac:cxnSpMkLst>
            <pc:docMk/>
            <pc:sldMk cId="1272441429" sldId="3080"/>
            <ac:cxnSpMk id="39" creationId="{2F6DE5CB-E2F4-43DA-8C2B-C83337AC260F}"/>
          </ac:cxnSpMkLst>
        </pc:cxnChg>
        <pc:cxnChg chg="del">
          <ac:chgData name="金宝 陈" userId="1f6f57c11e81be68" providerId="LiveId" clId="{C3F4C9D3-AED7-4184-9C84-168817B8A46E}" dt="2026-06-01T10:46:14.152" v="1072" actId="478"/>
          <ac:cxnSpMkLst>
            <pc:docMk/>
            <pc:sldMk cId="1272441429" sldId="3080"/>
            <ac:cxnSpMk id="46" creationId="{D6CF4906-8650-4D53-949D-F131562C5D33}"/>
          </ac:cxnSpMkLst>
        </pc:cxnChg>
        <pc:cxnChg chg="del">
          <ac:chgData name="金宝 陈" userId="1f6f57c11e81be68" providerId="LiveId" clId="{C3F4C9D3-AED7-4184-9C84-168817B8A46E}" dt="2026-06-01T10:46:14.152" v="1072" actId="478"/>
          <ac:cxnSpMkLst>
            <pc:docMk/>
            <pc:sldMk cId="1272441429" sldId="3080"/>
            <ac:cxnSpMk id="50" creationId="{E290C9AE-789F-4E04-99D9-396D877BB984}"/>
          </ac:cxnSpMkLst>
        </pc:cxnChg>
      </pc:sldChg>
      <pc:sldChg chg="addSp modSp add mod">
        <pc:chgData name="金宝 陈" userId="1f6f57c11e81be68" providerId="LiveId" clId="{C3F4C9D3-AED7-4184-9C84-168817B8A46E}" dt="2026-06-03T06:00:19.038" v="1977" actId="1076"/>
        <pc:sldMkLst>
          <pc:docMk/>
          <pc:sldMk cId="2798699566" sldId="3081"/>
        </pc:sldMkLst>
        <pc:spChg chg="add mod">
          <ac:chgData name="金宝 陈" userId="1f6f57c11e81be68" providerId="LiveId" clId="{C3F4C9D3-AED7-4184-9C84-168817B8A46E}" dt="2026-06-03T06:00:19.038" v="1977" actId="1076"/>
          <ac:spMkLst>
            <pc:docMk/>
            <pc:sldMk cId="2798699566" sldId="3081"/>
            <ac:spMk id="2" creationId="{5F739E07-E5A5-4BE1-8657-CD4B2A42E4EF}"/>
          </ac:spMkLst>
        </pc:spChg>
        <pc:spChg chg="mod">
          <ac:chgData name="金宝 陈" userId="1f6f57c11e81be68" providerId="LiveId" clId="{C3F4C9D3-AED7-4184-9C84-168817B8A46E}" dt="2026-06-03T06:00:08.294" v="1962" actId="20577"/>
          <ac:spMkLst>
            <pc:docMk/>
            <pc:sldMk cId="2798699566" sldId="3081"/>
            <ac:spMk id="7" creationId="{72DB4CBD-5E79-40F2-842C-35B08E3B6185}"/>
          </ac:spMkLst>
        </pc:spChg>
        <pc:spChg chg="mod">
          <ac:chgData name="金宝 陈" userId="1f6f57c11e81be68" providerId="LiveId" clId="{C3F4C9D3-AED7-4184-9C84-168817B8A46E}" dt="2026-06-03T05:52:20.825" v="1879" actId="1076"/>
          <ac:spMkLst>
            <pc:docMk/>
            <pc:sldMk cId="2798699566" sldId="3081"/>
            <ac:spMk id="11" creationId="{D57049F1-D195-4F0D-B9E0-1B222567AEC0}"/>
          </ac:spMkLst>
        </pc:spChg>
        <pc:spChg chg="mod">
          <ac:chgData name="金宝 陈" userId="1f6f57c11e81be68" providerId="LiveId" clId="{C3F4C9D3-AED7-4184-9C84-168817B8A46E}" dt="2026-06-03T05:52:33.943" v="1909" actId="20577"/>
          <ac:spMkLst>
            <pc:docMk/>
            <pc:sldMk cId="2798699566" sldId="3081"/>
            <ac:spMk id="12" creationId="{CAF03BD0-1B5A-486B-B9E1-2A6A91BBD9C0}"/>
          </ac:spMkLst>
        </pc:spChg>
      </pc:sldChg>
      <pc:sldChg chg="addSp delSp modSp add mod">
        <pc:chgData name="金宝 陈" userId="1f6f57c11e81be68" providerId="LiveId" clId="{C3F4C9D3-AED7-4184-9C84-168817B8A46E}" dt="2026-06-03T06:01:58.063" v="2016" actId="20577"/>
        <pc:sldMkLst>
          <pc:docMk/>
          <pc:sldMk cId="3032988478" sldId="3082"/>
        </pc:sldMkLst>
        <pc:spChg chg="mod">
          <ac:chgData name="金宝 陈" userId="1f6f57c11e81be68" providerId="LiveId" clId="{C3F4C9D3-AED7-4184-9C84-168817B8A46E}" dt="2026-06-03T06:01:58.063" v="2016" actId="20577"/>
          <ac:spMkLst>
            <pc:docMk/>
            <pc:sldMk cId="3032988478" sldId="3082"/>
            <ac:spMk id="7" creationId="{72DB4CBD-5E79-40F2-842C-35B08E3B6185}"/>
          </ac:spMkLst>
        </pc:spChg>
        <pc:spChg chg="del mod">
          <ac:chgData name="金宝 陈" userId="1f6f57c11e81be68" providerId="LiveId" clId="{C3F4C9D3-AED7-4184-9C84-168817B8A46E}" dt="2026-06-03T05:54:38.078" v="1912" actId="478"/>
          <ac:spMkLst>
            <pc:docMk/>
            <pc:sldMk cId="3032988478" sldId="3082"/>
            <ac:spMk id="8" creationId="{084A12B3-71F7-40E3-B8E1-1BA425329FCE}"/>
          </ac:spMkLst>
        </pc:spChg>
        <pc:spChg chg="del">
          <ac:chgData name="金宝 陈" userId="1f6f57c11e81be68" providerId="LiveId" clId="{C3F4C9D3-AED7-4184-9C84-168817B8A46E}" dt="2026-06-03T05:54:39.148" v="1913" actId="478"/>
          <ac:spMkLst>
            <pc:docMk/>
            <pc:sldMk cId="3032988478" sldId="3082"/>
            <ac:spMk id="11" creationId="{D57049F1-D195-4F0D-B9E0-1B222567AEC0}"/>
          </ac:spMkLst>
        </pc:spChg>
        <pc:spChg chg="del">
          <ac:chgData name="金宝 陈" userId="1f6f57c11e81be68" providerId="LiveId" clId="{C3F4C9D3-AED7-4184-9C84-168817B8A46E}" dt="2026-06-03T05:54:41.225" v="1915" actId="478"/>
          <ac:spMkLst>
            <pc:docMk/>
            <pc:sldMk cId="3032988478" sldId="3082"/>
            <ac:spMk id="12" creationId="{CAF03BD0-1B5A-486B-B9E1-2A6A91BBD9C0}"/>
          </ac:spMkLst>
        </pc:spChg>
        <pc:spChg chg="add mod">
          <ac:chgData name="金宝 陈" userId="1f6f57c11e81be68" providerId="LiveId" clId="{C3F4C9D3-AED7-4184-9C84-168817B8A46E}" dt="2026-06-03T05:55:14.620" v="1931" actId="113"/>
          <ac:spMkLst>
            <pc:docMk/>
            <pc:sldMk cId="3032988478" sldId="3082"/>
            <ac:spMk id="13" creationId="{88E48F8E-AD40-4B4E-B430-53B5EFDE504E}"/>
          </ac:spMkLst>
        </pc:spChg>
        <pc:picChg chg="add del mod">
          <ac:chgData name="金宝 陈" userId="1f6f57c11e81be68" providerId="LiveId" clId="{C3F4C9D3-AED7-4184-9C84-168817B8A46E}" dt="2026-06-03T05:55:35.840" v="1932" actId="478"/>
          <ac:picMkLst>
            <pc:docMk/>
            <pc:sldMk cId="3032988478" sldId="3082"/>
            <ac:picMk id="3" creationId="{A9A166E0-6D64-4365-9CE6-4ECE302A5129}"/>
          </ac:picMkLst>
        </pc:picChg>
        <pc:picChg chg="add mod">
          <ac:chgData name="金宝 陈" userId="1f6f57c11e81be68" providerId="LiveId" clId="{C3F4C9D3-AED7-4184-9C84-168817B8A46E}" dt="2026-06-03T05:55:39.645" v="1934" actId="1076"/>
          <ac:picMkLst>
            <pc:docMk/>
            <pc:sldMk cId="3032988478" sldId="3082"/>
            <ac:picMk id="14" creationId="{92C8F477-07EE-4E3A-9596-E7F703A01E6A}"/>
          </ac:picMkLst>
        </pc:picChg>
        <pc:cxnChg chg="del">
          <ac:chgData name="金宝 陈" userId="1f6f57c11e81be68" providerId="LiveId" clId="{C3F4C9D3-AED7-4184-9C84-168817B8A46E}" dt="2026-06-03T05:54:39.980" v="1914" actId="478"/>
          <ac:cxnSpMkLst>
            <pc:docMk/>
            <pc:sldMk cId="3032988478" sldId="3082"/>
            <ac:cxnSpMk id="10" creationId="{E5CE081C-D664-40F7-B33D-D9FEAA8DEE31}"/>
          </ac:cxnSpMkLst>
        </pc:cxnChg>
      </pc:sldChg>
    </pc:docChg>
  </pc:docChgLst>
  <pc:docChgLst>
    <pc:chgData name="金宝 陈" userId="1f6f57c11e81be68" providerId="LiveId" clId="{92A4DD8F-FF19-4149-AECA-58FEE453D4CA}"/>
    <pc:docChg chg="modSld">
      <pc:chgData name="金宝 陈" userId="1f6f57c11e81be68" providerId="LiveId" clId="{92A4DD8F-FF19-4149-AECA-58FEE453D4CA}" dt="2025-06-12T06:50:04.396" v="55" actId="1036"/>
      <pc:docMkLst>
        <pc:docMk/>
      </pc:docMkLst>
      <pc:sldChg chg="modSp mod">
        <pc:chgData name="金宝 陈" userId="1f6f57c11e81be68" providerId="LiveId" clId="{92A4DD8F-FF19-4149-AECA-58FEE453D4CA}" dt="2025-06-12T06:50:04.396" v="55" actId="1036"/>
        <pc:sldMkLst>
          <pc:docMk/>
          <pc:sldMk cId="431796623" sldId="1983"/>
        </pc:sldMkLst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" creationId="{61947202-4E61-4177-B077-8CE9F3E09D60}"/>
          </ac:spMkLst>
        </pc:spChg>
        <pc:spChg chg="mod">
          <ac:chgData name="金宝 陈" userId="1f6f57c11e81be68" providerId="LiveId" clId="{92A4DD8F-FF19-4149-AECA-58FEE453D4CA}" dt="2025-06-12T06:49:55.043" v="32" actId="20577"/>
          <ac:spMkLst>
            <pc:docMk/>
            <pc:sldMk cId="431796623" sldId="1983"/>
            <ac:spMk id="3" creationId="{4B89D142-632A-430F-BE48-875B2D5F255E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6" creationId="{C82A6647-E86C-44D1-A81C-888CC258BF6A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7" creationId="{262260D6-19C6-4864-81D4-74CFF1CE2503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9" creationId="{2BC4028C-0EEB-4873-B762-9B3C64B67016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0" creationId="{E9E66161-8E37-4310-A0EE-C91D07DB9434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1" creationId="{E8987B6D-4C6B-4341-B8B6-C81AB2910037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2" creationId="{2B72AE98-7845-4C78-B803-D80273902802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3" creationId="{8E6AC3D8-BA09-4595-85A2-DAE7347BA5DA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4" creationId="{FF42B656-4E01-46D4-AF5F-E248BC54ECEC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5" creationId="{D09BAA93-8110-450C-A992-DC2B0B7F5E32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6" creationId="{9D862425-2C61-4C57-A868-E5923D766AF3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8" creationId="{B785490A-EA45-4BCF-A49F-45F7C66CA4B2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19" creationId="{52D389D5-32D6-4348-90AE-D628F2DDCD97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0" creationId="{0340EA1D-A2B2-4DEC-87B7-E67F4D296A51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1" creationId="{ADF35A49-9A0D-40C1-89AE-B9A121626E6F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3" creationId="{81C3A850-B75F-4428-AA05-7B7B266AC6B9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5" creationId="{9CF56A65-4F5B-422F-8195-7C7ED0ADCB6D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6" creationId="{29B35080-C79E-4AB0-B57C-C4A2F35D69FA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7" creationId="{5BEA3088-33C2-4244-ACD1-A0A5339590A4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8" creationId="{176FF618-EADD-46E8-BA0D-428007C3D4DB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29" creationId="{5125B0BB-BE3B-4909-9454-FD91C42BB007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30" creationId="{C7607B9B-E1F9-4522-898C-540624D996B1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31" creationId="{CDABBE5F-58AC-49F8-AEF7-FFB53DFE708A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32" creationId="{0EA54D1D-8400-4F36-A0B1-9CDD16660C7C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33" creationId="{94C1AECE-9F66-425F-9D07-82ED24221CCB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34" creationId="{04203409-A315-4360-B682-8D98BD23FBD6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35" creationId="{21416FA8-DF43-45C7-8CC9-15B519D9D3EA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36" creationId="{4A4A3681-2473-426E-8311-2488D32B66D5}"/>
          </ac:spMkLst>
        </pc:spChg>
        <pc:spChg chg="mod">
          <ac:chgData name="金宝 陈" userId="1f6f57c11e81be68" providerId="LiveId" clId="{92A4DD8F-FF19-4149-AECA-58FEE453D4CA}" dt="2025-06-12T06:50:04.396" v="55" actId="1036"/>
          <ac:spMkLst>
            <pc:docMk/>
            <pc:sldMk cId="431796623" sldId="1983"/>
            <ac:spMk id="37" creationId="{33726237-29D6-4732-ACCB-24E7A3E36961}"/>
          </ac:spMkLst>
        </pc:spChg>
        <pc:picChg chg="mod">
          <ac:chgData name="金宝 陈" userId="1f6f57c11e81be68" providerId="LiveId" clId="{92A4DD8F-FF19-4149-AECA-58FEE453D4CA}" dt="2025-06-12T06:50:04.396" v="55" actId="1036"/>
          <ac:picMkLst>
            <pc:docMk/>
            <pc:sldMk cId="431796623" sldId="1983"/>
            <ac:picMk id="17" creationId="{5C3DF12C-692C-4376-8B31-1FA9A5495810}"/>
          </ac:picMkLst>
        </pc:picChg>
        <pc:picChg chg="mod">
          <ac:chgData name="金宝 陈" userId="1f6f57c11e81be68" providerId="LiveId" clId="{92A4DD8F-FF19-4149-AECA-58FEE453D4CA}" dt="2025-06-12T06:50:04.396" v="55" actId="1036"/>
          <ac:picMkLst>
            <pc:docMk/>
            <pc:sldMk cId="431796623" sldId="1983"/>
            <ac:picMk id="22" creationId="{26CBCFE5-DFAD-40A8-A2D9-41AD2D37AADD}"/>
          </ac:picMkLst>
        </pc:picChg>
        <pc:picChg chg="mod">
          <ac:chgData name="金宝 陈" userId="1f6f57c11e81be68" providerId="LiveId" clId="{92A4DD8F-FF19-4149-AECA-58FEE453D4CA}" dt="2025-06-12T06:50:04.396" v="55" actId="1036"/>
          <ac:picMkLst>
            <pc:docMk/>
            <pc:sldMk cId="431796623" sldId="1983"/>
            <ac:picMk id="24" creationId="{9040DBE3-40F5-4DB2-AA4C-FBAEF04B9729}"/>
          </ac:picMkLst>
        </pc:picChg>
      </pc:sldChg>
    </pc:docChg>
  </pc:docChgLst>
  <pc:docChgLst>
    <pc:chgData name="伯尧" userId="86706a6a-cdaa-42d0-b31c-255ab0f7d779" providerId="ADAL" clId="{8D9BB99F-1566-4A2A-ACD2-751A7EB9872F}"/>
    <pc:docChg chg="undo custSel addSld delSld modSld">
      <pc:chgData name="伯尧" userId="86706a6a-cdaa-42d0-b31c-255ab0f7d779" providerId="ADAL" clId="{8D9BB99F-1566-4A2A-ACD2-751A7EB9872F}" dt="2023-12-07T02:56:52.887" v="643" actId="20577"/>
      <pc:docMkLst>
        <pc:docMk/>
      </pc:docMkLst>
      <pc:sldChg chg="modSp mod">
        <pc:chgData name="伯尧" userId="86706a6a-cdaa-42d0-b31c-255ab0f7d779" providerId="ADAL" clId="{8D9BB99F-1566-4A2A-ACD2-751A7EB9872F}" dt="2023-12-07T02:43:35.618" v="639"/>
        <pc:sldMkLst>
          <pc:docMk/>
          <pc:sldMk cId="2062779813" sldId="258"/>
        </pc:sldMkLst>
        <pc:spChg chg="mod">
          <ac:chgData name="伯尧" userId="86706a6a-cdaa-42d0-b31c-255ab0f7d779" providerId="ADAL" clId="{8D9BB99F-1566-4A2A-ACD2-751A7EB9872F}" dt="2023-12-07T02:43:35.618" v="639"/>
          <ac:spMkLst>
            <pc:docMk/>
            <pc:sldMk cId="2062779813" sldId="258"/>
            <ac:spMk id="3" creationId="{4B89D142-632A-430F-BE48-875B2D5F255E}"/>
          </ac:spMkLst>
        </pc:spChg>
      </pc:sldChg>
      <pc:sldChg chg="modSp mod">
        <pc:chgData name="伯尧" userId="86706a6a-cdaa-42d0-b31c-255ab0f7d779" providerId="ADAL" clId="{8D9BB99F-1566-4A2A-ACD2-751A7EB9872F}" dt="2023-12-07T02:31:31.691" v="384" actId="1076"/>
        <pc:sldMkLst>
          <pc:docMk/>
          <pc:sldMk cId="732495374" sldId="262"/>
        </pc:sldMkLst>
        <pc:spChg chg="mod">
          <ac:chgData name="伯尧" userId="86706a6a-cdaa-42d0-b31c-255ab0f7d779" providerId="ADAL" clId="{8D9BB99F-1566-4A2A-ACD2-751A7EB9872F}" dt="2023-12-07T02:27:28.923" v="366"/>
          <ac:spMkLst>
            <pc:docMk/>
            <pc:sldMk cId="732495374" sldId="262"/>
            <ac:spMk id="11" creationId="{00000000-0000-0000-0000-000000000000}"/>
          </ac:spMkLst>
        </pc:spChg>
        <pc:spChg chg="mod">
          <ac:chgData name="伯尧" userId="86706a6a-cdaa-42d0-b31c-255ab0f7d779" providerId="ADAL" clId="{8D9BB99F-1566-4A2A-ACD2-751A7EB9872F}" dt="2023-12-07T02:31:28.262" v="383" actId="1076"/>
          <ac:spMkLst>
            <pc:docMk/>
            <pc:sldMk cId="732495374" sldId="262"/>
            <ac:spMk id="17" creationId="{00000000-0000-0000-0000-000000000000}"/>
          </ac:spMkLst>
        </pc:spChg>
        <pc:spChg chg="mod">
          <ac:chgData name="伯尧" userId="86706a6a-cdaa-42d0-b31c-255ab0f7d779" providerId="ADAL" clId="{8D9BB99F-1566-4A2A-ACD2-751A7EB9872F}" dt="2023-12-07T02:31:31.691" v="384" actId="1076"/>
          <ac:spMkLst>
            <pc:docMk/>
            <pc:sldMk cId="732495374" sldId="262"/>
            <ac:spMk id="18" creationId="{00000000-0000-0000-0000-000000000000}"/>
          </ac:spMkLst>
        </pc:spChg>
        <pc:spChg chg="mod">
          <ac:chgData name="伯尧" userId="86706a6a-cdaa-42d0-b31c-255ab0f7d779" providerId="ADAL" clId="{8D9BB99F-1566-4A2A-ACD2-751A7EB9872F}" dt="2023-12-07T02:27:34.708" v="374"/>
          <ac:spMkLst>
            <pc:docMk/>
            <pc:sldMk cId="732495374" sldId="262"/>
            <ac:spMk id="23" creationId="{00000000-0000-0000-0000-000000000000}"/>
          </ac:spMkLst>
        </pc:spChg>
        <pc:spChg chg="mod">
          <ac:chgData name="伯尧" userId="86706a6a-cdaa-42d0-b31c-255ab0f7d779" providerId="ADAL" clId="{8D9BB99F-1566-4A2A-ACD2-751A7EB9872F}" dt="2023-12-07T02:27:42.156" v="382"/>
          <ac:spMkLst>
            <pc:docMk/>
            <pc:sldMk cId="732495374" sldId="262"/>
            <ac:spMk id="29" creationId="{00000000-0000-0000-0000-000000000000}"/>
          </ac:spMkLst>
        </pc:spChg>
      </pc:sldChg>
      <pc:sldChg chg="modSp mod">
        <pc:chgData name="伯尧" userId="86706a6a-cdaa-42d0-b31c-255ab0f7d779" providerId="ADAL" clId="{8D9BB99F-1566-4A2A-ACD2-751A7EB9872F}" dt="2023-12-07T02:56:52.887" v="643" actId="20577"/>
        <pc:sldMkLst>
          <pc:docMk/>
          <pc:sldMk cId="1012552631" sldId="1896"/>
        </pc:sldMkLst>
        <pc:spChg chg="mod">
          <ac:chgData name="伯尧" userId="86706a6a-cdaa-42d0-b31c-255ab0f7d779" providerId="ADAL" clId="{8D9BB99F-1566-4A2A-ACD2-751A7EB9872F}" dt="2023-12-07T02:56:52.887" v="643" actId="20577"/>
          <ac:spMkLst>
            <pc:docMk/>
            <pc:sldMk cId="1012552631" sldId="1896"/>
            <ac:spMk id="3" creationId="{4B89D142-632A-430F-BE48-875B2D5F255E}"/>
          </ac:spMkLst>
        </pc:spChg>
      </pc:sldChg>
      <pc:sldChg chg="del">
        <pc:chgData name="伯尧" userId="86706a6a-cdaa-42d0-b31c-255ab0f7d779" providerId="ADAL" clId="{8D9BB99F-1566-4A2A-ACD2-751A7EB9872F}" dt="2023-12-07T02:38:05.736" v="521" actId="47"/>
        <pc:sldMkLst>
          <pc:docMk/>
          <pc:sldMk cId="615884545" sldId="1900"/>
        </pc:sldMkLst>
      </pc:sldChg>
      <pc:sldChg chg="add del">
        <pc:chgData name="伯尧" userId="86706a6a-cdaa-42d0-b31c-255ab0f7d779" providerId="ADAL" clId="{8D9BB99F-1566-4A2A-ACD2-751A7EB9872F}" dt="2023-12-07T02:37:55.113" v="519"/>
        <pc:sldMkLst>
          <pc:docMk/>
          <pc:sldMk cId="224376878" sldId="1917"/>
        </pc:sldMkLst>
      </pc:sldChg>
      <pc:sldChg chg="modSp mod">
        <pc:chgData name="伯尧" userId="86706a6a-cdaa-42d0-b31c-255ab0f7d779" providerId="ADAL" clId="{8D9BB99F-1566-4A2A-ACD2-751A7EB9872F}" dt="2023-12-07T02:37:36.095" v="517"/>
        <pc:sldMkLst>
          <pc:docMk/>
          <pc:sldMk cId="2271731775" sldId="1918"/>
        </pc:sldMkLst>
        <pc:spChg chg="mod">
          <ac:chgData name="伯尧" userId="86706a6a-cdaa-42d0-b31c-255ab0f7d779" providerId="ADAL" clId="{8D9BB99F-1566-4A2A-ACD2-751A7EB9872F}" dt="2023-12-07T02:37:36.095" v="517"/>
          <ac:spMkLst>
            <pc:docMk/>
            <pc:sldMk cId="2271731775" sldId="1918"/>
            <ac:spMk id="3" creationId="{C7B46146-3BE4-4290-BFA3-3B18EB24EB5F}"/>
          </ac:spMkLst>
        </pc:spChg>
      </pc:sldChg>
      <pc:sldChg chg="modSp mod">
        <pc:chgData name="伯尧" userId="86706a6a-cdaa-42d0-b31c-255ab0f7d779" providerId="ADAL" clId="{8D9BB99F-1566-4A2A-ACD2-751A7EB9872F}" dt="2023-12-07T02:27:24.174" v="362"/>
        <pc:sldMkLst>
          <pc:docMk/>
          <pc:sldMk cId="1360754315" sldId="1919"/>
        </pc:sldMkLst>
        <pc:spChg chg="mod">
          <ac:chgData name="伯尧" userId="86706a6a-cdaa-42d0-b31c-255ab0f7d779" providerId="ADAL" clId="{8D9BB99F-1566-4A2A-ACD2-751A7EB9872F}" dt="2023-12-07T02:27:12.756" v="350"/>
          <ac:spMkLst>
            <pc:docMk/>
            <pc:sldMk cId="1360754315" sldId="1919"/>
            <ac:spMk id="11" creationId="{00000000-0000-0000-0000-000000000000}"/>
          </ac:spMkLst>
        </pc:spChg>
        <pc:spChg chg="mod">
          <ac:chgData name="伯尧" userId="86706a6a-cdaa-42d0-b31c-255ab0f7d779" providerId="ADAL" clId="{8D9BB99F-1566-4A2A-ACD2-751A7EB9872F}" dt="2023-12-07T02:27:20.796" v="358"/>
          <ac:spMkLst>
            <pc:docMk/>
            <pc:sldMk cId="1360754315" sldId="1919"/>
            <ac:spMk id="17" creationId="{00000000-0000-0000-0000-000000000000}"/>
          </ac:spMkLst>
        </pc:spChg>
        <pc:spChg chg="mod">
          <ac:chgData name="伯尧" userId="86706a6a-cdaa-42d0-b31c-255ab0f7d779" providerId="ADAL" clId="{8D9BB99F-1566-4A2A-ACD2-751A7EB9872F}" dt="2023-12-07T02:27:16.690" v="354"/>
          <ac:spMkLst>
            <pc:docMk/>
            <pc:sldMk cId="1360754315" sldId="1919"/>
            <ac:spMk id="23" creationId="{00000000-0000-0000-0000-000000000000}"/>
          </ac:spMkLst>
        </pc:spChg>
        <pc:spChg chg="mod">
          <ac:chgData name="伯尧" userId="86706a6a-cdaa-42d0-b31c-255ab0f7d779" providerId="ADAL" clId="{8D9BB99F-1566-4A2A-ACD2-751A7EB9872F}" dt="2023-12-07T02:27:24.174" v="362"/>
          <ac:spMkLst>
            <pc:docMk/>
            <pc:sldMk cId="1360754315" sldId="1919"/>
            <ac:spMk id="37" creationId="{376D5602-ABD0-FBDA-D289-C3102E1053E6}"/>
          </ac:spMkLst>
        </pc:spChg>
      </pc:sldChg>
      <pc:sldChg chg="addSp modSp mod modAnim">
        <pc:chgData name="伯尧" userId="86706a6a-cdaa-42d0-b31c-255ab0f7d779" providerId="ADAL" clId="{8D9BB99F-1566-4A2A-ACD2-751A7EB9872F}" dt="2023-12-07T02:25:42.752" v="346" actId="14100"/>
        <pc:sldMkLst>
          <pc:docMk/>
          <pc:sldMk cId="3387414224" sldId="1920"/>
        </pc:sldMkLst>
        <pc:spChg chg="add mod">
          <ac:chgData name="伯尧" userId="86706a6a-cdaa-42d0-b31c-255ab0f7d779" providerId="ADAL" clId="{8D9BB99F-1566-4A2A-ACD2-751A7EB9872F}" dt="2023-12-07T02:25:42.752" v="346" actId="14100"/>
          <ac:spMkLst>
            <pc:docMk/>
            <pc:sldMk cId="3387414224" sldId="1920"/>
            <ac:spMk id="10" creationId="{16C5BD48-FC7C-42F0-BA6C-7FCADD72E6B0}"/>
          </ac:spMkLst>
        </pc:spChg>
        <pc:spChg chg="add mod">
          <ac:chgData name="伯尧" userId="86706a6a-cdaa-42d0-b31c-255ab0f7d779" providerId="ADAL" clId="{8D9BB99F-1566-4A2A-ACD2-751A7EB9872F}" dt="2023-12-07T02:24:26.104" v="154" actId="113"/>
          <ac:spMkLst>
            <pc:docMk/>
            <pc:sldMk cId="3387414224" sldId="1920"/>
            <ac:spMk id="11" creationId="{18943B29-CBB3-4BB6-A25F-873D769AA385}"/>
          </ac:spMkLst>
        </pc:spChg>
        <pc:spChg chg="add mod">
          <ac:chgData name="伯尧" userId="86706a6a-cdaa-42d0-b31c-255ab0f7d779" providerId="ADAL" clId="{8D9BB99F-1566-4A2A-ACD2-751A7EB9872F}" dt="2023-12-07T02:25:01.135" v="228" actId="14100"/>
          <ac:spMkLst>
            <pc:docMk/>
            <pc:sldMk cId="3387414224" sldId="1920"/>
            <ac:spMk id="13" creationId="{FE65A5BB-4328-4978-A980-2127D5CE0C3A}"/>
          </ac:spMkLst>
        </pc:spChg>
        <pc:spChg chg="add mod">
          <ac:chgData name="伯尧" userId="86706a6a-cdaa-42d0-b31c-255ab0f7d779" providerId="ADAL" clId="{8D9BB99F-1566-4A2A-ACD2-751A7EB9872F}" dt="2023-12-07T02:25:38.178" v="345" actId="1076"/>
          <ac:spMkLst>
            <pc:docMk/>
            <pc:sldMk cId="3387414224" sldId="1920"/>
            <ac:spMk id="15" creationId="{DA405A41-E0DA-4226-86ED-DE700E8153CF}"/>
          </ac:spMkLst>
        </pc:spChg>
      </pc:sldChg>
      <pc:sldChg chg="modSp add mod">
        <pc:chgData name="伯尧" userId="86706a6a-cdaa-42d0-b31c-255ab0f7d779" providerId="ADAL" clId="{8D9BB99F-1566-4A2A-ACD2-751A7EB9872F}" dt="2023-12-07T02:38:16.560" v="532" actId="20577"/>
        <pc:sldMkLst>
          <pc:docMk/>
          <pc:sldMk cId="1274411448" sldId="1921"/>
        </pc:sldMkLst>
        <pc:spChg chg="mod">
          <ac:chgData name="伯尧" userId="86706a6a-cdaa-42d0-b31c-255ab0f7d779" providerId="ADAL" clId="{8D9BB99F-1566-4A2A-ACD2-751A7EB9872F}" dt="2023-12-07T02:38:16.560" v="532" actId="20577"/>
          <ac:spMkLst>
            <pc:docMk/>
            <pc:sldMk cId="1274411448" sldId="1921"/>
            <ac:spMk id="7" creationId="{00000000-0000-0000-0000-000000000000}"/>
          </ac:spMkLst>
        </pc:spChg>
      </pc:sldChg>
    </pc:docChg>
  </pc:docChgLst>
  <pc:docChgLst>
    <pc:chgData name="金宝 陈" userId="1f6f57c11e81be68" providerId="LiveId" clId="{96372115-C79C-496A-9C4C-CE6ABC7CD21E}"/>
    <pc:docChg chg="undo custSel addSld delSld modSld sldOrd modMainMaster">
      <pc:chgData name="金宝 陈" userId="1f6f57c11e81be68" providerId="LiveId" clId="{96372115-C79C-496A-9C4C-CE6ABC7CD21E}" dt="2025-05-13T06:49:11.348" v="14151" actId="1076"/>
      <pc:docMkLst>
        <pc:docMk/>
      </pc:docMkLst>
      <pc:sldChg chg="del">
        <pc:chgData name="金宝 陈" userId="1f6f57c11e81be68" providerId="LiveId" clId="{96372115-C79C-496A-9C4C-CE6ABC7CD21E}" dt="2025-02-18T02:33:27.284" v="25" actId="47"/>
        <pc:sldMkLst>
          <pc:docMk/>
          <pc:sldMk cId="2062779813" sldId="258"/>
        </pc:sldMkLst>
      </pc:sldChg>
      <pc:sldChg chg="addSp delSp modSp mod">
        <pc:chgData name="金宝 陈" userId="1f6f57c11e81be68" providerId="LiveId" clId="{96372115-C79C-496A-9C4C-CE6ABC7CD21E}" dt="2025-03-20T05:06:53.371" v="9742" actId="1076"/>
        <pc:sldMkLst>
          <pc:docMk/>
          <pc:sldMk cId="2953710652" sldId="1899"/>
        </pc:sldMkLst>
        <pc:spChg chg="mod">
          <ac:chgData name="金宝 陈" userId="1f6f57c11e81be68" providerId="LiveId" clId="{96372115-C79C-496A-9C4C-CE6ABC7CD21E}" dt="2025-02-18T03:16:36.135" v="998"/>
          <ac:spMkLst>
            <pc:docMk/>
            <pc:sldMk cId="2953710652" sldId="1899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2-18T02:38:33.368" v="155" actId="478"/>
          <ac:spMkLst>
            <pc:docMk/>
            <pc:sldMk cId="2953710652" sldId="1899"/>
            <ac:spMk id="4" creationId="{00000000-0000-0000-0000-000000000000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6" creationId="{46C44376-5530-42FB-8903-9D24769C7AA9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7" creationId="{6B7EC4F4-EAD9-4908-A5D8-629405EEE2E9}"/>
          </ac:spMkLst>
        </pc:spChg>
        <pc:spChg chg="mod">
          <ac:chgData name="金宝 陈" userId="1f6f57c11e81be68" providerId="LiveId" clId="{96372115-C79C-496A-9C4C-CE6ABC7CD21E}" dt="2025-02-18T02:34:11.752" v="112"/>
          <ac:spMkLst>
            <pc:docMk/>
            <pc:sldMk cId="2953710652" sldId="1899"/>
            <ac:spMk id="8" creationId="{AE548E95-3182-4D23-9BD6-669CE8807DDB}"/>
          </ac:spMkLst>
        </pc:spChg>
        <pc:spChg chg="add mod">
          <ac:chgData name="金宝 陈" userId="1f6f57c11e81be68" providerId="LiveId" clId="{96372115-C79C-496A-9C4C-CE6ABC7CD21E}" dt="2025-03-20T05:06:53.371" v="9742" actId="1076"/>
          <ac:spMkLst>
            <pc:docMk/>
            <pc:sldMk cId="2953710652" sldId="1899"/>
            <ac:spMk id="9" creationId="{ECAEB0FA-2F48-4EF2-96FC-3862EC61D817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1" creationId="{5C875A75-8D49-4909-B202-6BBEAAB09C50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2" creationId="{77E8792E-CC42-4C47-9A38-0A95F468B4D3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3" creationId="{4758A8ED-EF60-4B4F-8ECE-F42E05C27354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4" creationId="{40962E01-E529-416C-B819-D0925B0F6CAB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5" creationId="{2D53BA0E-ABCA-4035-803F-2537279CF169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6" creationId="{FC09F3AC-523C-4BFE-8C7A-88C22FB50F0E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7" creationId="{EE717083-1A35-450A-AB53-D5D8AFDAB1A2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8" creationId="{9BB02A34-1BD8-46C5-8744-A792490C82CE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19" creationId="{9E810747-5431-4AC0-B526-9EA48AA4B2B1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0" creationId="{E1C7F4EB-0B91-40EA-836B-B4ABA6A0DC19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1" creationId="{1E06FB79-94D8-44DB-8B95-2EAD396DF2B1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2" creationId="{0234CAF9-9803-4FEB-A77C-A343E0372283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3" creationId="{53815719-6C6B-44BC-BD49-0EBFA7BE763F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4" creationId="{0380F887-F4B3-47D5-99D5-3EFF1BAB1572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5" creationId="{E1A0D289-BCE4-432B-9D79-1B0371BC7646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6" creationId="{42182A56-93B2-4138-95FA-CF4A80F7997E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7" creationId="{6996F5F7-DE0F-4C9D-817D-BDF1081FF033}"/>
          </ac:spMkLst>
        </pc:spChg>
        <pc:spChg chg="add mod">
          <ac:chgData name="金宝 陈" userId="1f6f57c11e81be68" providerId="LiveId" clId="{96372115-C79C-496A-9C4C-CE6ABC7CD21E}" dt="2025-02-18T03:16:42.261" v="999" actId="1076"/>
          <ac:spMkLst>
            <pc:docMk/>
            <pc:sldMk cId="2953710652" sldId="1899"/>
            <ac:spMk id="28" creationId="{F3389D38-54FA-43C0-9600-9774880DBF55}"/>
          </ac:spMkLst>
        </pc:spChg>
        <pc:picChg chg="add mod">
          <ac:chgData name="金宝 陈" userId="1f6f57c11e81be68" providerId="LiveId" clId="{96372115-C79C-496A-9C4C-CE6ABC7CD21E}" dt="2025-02-18T03:16:42.261" v="999" actId="1076"/>
          <ac:picMkLst>
            <pc:docMk/>
            <pc:sldMk cId="2953710652" sldId="1899"/>
            <ac:picMk id="10" creationId="{DDD43EB2-3D66-4191-847E-E9170208D0C4}"/>
          </ac:picMkLst>
        </pc:picChg>
      </pc:sldChg>
      <pc:sldChg chg="del">
        <pc:chgData name="金宝 陈" userId="1f6f57c11e81be68" providerId="LiveId" clId="{96372115-C79C-496A-9C4C-CE6ABC7CD21E}" dt="2025-02-18T02:33:27.524" v="26" actId="47"/>
        <pc:sldMkLst>
          <pc:docMk/>
          <pc:sldMk cId="1360754315" sldId="1919"/>
        </pc:sldMkLst>
      </pc:sldChg>
      <pc:sldChg chg="del">
        <pc:chgData name="金宝 陈" userId="1f6f57c11e81be68" providerId="LiveId" clId="{96372115-C79C-496A-9C4C-CE6ABC7CD21E}" dt="2025-02-18T02:33:26.022" v="24" actId="47"/>
        <pc:sldMkLst>
          <pc:docMk/>
          <pc:sldMk cId="2791473895" sldId="1925"/>
        </pc:sldMkLst>
      </pc:sldChg>
      <pc:sldChg chg="modSp mod">
        <pc:chgData name="金宝 陈" userId="1f6f57c11e81be68" providerId="LiveId" clId="{96372115-C79C-496A-9C4C-CE6ABC7CD21E}" dt="2025-02-18T02:49:02.629" v="996"/>
        <pc:sldMkLst>
          <pc:docMk/>
          <pc:sldMk cId="2545772670" sldId="1927"/>
        </pc:sldMkLst>
        <pc:spChg chg="mod">
          <ac:chgData name="金宝 陈" userId="1f6f57c11e81be68" providerId="LiveId" clId="{96372115-C79C-496A-9C4C-CE6ABC7CD21E}" dt="2025-02-18T02:49:02.629" v="996"/>
          <ac:spMkLst>
            <pc:docMk/>
            <pc:sldMk cId="2545772670" sldId="1927"/>
            <ac:spMk id="2" creationId="{47E6CA2E-FA2A-4620-BC93-51E75CBA94A1}"/>
          </ac:spMkLst>
        </pc:spChg>
      </pc:sldChg>
      <pc:sldChg chg="delSp modSp add mod">
        <pc:chgData name="金宝 陈" userId="1f6f57c11e81be68" providerId="LiveId" clId="{96372115-C79C-496A-9C4C-CE6ABC7CD21E}" dt="2025-02-18T03:16:52.784" v="1003" actId="20577"/>
        <pc:sldMkLst>
          <pc:docMk/>
          <pc:sldMk cId="2430880780" sldId="1928"/>
        </pc:sldMkLst>
        <pc:spChg chg="mod">
          <ac:chgData name="金宝 陈" userId="1f6f57c11e81be68" providerId="LiveId" clId="{96372115-C79C-496A-9C4C-CE6ABC7CD21E}" dt="2025-02-18T03:16:52.784" v="1003" actId="20577"/>
          <ac:spMkLst>
            <pc:docMk/>
            <pc:sldMk cId="2430880780" sldId="1928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6" creationId="{46C44376-5530-42FB-8903-9D24769C7AA9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7" creationId="{6B7EC4F4-EAD9-4908-A5D8-629405EEE2E9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9" creationId="{ECAEB0FA-2F48-4EF2-96FC-3862EC61D817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1" creationId="{5C875A75-8D49-4909-B202-6BBEAAB09C50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2" creationId="{77E8792E-CC42-4C47-9A38-0A95F468B4D3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3" creationId="{4758A8ED-EF60-4B4F-8ECE-F42E05C27354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4" creationId="{40962E01-E529-416C-B819-D0925B0F6CAB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5" creationId="{2D53BA0E-ABCA-4035-803F-2537279CF169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6" creationId="{FC09F3AC-523C-4BFE-8C7A-88C22FB50F0E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7" creationId="{EE717083-1A35-450A-AB53-D5D8AFDAB1A2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8" creationId="{9BB02A34-1BD8-46C5-8744-A792490C82CE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19" creationId="{9E810747-5431-4AC0-B526-9EA48AA4B2B1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20" creationId="{E1C7F4EB-0B91-40EA-836B-B4ABA6A0DC19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21" creationId="{1E06FB79-94D8-44DB-8B95-2EAD396DF2B1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22" creationId="{0234CAF9-9803-4FEB-A77C-A343E0372283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23" creationId="{53815719-6C6B-44BC-BD49-0EBFA7BE763F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24" creationId="{0380F887-F4B3-47D5-99D5-3EFF1BAB1572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25" creationId="{E1A0D289-BCE4-432B-9D79-1B0371BC7646}"/>
          </ac:spMkLst>
        </pc:spChg>
        <pc:spChg chg="del">
          <ac:chgData name="金宝 陈" userId="1f6f57c11e81be68" providerId="LiveId" clId="{96372115-C79C-496A-9C4C-CE6ABC7CD21E}" dt="2025-02-18T02:44:41.059" v="539" actId="478"/>
          <ac:spMkLst>
            <pc:docMk/>
            <pc:sldMk cId="2430880780" sldId="1928"/>
            <ac:spMk id="26" creationId="{42182A56-93B2-4138-95FA-CF4A80F7997E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27" creationId="{6996F5F7-DE0F-4C9D-817D-BDF1081FF033}"/>
          </ac:spMkLst>
        </pc:spChg>
        <pc:spChg chg="del">
          <ac:chgData name="金宝 陈" userId="1f6f57c11e81be68" providerId="LiveId" clId="{96372115-C79C-496A-9C4C-CE6ABC7CD21E}" dt="2025-02-18T02:44:39.638" v="538" actId="478"/>
          <ac:spMkLst>
            <pc:docMk/>
            <pc:sldMk cId="2430880780" sldId="1928"/>
            <ac:spMk id="28" creationId="{F3389D38-54FA-43C0-9600-9774880DBF55}"/>
          </ac:spMkLst>
        </pc:spChg>
        <pc:picChg chg="del">
          <ac:chgData name="金宝 陈" userId="1f6f57c11e81be68" providerId="LiveId" clId="{96372115-C79C-496A-9C4C-CE6ABC7CD21E}" dt="2025-02-18T02:44:39.638" v="538" actId="478"/>
          <ac:picMkLst>
            <pc:docMk/>
            <pc:sldMk cId="2430880780" sldId="1928"/>
            <ac:picMk id="10" creationId="{DDD43EB2-3D66-4191-847E-E9170208D0C4}"/>
          </ac:picMkLst>
        </pc:picChg>
      </pc:sldChg>
      <pc:sldChg chg="addSp modSp add mod">
        <pc:chgData name="金宝 陈" userId="1f6f57c11e81be68" providerId="LiveId" clId="{96372115-C79C-496A-9C4C-CE6ABC7CD21E}" dt="2025-03-04T05:29:35.915" v="1343" actId="1076"/>
        <pc:sldMkLst>
          <pc:docMk/>
          <pc:sldMk cId="987277136" sldId="1929"/>
        </pc:sldMkLst>
        <pc:spChg chg="mod">
          <ac:chgData name="金宝 陈" userId="1f6f57c11e81be68" providerId="LiveId" clId="{96372115-C79C-496A-9C4C-CE6ABC7CD21E}" dt="2025-03-04T05:28:03.167" v="1339" actId="15"/>
          <ac:spMkLst>
            <pc:docMk/>
            <pc:sldMk cId="987277136" sldId="1929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3-04T05:25:53.851" v="1022"/>
          <ac:spMkLst>
            <pc:docMk/>
            <pc:sldMk cId="987277136" sldId="1929"/>
            <ac:spMk id="8" creationId="{AE548E95-3182-4D23-9BD6-669CE8807DDB}"/>
          </ac:spMkLst>
        </pc:spChg>
        <pc:picChg chg="add mod">
          <ac:chgData name="金宝 陈" userId="1f6f57c11e81be68" providerId="LiveId" clId="{96372115-C79C-496A-9C4C-CE6ABC7CD21E}" dt="2025-03-04T05:29:35.915" v="1343" actId="1076"/>
          <ac:picMkLst>
            <pc:docMk/>
            <pc:sldMk cId="987277136" sldId="1929"/>
            <ac:picMk id="4" creationId="{8D5F0528-C5B7-4347-BCB5-25DC287AA093}"/>
          </ac:picMkLst>
        </pc:picChg>
      </pc:sldChg>
      <pc:sldChg chg="del">
        <pc:chgData name="金宝 陈" userId="1f6f57c11e81be68" providerId="LiveId" clId="{96372115-C79C-496A-9C4C-CE6ABC7CD21E}" dt="2025-02-18T02:33:28.642" v="27" actId="47"/>
        <pc:sldMkLst>
          <pc:docMk/>
          <pc:sldMk cId="3862451357" sldId="1929"/>
        </pc:sldMkLst>
      </pc:sldChg>
      <pc:sldChg chg="addSp delSp modSp add mod">
        <pc:chgData name="金宝 陈" userId="1f6f57c11e81be68" providerId="LiveId" clId="{96372115-C79C-496A-9C4C-CE6ABC7CD21E}" dt="2025-03-04T05:41:31.281" v="2394" actId="1076"/>
        <pc:sldMkLst>
          <pc:docMk/>
          <pc:sldMk cId="131678894" sldId="1930"/>
        </pc:sldMkLst>
        <pc:spChg chg="del mod">
          <ac:chgData name="金宝 陈" userId="1f6f57c11e81be68" providerId="LiveId" clId="{96372115-C79C-496A-9C4C-CE6ABC7CD21E}" dt="2025-03-04T05:31:00.905" v="1351" actId="22"/>
          <ac:spMkLst>
            <pc:docMk/>
            <pc:sldMk cId="131678894" sldId="1930"/>
            <ac:spMk id="3" creationId="{4B89D142-632A-430F-BE48-875B2D5F255E}"/>
          </ac:spMkLst>
        </pc:spChg>
        <pc:spChg chg="add mod">
          <ac:chgData name="金宝 陈" userId="1f6f57c11e81be68" providerId="LiveId" clId="{96372115-C79C-496A-9C4C-CE6ABC7CD21E}" dt="2025-03-04T05:31:51.999" v="1373" actId="404"/>
          <ac:spMkLst>
            <pc:docMk/>
            <pc:sldMk cId="131678894" sldId="1930"/>
            <ac:spMk id="7" creationId="{5337D917-5775-4B90-AA2C-3CA3CC9649F7}"/>
          </ac:spMkLst>
        </pc:spChg>
        <pc:spChg chg="add mod">
          <ac:chgData name="金宝 陈" userId="1f6f57c11e81be68" providerId="LiveId" clId="{96372115-C79C-496A-9C4C-CE6ABC7CD21E}" dt="2025-03-04T05:38:32.706" v="1946" actId="1076"/>
          <ac:spMkLst>
            <pc:docMk/>
            <pc:sldMk cId="131678894" sldId="1930"/>
            <ac:spMk id="9" creationId="{95170908-F66B-4247-8DD2-83D16B2822B6}"/>
          </ac:spMkLst>
        </pc:spChg>
        <pc:spChg chg="add mod">
          <ac:chgData name="金宝 陈" userId="1f6f57c11e81be68" providerId="LiveId" clId="{96372115-C79C-496A-9C4C-CE6ABC7CD21E}" dt="2025-03-04T05:41:31.281" v="2394" actId="1076"/>
          <ac:spMkLst>
            <pc:docMk/>
            <pc:sldMk cId="131678894" sldId="1930"/>
            <ac:spMk id="10" creationId="{A6F34082-D99A-47B3-84DB-B0C5C43BF3BB}"/>
          </ac:spMkLst>
        </pc:spChg>
        <pc:picChg chg="del">
          <ac:chgData name="金宝 陈" userId="1f6f57c11e81be68" providerId="LiveId" clId="{96372115-C79C-496A-9C4C-CE6ABC7CD21E}" dt="2025-03-04T05:30:33.536" v="1345" actId="478"/>
          <ac:picMkLst>
            <pc:docMk/>
            <pc:sldMk cId="131678894" sldId="1930"/>
            <ac:picMk id="4" creationId="{8D5F0528-C5B7-4347-BCB5-25DC287AA093}"/>
          </ac:picMkLst>
        </pc:picChg>
        <pc:picChg chg="add mod ord">
          <ac:chgData name="金宝 陈" userId="1f6f57c11e81be68" providerId="LiveId" clId="{96372115-C79C-496A-9C4C-CE6ABC7CD21E}" dt="2025-03-04T05:35:52.522" v="1630" actId="1076"/>
          <ac:picMkLst>
            <pc:docMk/>
            <pc:sldMk cId="131678894" sldId="1930"/>
            <ac:picMk id="6" creationId="{8AA83800-87DE-40FE-ACF1-A8046B8B5807}"/>
          </ac:picMkLst>
        </pc:picChg>
      </pc:sldChg>
      <pc:sldChg chg="del">
        <pc:chgData name="金宝 陈" userId="1f6f57c11e81be68" providerId="LiveId" clId="{96372115-C79C-496A-9C4C-CE6ABC7CD21E}" dt="2025-02-18T02:33:28.864" v="28" actId="47"/>
        <pc:sldMkLst>
          <pc:docMk/>
          <pc:sldMk cId="2060831948" sldId="1931"/>
        </pc:sldMkLst>
      </pc:sldChg>
      <pc:sldChg chg="addSp delSp modSp add mod modNotesTx">
        <pc:chgData name="金宝 陈" userId="1f6f57c11e81be68" providerId="LiveId" clId="{96372115-C79C-496A-9C4C-CE6ABC7CD21E}" dt="2025-03-04T06:51:01.287" v="3966" actId="20577"/>
        <pc:sldMkLst>
          <pc:docMk/>
          <pc:sldMk cId="3781163075" sldId="1931"/>
        </pc:sldMkLst>
        <pc:spChg chg="add mod">
          <ac:chgData name="金宝 陈" userId="1f6f57c11e81be68" providerId="LiveId" clId="{96372115-C79C-496A-9C4C-CE6ABC7CD21E}" dt="2025-03-04T05:49:36.955" v="2813" actId="20577"/>
          <ac:spMkLst>
            <pc:docMk/>
            <pc:sldMk cId="3781163075" sldId="1931"/>
            <ac:spMk id="4" creationId="{5E5960DD-9D84-494B-B65D-35BC44D53845}"/>
          </ac:spMkLst>
        </pc:spChg>
        <pc:spChg chg="del mod">
          <ac:chgData name="金宝 陈" userId="1f6f57c11e81be68" providerId="LiveId" clId="{96372115-C79C-496A-9C4C-CE6ABC7CD21E}" dt="2025-03-04T05:42:49.279" v="2399" actId="478"/>
          <ac:spMkLst>
            <pc:docMk/>
            <pc:sldMk cId="3781163075" sldId="1931"/>
            <ac:spMk id="9" creationId="{95170908-F66B-4247-8DD2-83D16B2822B6}"/>
          </ac:spMkLst>
        </pc:spChg>
        <pc:spChg chg="del">
          <ac:chgData name="金宝 陈" userId="1f6f57c11e81be68" providerId="LiveId" clId="{96372115-C79C-496A-9C4C-CE6ABC7CD21E}" dt="2025-03-04T05:42:45.950" v="2396" actId="478"/>
          <ac:spMkLst>
            <pc:docMk/>
            <pc:sldMk cId="3781163075" sldId="1931"/>
            <ac:spMk id="10" creationId="{A6F34082-D99A-47B3-84DB-B0C5C43BF3BB}"/>
          </ac:spMkLst>
        </pc:spChg>
        <pc:picChg chg="add mod">
          <ac:chgData name="金宝 陈" userId="1f6f57c11e81be68" providerId="LiveId" clId="{96372115-C79C-496A-9C4C-CE6ABC7CD21E}" dt="2025-03-04T05:49:45.244" v="2814" actId="1076"/>
          <ac:picMkLst>
            <pc:docMk/>
            <pc:sldMk cId="3781163075" sldId="1931"/>
            <ac:picMk id="3" creationId="{9F6D1AA1-3D0C-4CB7-8A01-BEE95A8A2B07}"/>
          </ac:picMkLst>
        </pc:picChg>
        <pc:picChg chg="del">
          <ac:chgData name="金宝 陈" userId="1f6f57c11e81be68" providerId="LiveId" clId="{96372115-C79C-496A-9C4C-CE6ABC7CD21E}" dt="2025-03-04T05:42:46.454" v="2397" actId="478"/>
          <ac:picMkLst>
            <pc:docMk/>
            <pc:sldMk cId="3781163075" sldId="1931"/>
            <ac:picMk id="6" creationId="{8AA83800-87DE-40FE-ACF1-A8046B8B5807}"/>
          </ac:picMkLst>
        </pc:picChg>
      </pc:sldChg>
      <pc:sldChg chg="delSp modSp add mod">
        <pc:chgData name="金宝 陈" userId="1f6f57c11e81be68" providerId="LiveId" clId="{96372115-C79C-496A-9C4C-CE6ABC7CD21E}" dt="2025-03-04T06:45:33.629" v="3918" actId="1076"/>
        <pc:sldMkLst>
          <pc:docMk/>
          <pc:sldMk cId="3458468172" sldId="1932"/>
        </pc:sldMkLst>
        <pc:spChg chg="mod">
          <ac:chgData name="金宝 陈" userId="1f6f57c11e81be68" providerId="LiveId" clId="{96372115-C79C-496A-9C4C-CE6ABC7CD21E}" dt="2025-03-04T06:45:33.629" v="3918" actId="1076"/>
          <ac:spMkLst>
            <pc:docMk/>
            <pc:sldMk cId="3458468172" sldId="1932"/>
            <ac:spMk id="4" creationId="{5E5960DD-9D84-494B-B65D-35BC44D53845}"/>
          </ac:spMkLst>
        </pc:spChg>
        <pc:picChg chg="del">
          <ac:chgData name="金宝 陈" userId="1f6f57c11e81be68" providerId="LiveId" clId="{96372115-C79C-496A-9C4C-CE6ABC7CD21E}" dt="2025-03-04T05:50:08.233" v="2816" actId="478"/>
          <ac:picMkLst>
            <pc:docMk/>
            <pc:sldMk cId="3458468172" sldId="1932"/>
            <ac:picMk id="3" creationId="{9F6D1AA1-3D0C-4CB7-8A01-BEE95A8A2B07}"/>
          </ac:picMkLst>
        </pc:picChg>
      </pc:sldChg>
      <pc:sldChg chg="del">
        <pc:chgData name="金宝 陈" userId="1f6f57c11e81be68" providerId="LiveId" clId="{96372115-C79C-496A-9C4C-CE6ABC7CD21E}" dt="2025-02-18T02:33:29.183" v="29" actId="47"/>
        <pc:sldMkLst>
          <pc:docMk/>
          <pc:sldMk cId="4215124836" sldId="1932"/>
        </pc:sldMkLst>
      </pc:sldChg>
      <pc:sldChg chg="del">
        <pc:chgData name="金宝 陈" userId="1f6f57c11e81be68" providerId="LiveId" clId="{96372115-C79C-496A-9C4C-CE6ABC7CD21E}" dt="2025-02-18T02:33:29.473" v="30" actId="47"/>
        <pc:sldMkLst>
          <pc:docMk/>
          <pc:sldMk cId="157881126" sldId="1933"/>
        </pc:sldMkLst>
      </pc:sldChg>
      <pc:sldChg chg="addSp delSp modSp add mod">
        <pc:chgData name="金宝 陈" userId="1f6f57c11e81be68" providerId="LiveId" clId="{96372115-C79C-496A-9C4C-CE6ABC7CD21E}" dt="2025-03-05T12:22:58.649" v="5971" actId="20577"/>
        <pc:sldMkLst>
          <pc:docMk/>
          <pc:sldMk cId="4017233601" sldId="1933"/>
        </pc:sldMkLst>
        <pc:spChg chg="mod">
          <ac:chgData name="金宝 陈" userId="1f6f57c11e81be68" providerId="LiveId" clId="{96372115-C79C-496A-9C4C-CE6ABC7CD21E}" dt="2025-03-05T12:22:58.649" v="5971" actId="20577"/>
          <ac:spMkLst>
            <pc:docMk/>
            <pc:sldMk cId="4017233601" sldId="1933"/>
            <ac:spMk id="3" creationId="{4B89D142-632A-430F-BE48-875B2D5F255E}"/>
          </ac:spMkLst>
        </pc:spChg>
        <pc:spChg chg="add del mod">
          <ac:chgData name="金宝 陈" userId="1f6f57c11e81be68" providerId="LiveId" clId="{96372115-C79C-496A-9C4C-CE6ABC7CD21E}" dt="2025-03-04T05:54:53.642" v="3325" actId="478"/>
          <ac:spMkLst>
            <pc:docMk/>
            <pc:sldMk cId="4017233601" sldId="1933"/>
            <ac:spMk id="6" creationId="{C4675C02-C496-44C3-B70C-8B7A6FCDE86F}"/>
          </ac:spMkLst>
        </pc:spChg>
        <pc:spChg chg="mod">
          <ac:chgData name="金宝 陈" userId="1f6f57c11e81be68" providerId="LiveId" clId="{96372115-C79C-496A-9C4C-CE6ABC7CD21E}" dt="2025-03-04T05:51:50.149" v="2983"/>
          <ac:spMkLst>
            <pc:docMk/>
            <pc:sldMk cId="4017233601" sldId="1933"/>
            <ac:spMk id="8" creationId="{AE548E95-3182-4D23-9BD6-669CE8807DDB}"/>
          </ac:spMkLst>
        </pc:spChg>
      </pc:sldChg>
      <pc:sldChg chg="addSp delSp modSp mod">
        <pc:chgData name="金宝 陈" userId="1f6f57c11e81be68" providerId="LiveId" clId="{96372115-C79C-496A-9C4C-CE6ABC7CD21E}" dt="2025-03-05T11:50:26.280" v="4282" actId="207"/>
        <pc:sldMkLst>
          <pc:docMk/>
          <pc:sldMk cId="1482608359" sldId="1934"/>
        </pc:sldMkLst>
        <pc:spChg chg="add mod">
          <ac:chgData name="金宝 陈" userId="1f6f57c11e81be68" providerId="LiveId" clId="{96372115-C79C-496A-9C4C-CE6ABC7CD21E}" dt="2025-03-05T11:47:37.722" v="4119" actId="1076"/>
          <ac:spMkLst>
            <pc:docMk/>
            <pc:sldMk cId="1482608359" sldId="1934"/>
            <ac:spMk id="2" creationId="{178E8879-94E8-406E-BACB-D3A845BAEB19}"/>
          </ac:spMkLst>
        </pc:spChg>
        <pc:spChg chg="add del mod">
          <ac:chgData name="金宝 陈" userId="1f6f57c11e81be68" providerId="LiveId" clId="{96372115-C79C-496A-9C4C-CE6ABC7CD21E}" dt="2025-03-05T11:47:24.898" v="4116" actId="478"/>
          <ac:spMkLst>
            <pc:docMk/>
            <pc:sldMk cId="1482608359" sldId="1934"/>
            <ac:spMk id="7" creationId="{D9AF1BF6-E751-432C-AD31-38E7DD4269D0}"/>
          </ac:spMkLst>
        </pc:spChg>
        <pc:spChg chg="add mod">
          <ac:chgData name="金宝 陈" userId="1f6f57c11e81be68" providerId="LiveId" clId="{96372115-C79C-496A-9C4C-CE6ABC7CD21E}" dt="2025-03-05T11:44:30.489" v="4012" actId="1076"/>
          <ac:spMkLst>
            <pc:docMk/>
            <pc:sldMk cId="1482608359" sldId="1934"/>
            <ac:spMk id="9" creationId="{90BE1A8E-9356-4941-B46F-9A65BAFE7B06}"/>
          </ac:spMkLst>
        </pc:spChg>
        <pc:spChg chg="add mod">
          <ac:chgData name="金宝 陈" userId="1f6f57c11e81be68" providerId="LiveId" clId="{96372115-C79C-496A-9C4C-CE6ABC7CD21E}" dt="2025-03-05T11:50:13.122" v="4278" actId="1076"/>
          <ac:spMkLst>
            <pc:docMk/>
            <pc:sldMk cId="1482608359" sldId="1934"/>
            <ac:spMk id="10" creationId="{1DA4DB80-175A-4EEF-AF91-DE75EE036209}"/>
          </ac:spMkLst>
        </pc:spChg>
        <pc:spChg chg="add del mod">
          <ac:chgData name="金宝 陈" userId="1f6f57c11e81be68" providerId="LiveId" clId="{96372115-C79C-496A-9C4C-CE6ABC7CD21E}" dt="2025-03-05T11:42:11.317" v="4009" actId="478"/>
          <ac:spMkLst>
            <pc:docMk/>
            <pc:sldMk cId="1482608359" sldId="1934"/>
            <ac:spMk id="11" creationId="{99A5FA7A-2499-4079-AA0D-C4B932A71CD2}"/>
          </ac:spMkLst>
        </pc:spChg>
        <pc:spChg chg="add mod">
          <ac:chgData name="金宝 陈" userId="1f6f57c11e81be68" providerId="LiveId" clId="{96372115-C79C-496A-9C4C-CE6ABC7CD21E}" dt="2025-03-05T11:44:49.843" v="4016" actId="1076"/>
          <ac:spMkLst>
            <pc:docMk/>
            <pc:sldMk cId="1482608359" sldId="1934"/>
            <ac:spMk id="12" creationId="{8838657B-9FC3-45DD-8A80-5717182FEFE6}"/>
          </ac:spMkLst>
        </pc:spChg>
        <pc:spChg chg="add mod">
          <ac:chgData name="金宝 陈" userId="1f6f57c11e81be68" providerId="LiveId" clId="{96372115-C79C-496A-9C4C-CE6ABC7CD21E}" dt="2025-03-05T11:47:30.140" v="4118" actId="1076"/>
          <ac:spMkLst>
            <pc:docMk/>
            <pc:sldMk cId="1482608359" sldId="1934"/>
            <ac:spMk id="13" creationId="{C413AF4D-87AF-4605-B4FA-3F929AB5B900}"/>
          </ac:spMkLst>
        </pc:spChg>
        <pc:spChg chg="add mod">
          <ac:chgData name="金宝 陈" userId="1f6f57c11e81be68" providerId="LiveId" clId="{96372115-C79C-496A-9C4C-CE6ABC7CD21E}" dt="2025-03-05T11:50:18.777" v="4280" actId="113"/>
          <ac:spMkLst>
            <pc:docMk/>
            <pc:sldMk cId="1482608359" sldId="1934"/>
            <ac:spMk id="14" creationId="{557C9DC0-A7F1-4B28-9EAE-F2614765D3E8}"/>
          </ac:spMkLst>
        </pc:spChg>
        <pc:spChg chg="add mod">
          <ac:chgData name="金宝 陈" userId="1f6f57c11e81be68" providerId="LiveId" clId="{96372115-C79C-496A-9C4C-CE6ABC7CD21E}" dt="2025-03-05T11:47:30.140" v="4118" actId="1076"/>
          <ac:spMkLst>
            <pc:docMk/>
            <pc:sldMk cId="1482608359" sldId="1934"/>
            <ac:spMk id="18" creationId="{E00FE396-BC78-4E64-A151-874763422891}"/>
          </ac:spMkLst>
        </pc:spChg>
        <pc:spChg chg="add mod">
          <ac:chgData name="金宝 陈" userId="1f6f57c11e81be68" providerId="LiveId" clId="{96372115-C79C-496A-9C4C-CE6ABC7CD21E}" dt="2025-03-05T11:50:26.280" v="4282" actId="207"/>
          <ac:spMkLst>
            <pc:docMk/>
            <pc:sldMk cId="1482608359" sldId="1934"/>
            <ac:spMk id="20" creationId="{311C877C-514C-428E-A83C-B926F48FBC52}"/>
          </ac:spMkLst>
        </pc:spChg>
        <pc:picChg chg="add mod">
          <ac:chgData name="金宝 陈" userId="1f6f57c11e81be68" providerId="LiveId" clId="{96372115-C79C-496A-9C4C-CE6ABC7CD21E}" dt="2025-03-05T11:37:51.909" v="4003" actId="1076"/>
          <ac:picMkLst>
            <pc:docMk/>
            <pc:sldMk cId="1482608359" sldId="1934"/>
            <ac:picMk id="6" creationId="{11594169-808B-41D1-8BB9-DE0AB768998C}"/>
          </ac:picMkLst>
        </pc:picChg>
        <pc:cxnChg chg="add mod">
          <ac:chgData name="金宝 陈" userId="1f6f57c11e81be68" providerId="LiveId" clId="{96372115-C79C-496A-9C4C-CE6ABC7CD21E}" dt="2025-03-05T11:47:30.140" v="4118" actId="1076"/>
          <ac:cxnSpMkLst>
            <pc:docMk/>
            <pc:sldMk cId="1482608359" sldId="1934"/>
            <ac:cxnSpMk id="15" creationId="{96229097-57B9-43C5-8752-6D4F1D8858E2}"/>
          </ac:cxnSpMkLst>
        </pc:cxnChg>
        <pc:cxnChg chg="add mod">
          <ac:chgData name="金宝 陈" userId="1f6f57c11e81be68" providerId="LiveId" clId="{96372115-C79C-496A-9C4C-CE6ABC7CD21E}" dt="2025-03-05T11:47:30.140" v="4118" actId="1076"/>
          <ac:cxnSpMkLst>
            <pc:docMk/>
            <pc:sldMk cId="1482608359" sldId="1934"/>
            <ac:cxnSpMk id="16" creationId="{98FE668B-3405-4E45-8957-15AB811F6B5F}"/>
          </ac:cxnSpMkLst>
        </pc:cxnChg>
        <pc:cxnChg chg="add mod">
          <ac:chgData name="金宝 陈" userId="1f6f57c11e81be68" providerId="LiveId" clId="{96372115-C79C-496A-9C4C-CE6ABC7CD21E}" dt="2025-03-05T11:47:30.140" v="4118" actId="1076"/>
          <ac:cxnSpMkLst>
            <pc:docMk/>
            <pc:sldMk cId="1482608359" sldId="1934"/>
            <ac:cxnSpMk id="17" creationId="{61CA0D1D-6989-4827-A27E-8E5416A8E465}"/>
          </ac:cxnSpMkLst>
        </pc:cxnChg>
        <pc:cxnChg chg="add mod">
          <ac:chgData name="金宝 陈" userId="1f6f57c11e81be68" providerId="LiveId" clId="{96372115-C79C-496A-9C4C-CE6ABC7CD21E}" dt="2025-03-05T11:47:30.140" v="4118" actId="1076"/>
          <ac:cxnSpMkLst>
            <pc:docMk/>
            <pc:sldMk cId="1482608359" sldId="1934"/>
            <ac:cxnSpMk id="19" creationId="{22E78083-DA7C-4CF7-AE55-82455D31111E}"/>
          </ac:cxnSpMkLst>
        </pc:cxnChg>
        <pc:cxnChg chg="add mod">
          <ac:chgData name="金宝 陈" userId="1f6f57c11e81be68" providerId="LiveId" clId="{96372115-C79C-496A-9C4C-CE6ABC7CD21E}" dt="2025-03-05T11:47:30.140" v="4118" actId="1076"/>
          <ac:cxnSpMkLst>
            <pc:docMk/>
            <pc:sldMk cId="1482608359" sldId="1934"/>
            <ac:cxnSpMk id="21" creationId="{D9402B2C-2535-48E8-BE8E-D3AEAAF96D44}"/>
          </ac:cxnSpMkLst>
        </pc:cxnChg>
      </pc:sldChg>
      <pc:sldChg chg="del">
        <pc:chgData name="金宝 陈" userId="1f6f57c11e81be68" providerId="LiveId" clId="{96372115-C79C-496A-9C4C-CE6ABC7CD21E}" dt="2025-02-18T02:33:29.694" v="31" actId="47"/>
        <pc:sldMkLst>
          <pc:docMk/>
          <pc:sldMk cId="3505650037" sldId="1934"/>
        </pc:sldMkLst>
      </pc:sldChg>
      <pc:sldChg chg="addSp delSp modSp add mod">
        <pc:chgData name="金宝 陈" userId="1f6f57c11e81be68" providerId="LiveId" clId="{96372115-C79C-496A-9C4C-CE6ABC7CD21E}" dt="2025-03-05T12:16:49.601" v="5262" actId="20577"/>
        <pc:sldMkLst>
          <pc:docMk/>
          <pc:sldMk cId="1705036091" sldId="1935"/>
        </pc:sldMkLst>
        <pc:spChg chg="mod">
          <ac:chgData name="金宝 陈" userId="1f6f57c11e81be68" providerId="LiveId" clId="{96372115-C79C-496A-9C4C-CE6ABC7CD21E}" dt="2025-03-05T12:16:49.601" v="5262" actId="20577"/>
          <ac:spMkLst>
            <pc:docMk/>
            <pc:sldMk cId="1705036091" sldId="1935"/>
            <ac:spMk id="2" creationId="{178E8879-94E8-406E-BACB-D3A845BAEB19}"/>
          </ac:spMkLst>
        </pc:spChg>
        <pc:spChg chg="mod">
          <ac:chgData name="金宝 陈" userId="1f6f57c11e81be68" providerId="LiveId" clId="{96372115-C79C-496A-9C4C-CE6ABC7CD21E}" dt="2025-03-05T11:55:00.932" v="4625" actId="20577"/>
          <ac:spMkLst>
            <pc:docMk/>
            <pc:sldMk cId="1705036091" sldId="1935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3-05T11:45:09.511" v="4036" actId="478"/>
          <ac:spMkLst>
            <pc:docMk/>
            <pc:sldMk cId="1705036091" sldId="1935"/>
            <ac:spMk id="7" creationId="{D9AF1BF6-E751-432C-AD31-38E7DD4269D0}"/>
          </ac:spMkLst>
        </pc:spChg>
        <pc:spChg chg="mod">
          <ac:chgData name="金宝 陈" userId="1f6f57c11e81be68" providerId="LiveId" clId="{96372115-C79C-496A-9C4C-CE6ABC7CD21E}" dt="2025-03-05T11:50:06.772" v="4277" actId="1076"/>
          <ac:spMkLst>
            <pc:docMk/>
            <pc:sldMk cId="1705036091" sldId="1935"/>
            <ac:spMk id="9" creationId="{90BE1A8E-9356-4941-B46F-9A65BAFE7B06}"/>
          </ac:spMkLst>
        </pc:spChg>
        <pc:spChg chg="add del mod">
          <ac:chgData name="金宝 陈" userId="1f6f57c11e81be68" providerId="LiveId" clId="{96372115-C79C-496A-9C4C-CE6ABC7CD21E}" dt="2025-03-05T11:54:33.805" v="4609" actId="1076"/>
          <ac:spMkLst>
            <pc:docMk/>
            <pc:sldMk cId="1705036091" sldId="1935"/>
            <ac:spMk id="10" creationId="{1DA4DB80-175A-4EEF-AF91-DE75EE036209}"/>
          </ac:spMkLst>
        </pc:spChg>
        <pc:spChg chg="add mod">
          <ac:chgData name="金宝 陈" userId="1f6f57c11e81be68" providerId="LiveId" clId="{96372115-C79C-496A-9C4C-CE6ABC7CD21E}" dt="2025-03-05T11:48:01.660" v="4128" actId="14100"/>
          <ac:spMkLst>
            <pc:docMk/>
            <pc:sldMk cId="1705036091" sldId="1935"/>
            <ac:spMk id="13" creationId="{2EDB5688-A0E9-4789-9866-E99C572A79FC}"/>
          </ac:spMkLst>
        </pc:spChg>
        <pc:spChg chg="add mod">
          <ac:chgData name="金宝 陈" userId="1f6f57c11e81be68" providerId="LiveId" clId="{96372115-C79C-496A-9C4C-CE6ABC7CD21E}" dt="2025-03-05T11:48:35.949" v="4150" actId="1076"/>
          <ac:spMkLst>
            <pc:docMk/>
            <pc:sldMk cId="1705036091" sldId="1935"/>
            <ac:spMk id="17" creationId="{7BE2AC4C-C27B-460D-8FFD-7BB3D123EAB1}"/>
          </ac:spMkLst>
        </pc:spChg>
        <pc:spChg chg="add mod">
          <ac:chgData name="金宝 陈" userId="1f6f57c11e81be68" providerId="LiveId" clId="{96372115-C79C-496A-9C4C-CE6ABC7CD21E}" dt="2025-03-05T11:52:04.503" v="4326" actId="14100"/>
          <ac:spMkLst>
            <pc:docMk/>
            <pc:sldMk cId="1705036091" sldId="1935"/>
            <ac:spMk id="18" creationId="{379B9418-C0D6-43D9-9D3D-17AC6E39209C}"/>
          </ac:spMkLst>
        </pc:spChg>
        <pc:spChg chg="add mod">
          <ac:chgData name="金宝 陈" userId="1f6f57c11e81be68" providerId="LiveId" clId="{96372115-C79C-496A-9C4C-CE6ABC7CD21E}" dt="2025-03-05T11:52:33.146" v="4356" actId="1076"/>
          <ac:spMkLst>
            <pc:docMk/>
            <pc:sldMk cId="1705036091" sldId="1935"/>
            <ac:spMk id="23" creationId="{9F1ABFBE-7DF8-4897-A915-9A1E2257C1B7}"/>
          </ac:spMkLst>
        </pc:spChg>
        <pc:spChg chg="add mod">
          <ac:chgData name="金宝 陈" userId="1f6f57c11e81be68" providerId="LiveId" clId="{96372115-C79C-496A-9C4C-CE6ABC7CD21E}" dt="2025-03-05T11:51:58.081" v="4322"/>
          <ac:spMkLst>
            <pc:docMk/>
            <pc:sldMk cId="1705036091" sldId="1935"/>
            <ac:spMk id="25" creationId="{380C777B-FCD5-43E2-B301-57AB7FD26983}"/>
          </ac:spMkLst>
        </pc:spChg>
        <pc:spChg chg="add mod">
          <ac:chgData name="金宝 陈" userId="1f6f57c11e81be68" providerId="LiveId" clId="{96372115-C79C-496A-9C4C-CE6ABC7CD21E}" dt="2025-03-05T11:52:24.087" v="4352"/>
          <ac:spMkLst>
            <pc:docMk/>
            <pc:sldMk cId="1705036091" sldId="1935"/>
            <ac:spMk id="30" creationId="{02B317E5-CA17-426F-A9C3-FAA458BD8012}"/>
          </ac:spMkLst>
        </pc:spChg>
        <pc:picChg chg="add mod">
          <ac:chgData name="金宝 陈" userId="1f6f57c11e81be68" providerId="LiveId" clId="{96372115-C79C-496A-9C4C-CE6ABC7CD21E}" dt="2025-03-05T11:46:22.020" v="4040" actId="1076"/>
          <ac:picMkLst>
            <pc:docMk/>
            <pc:sldMk cId="1705036091" sldId="1935"/>
            <ac:picMk id="11" creationId="{58A49171-9B11-4D8B-9445-CD7AAF5D1A9E}"/>
          </ac:picMkLst>
        </pc:picChg>
        <pc:cxnChg chg="add mod">
          <ac:chgData name="金宝 陈" userId="1f6f57c11e81be68" providerId="LiveId" clId="{96372115-C79C-496A-9C4C-CE6ABC7CD21E}" dt="2025-03-05T11:48:08.801" v="4130" actId="14100"/>
          <ac:cxnSpMkLst>
            <pc:docMk/>
            <pc:sldMk cId="1705036091" sldId="1935"/>
            <ac:cxnSpMk id="15" creationId="{FEF4C641-6E79-4824-BA40-F9E591FC736C}"/>
          </ac:cxnSpMkLst>
        </pc:cxnChg>
        <pc:cxnChg chg="add mod">
          <ac:chgData name="金宝 陈" userId="1f6f57c11e81be68" providerId="LiveId" clId="{96372115-C79C-496A-9C4C-CE6ABC7CD21E}" dt="2025-03-05T11:52:24.085" v="4350" actId="20577"/>
          <ac:cxnSpMkLst>
            <pc:docMk/>
            <pc:sldMk cId="1705036091" sldId="1935"/>
            <ac:cxnSpMk id="19" creationId="{677E4E8B-1727-4D0A-8115-D14B9C05FF50}"/>
          </ac:cxnSpMkLst>
        </pc:cxnChg>
        <pc:cxnChg chg="add mod">
          <ac:chgData name="金宝 陈" userId="1f6f57c11e81be68" providerId="LiveId" clId="{96372115-C79C-496A-9C4C-CE6ABC7CD21E}" dt="2025-03-05T11:52:31.097" v="4355" actId="14100"/>
          <ac:cxnSpMkLst>
            <pc:docMk/>
            <pc:sldMk cId="1705036091" sldId="1935"/>
            <ac:cxnSpMk id="32" creationId="{839A7EAB-6CE5-48AE-8298-202D18F35036}"/>
          </ac:cxnSpMkLst>
        </pc:cxnChg>
      </pc:sldChg>
      <pc:sldChg chg="del">
        <pc:chgData name="金宝 陈" userId="1f6f57c11e81be68" providerId="LiveId" clId="{96372115-C79C-496A-9C4C-CE6ABC7CD21E}" dt="2025-02-18T02:33:29.940" v="32" actId="47"/>
        <pc:sldMkLst>
          <pc:docMk/>
          <pc:sldMk cId="3557633345" sldId="1935"/>
        </pc:sldMkLst>
      </pc:sldChg>
      <pc:sldChg chg="del">
        <pc:chgData name="金宝 陈" userId="1f6f57c11e81be68" providerId="LiveId" clId="{96372115-C79C-496A-9C4C-CE6ABC7CD21E}" dt="2025-02-18T02:33:30.167" v="33" actId="47"/>
        <pc:sldMkLst>
          <pc:docMk/>
          <pc:sldMk cId="183447596" sldId="1936"/>
        </pc:sldMkLst>
      </pc:sldChg>
      <pc:sldChg chg="delSp modSp add mod">
        <pc:chgData name="金宝 陈" userId="1f6f57c11e81be68" providerId="LiveId" clId="{96372115-C79C-496A-9C4C-CE6ABC7CD21E}" dt="2025-03-05T12:16:56.538" v="5264" actId="113"/>
        <pc:sldMkLst>
          <pc:docMk/>
          <pc:sldMk cId="2143303713" sldId="1936"/>
        </pc:sldMkLst>
        <pc:spChg chg="del">
          <ac:chgData name="金宝 陈" userId="1f6f57c11e81be68" providerId="LiveId" clId="{96372115-C79C-496A-9C4C-CE6ABC7CD21E}" dt="2025-03-05T11:54:53.212" v="4615" actId="478"/>
          <ac:spMkLst>
            <pc:docMk/>
            <pc:sldMk cId="2143303713" sldId="1936"/>
            <ac:spMk id="2" creationId="{178E8879-94E8-406E-BACB-D3A845BAEB19}"/>
          </ac:spMkLst>
        </pc:spChg>
        <pc:spChg chg="mod">
          <ac:chgData name="金宝 陈" userId="1f6f57c11e81be68" providerId="LiveId" clId="{96372115-C79C-496A-9C4C-CE6ABC7CD21E}" dt="2025-03-05T12:16:56.538" v="5264" actId="113"/>
          <ac:spMkLst>
            <pc:docMk/>
            <pc:sldMk cId="2143303713" sldId="1936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3-05T11:54:55.116" v="4616" actId="478"/>
          <ac:spMkLst>
            <pc:docMk/>
            <pc:sldMk cId="2143303713" sldId="1936"/>
            <ac:spMk id="9" creationId="{90BE1A8E-9356-4941-B46F-9A65BAFE7B06}"/>
          </ac:spMkLst>
        </pc:spChg>
        <pc:spChg chg="del">
          <ac:chgData name="金宝 陈" userId="1f6f57c11e81be68" providerId="LiveId" clId="{96372115-C79C-496A-9C4C-CE6ABC7CD21E}" dt="2025-03-05T11:54:51.816" v="4614" actId="478"/>
          <ac:spMkLst>
            <pc:docMk/>
            <pc:sldMk cId="2143303713" sldId="1936"/>
            <ac:spMk id="10" creationId="{1DA4DB80-175A-4EEF-AF91-DE75EE036209}"/>
          </ac:spMkLst>
        </pc:spChg>
        <pc:spChg chg="del">
          <ac:chgData name="金宝 陈" userId="1f6f57c11e81be68" providerId="LiveId" clId="{96372115-C79C-496A-9C4C-CE6ABC7CD21E}" dt="2025-03-05T11:54:50.330" v="4613" actId="478"/>
          <ac:spMkLst>
            <pc:docMk/>
            <pc:sldMk cId="2143303713" sldId="1936"/>
            <ac:spMk id="12" creationId="{8838657B-9FC3-45DD-8A80-5717182FEFE6}"/>
          </ac:spMkLst>
        </pc:spChg>
        <pc:spChg chg="del">
          <ac:chgData name="金宝 陈" userId="1f6f57c11e81be68" providerId="LiveId" clId="{96372115-C79C-496A-9C4C-CE6ABC7CD21E}" dt="2025-03-05T11:54:50.330" v="4613" actId="478"/>
          <ac:spMkLst>
            <pc:docMk/>
            <pc:sldMk cId="2143303713" sldId="1936"/>
            <ac:spMk id="13" creationId="{2EDB5688-A0E9-4789-9866-E99C572A79FC}"/>
          </ac:spMkLst>
        </pc:spChg>
        <pc:spChg chg="del">
          <ac:chgData name="金宝 陈" userId="1f6f57c11e81be68" providerId="LiveId" clId="{96372115-C79C-496A-9C4C-CE6ABC7CD21E}" dt="2025-03-05T11:54:50.330" v="4613" actId="478"/>
          <ac:spMkLst>
            <pc:docMk/>
            <pc:sldMk cId="2143303713" sldId="1936"/>
            <ac:spMk id="17" creationId="{7BE2AC4C-C27B-460D-8FFD-7BB3D123EAB1}"/>
          </ac:spMkLst>
        </pc:spChg>
        <pc:spChg chg="del">
          <ac:chgData name="金宝 陈" userId="1f6f57c11e81be68" providerId="LiveId" clId="{96372115-C79C-496A-9C4C-CE6ABC7CD21E}" dt="2025-03-05T11:54:50.330" v="4613" actId="478"/>
          <ac:spMkLst>
            <pc:docMk/>
            <pc:sldMk cId="2143303713" sldId="1936"/>
            <ac:spMk id="18" creationId="{379B9418-C0D6-43D9-9D3D-17AC6E39209C}"/>
          </ac:spMkLst>
        </pc:spChg>
        <pc:spChg chg="del">
          <ac:chgData name="金宝 陈" userId="1f6f57c11e81be68" providerId="LiveId" clId="{96372115-C79C-496A-9C4C-CE6ABC7CD21E}" dt="2025-03-05T11:54:50.330" v="4613" actId="478"/>
          <ac:spMkLst>
            <pc:docMk/>
            <pc:sldMk cId="2143303713" sldId="1936"/>
            <ac:spMk id="23" creationId="{9F1ABFBE-7DF8-4897-A915-9A1E2257C1B7}"/>
          </ac:spMkLst>
        </pc:spChg>
        <pc:spChg chg="del">
          <ac:chgData name="金宝 陈" userId="1f6f57c11e81be68" providerId="LiveId" clId="{96372115-C79C-496A-9C4C-CE6ABC7CD21E}" dt="2025-03-05T11:54:50.330" v="4613" actId="478"/>
          <ac:spMkLst>
            <pc:docMk/>
            <pc:sldMk cId="2143303713" sldId="1936"/>
            <ac:spMk id="25" creationId="{380C777B-FCD5-43E2-B301-57AB7FD26983}"/>
          </ac:spMkLst>
        </pc:spChg>
        <pc:spChg chg="del">
          <ac:chgData name="金宝 陈" userId="1f6f57c11e81be68" providerId="LiveId" clId="{96372115-C79C-496A-9C4C-CE6ABC7CD21E}" dt="2025-03-05T11:54:50.330" v="4613" actId="478"/>
          <ac:spMkLst>
            <pc:docMk/>
            <pc:sldMk cId="2143303713" sldId="1936"/>
            <ac:spMk id="30" creationId="{02B317E5-CA17-426F-A9C3-FAA458BD8012}"/>
          </ac:spMkLst>
        </pc:spChg>
        <pc:picChg chg="del">
          <ac:chgData name="金宝 陈" userId="1f6f57c11e81be68" providerId="LiveId" clId="{96372115-C79C-496A-9C4C-CE6ABC7CD21E}" dt="2025-03-05T11:54:48.604" v="4612" actId="478"/>
          <ac:picMkLst>
            <pc:docMk/>
            <pc:sldMk cId="2143303713" sldId="1936"/>
            <ac:picMk id="6" creationId="{11594169-808B-41D1-8BB9-DE0AB768998C}"/>
          </ac:picMkLst>
        </pc:picChg>
        <pc:picChg chg="del">
          <ac:chgData name="金宝 陈" userId="1f6f57c11e81be68" providerId="LiveId" clId="{96372115-C79C-496A-9C4C-CE6ABC7CD21E}" dt="2025-03-05T11:54:47.482" v="4611" actId="478"/>
          <ac:picMkLst>
            <pc:docMk/>
            <pc:sldMk cId="2143303713" sldId="1936"/>
            <ac:picMk id="11" creationId="{58A49171-9B11-4D8B-9445-CD7AAF5D1A9E}"/>
          </ac:picMkLst>
        </pc:picChg>
        <pc:cxnChg chg="del mod">
          <ac:chgData name="金宝 陈" userId="1f6f57c11e81be68" providerId="LiveId" clId="{96372115-C79C-496A-9C4C-CE6ABC7CD21E}" dt="2025-03-05T11:54:50.330" v="4613" actId="478"/>
          <ac:cxnSpMkLst>
            <pc:docMk/>
            <pc:sldMk cId="2143303713" sldId="1936"/>
            <ac:cxnSpMk id="15" creationId="{FEF4C641-6E79-4824-BA40-F9E591FC736C}"/>
          </ac:cxnSpMkLst>
        </pc:cxnChg>
        <pc:cxnChg chg="del mod">
          <ac:chgData name="金宝 陈" userId="1f6f57c11e81be68" providerId="LiveId" clId="{96372115-C79C-496A-9C4C-CE6ABC7CD21E}" dt="2025-03-05T11:54:50.330" v="4613" actId="478"/>
          <ac:cxnSpMkLst>
            <pc:docMk/>
            <pc:sldMk cId="2143303713" sldId="1936"/>
            <ac:cxnSpMk id="19" creationId="{677E4E8B-1727-4D0A-8115-D14B9C05FF50}"/>
          </ac:cxnSpMkLst>
        </pc:cxnChg>
        <pc:cxnChg chg="del mod">
          <ac:chgData name="金宝 陈" userId="1f6f57c11e81be68" providerId="LiveId" clId="{96372115-C79C-496A-9C4C-CE6ABC7CD21E}" dt="2025-03-05T11:54:50.330" v="4613" actId="478"/>
          <ac:cxnSpMkLst>
            <pc:docMk/>
            <pc:sldMk cId="2143303713" sldId="1936"/>
            <ac:cxnSpMk id="32" creationId="{839A7EAB-6CE5-48AE-8298-202D18F35036}"/>
          </ac:cxnSpMkLst>
        </pc:cxnChg>
      </pc:sldChg>
      <pc:sldChg chg="modSp add mod">
        <pc:chgData name="金宝 陈" userId="1f6f57c11e81be68" providerId="LiveId" clId="{96372115-C79C-496A-9C4C-CE6ABC7CD21E}" dt="2025-03-05T12:22:31.918" v="5951"/>
        <pc:sldMkLst>
          <pc:docMk/>
          <pc:sldMk cId="1938625627" sldId="1937"/>
        </pc:sldMkLst>
        <pc:spChg chg="mod">
          <ac:chgData name="金宝 陈" userId="1f6f57c11e81be68" providerId="LiveId" clId="{96372115-C79C-496A-9C4C-CE6ABC7CD21E}" dt="2025-03-05T12:22:31.918" v="5951"/>
          <ac:spMkLst>
            <pc:docMk/>
            <pc:sldMk cId="1938625627" sldId="1937"/>
            <ac:spMk id="3" creationId="{4B89D142-632A-430F-BE48-875B2D5F255E}"/>
          </ac:spMkLst>
        </pc:spChg>
      </pc:sldChg>
      <pc:sldChg chg="del">
        <pc:chgData name="金宝 陈" userId="1f6f57c11e81be68" providerId="LiveId" clId="{96372115-C79C-496A-9C4C-CE6ABC7CD21E}" dt="2025-02-18T02:33:30.844" v="34" actId="47"/>
        <pc:sldMkLst>
          <pc:docMk/>
          <pc:sldMk cId="1069827899" sldId="1938"/>
        </pc:sldMkLst>
      </pc:sldChg>
      <pc:sldChg chg="modSp add mod ord">
        <pc:chgData name="金宝 陈" userId="1f6f57c11e81be68" providerId="LiveId" clId="{96372115-C79C-496A-9C4C-CE6ABC7CD21E}" dt="2025-03-13T03:50:42.466" v="9229" actId="20577"/>
        <pc:sldMkLst>
          <pc:docMk/>
          <pc:sldMk cId="4230651774" sldId="1938"/>
        </pc:sldMkLst>
        <pc:spChg chg="mod">
          <ac:chgData name="金宝 陈" userId="1f6f57c11e81be68" providerId="LiveId" clId="{96372115-C79C-496A-9C4C-CE6ABC7CD21E}" dt="2025-03-13T03:50:42.466" v="9229" actId="20577"/>
          <ac:spMkLst>
            <pc:docMk/>
            <pc:sldMk cId="4230651774" sldId="1938"/>
            <ac:spMk id="3" creationId="{4B89D142-632A-430F-BE48-875B2D5F255E}"/>
          </ac:spMkLst>
        </pc:spChg>
      </pc:sldChg>
      <pc:sldChg chg="addSp delSp modSp add mod">
        <pc:chgData name="金宝 陈" userId="1f6f57c11e81be68" providerId="LiveId" clId="{96372115-C79C-496A-9C4C-CE6ABC7CD21E}" dt="2025-03-11T04:13:53.134" v="6766" actId="207"/>
        <pc:sldMkLst>
          <pc:docMk/>
          <pc:sldMk cId="3756665203" sldId="1939"/>
        </pc:sldMkLst>
        <pc:spChg chg="mod">
          <ac:chgData name="金宝 陈" userId="1f6f57c11e81be68" providerId="LiveId" clId="{96372115-C79C-496A-9C4C-CE6ABC7CD21E}" dt="2025-03-11T04:07:31.675" v="6620"/>
          <ac:spMkLst>
            <pc:docMk/>
            <pc:sldMk cId="3756665203" sldId="1939"/>
            <ac:spMk id="3" creationId="{4B89D142-632A-430F-BE48-875B2D5F255E}"/>
          </ac:spMkLst>
        </pc:spChg>
        <pc:spChg chg="add mod">
          <ac:chgData name="金宝 陈" userId="1f6f57c11e81be68" providerId="LiveId" clId="{96372115-C79C-496A-9C4C-CE6ABC7CD21E}" dt="2025-03-11T04:10:03.971" v="6633" actId="1076"/>
          <ac:spMkLst>
            <pc:docMk/>
            <pc:sldMk cId="3756665203" sldId="1939"/>
            <ac:spMk id="6" creationId="{84A133A8-9055-4C73-9E84-0AB059E31553}"/>
          </ac:spMkLst>
        </pc:spChg>
        <pc:spChg chg="add mod">
          <ac:chgData name="金宝 陈" userId="1f6f57c11e81be68" providerId="LiveId" clId="{96372115-C79C-496A-9C4C-CE6ABC7CD21E}" dt="2025-03-11T04:13:53.134" v="6766" actId="207"/>
          <ac:spMkLst>
            <pc:docMk/>
            <pc:sldMk cId="3756665203" sldId="1939"/>
            <ac:spMk id="7" creationId="{BF75A8CE-74AC-4EC6-B6E4-A872E04E20F0}"/>
          </ac:spMkLst>
        </pc:spChg>
        <pc:spChg chg="add del">
          <ac:chgData name="金宝 陈" userId="1f6f57c11e81be68" providerId="LiveId" clId="{96372115-C79C-496A-9C4C-CE6ABC7CD21E}" dt="2025-03-11T04:11:58.956" v="6653" actId="22"/>
          <ac:spMkLst>
            <pc:docMk/>
            <pc:sldMk cId="3756665203" sldId="1939"/>
            <ac:spMk id="10" creationId="{0C0BEDF2-B5BA-419C-BDD0-F40D052E271F}"/>
          </ac:spMkLst>
        </pc:spChg>
        <pc:picChg chg="add mod">
          <ac:chgData name="金宝 陈" userId="1f6f57c11e81be68" providerId="LiveId" clId="{96372115-C79C-496A-9C4C-CE6ABC7CD21E}" dt="2025-03-11T04:09:08.536" v="6629" actId="1076"/>
          <ac:picMkLst>
            <pc:docMk/>
            <pc:sldMk cId="3756665203" sldId="1939"/>
            <ac:picMk id="4" creationId="{937EE2C9-143A-4BE6-AEF1-DAB6879E0AB8}"/>
          </ac:picMkLst>
        </pc:picChg>
      </pc:sldChg>
      <pc:sldChg chg="addSp delSp modSp add mod">
        <pc:chgData name="金宝 陈" userId="1f6f57c11e81be68" providerId="LiveId" clId="{96372115-C79C-496A-9C4C-CE6ABC7CD21E}" dt="2025-03-11T04:14:50.407" v="6778" actId="1076"/>
        <pc:sldMkLst>
          <pc:docMk/>
          <pc:sldMk cId="2625384493" sldId="1940"/>
        </pc:sldMkLst>
        <pc:spChg chg="mod">
          <ac:chgData name="金宝 陈" userId="1f6f57c11e81be68" providerId="LiveId" clId="{96372115-C79C-496A-9C4C-CE6ABC7CD21E}" dt="2025-03-11T04:12:23.484" v="6747"/>
          <ac:spMkLst>
            <pc:docMk/>
            <pc:sldMk cId="2625384493" sldId="1940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3-11T04:12:27.370" v="6750" actId="478"/>
          <ac:spMkLst>
            <pc:docMk/>
            <pc:sldMk cId="2625384493" sldId="1940"/>
            <ac:spMk id="6" creationId="{84A133A8-9055-4C73-9E84-0AB059E31553}"/>
          </ac:spMkLst>
        </pc:spChg>
        <pc:spChg chg="del">
          <ac:chgData name="金宝 陈" userId="1f6f57c11e81be68" providerId="LiveId" clId="{96372115-C79C-496A-9C4C-CE6ABC7CD21E}" dt="2025-03-11T04:12:26.655" v="6749" actId="478"/>
          <ac:spMkLst>
            <pc:docMk/>
            <pc:sldMk cId="2625384493" sldId="1940"/>
            <ac:spMk id="7" creationId="{BF75A8CE-74AC-4EC6-B6E4-A872E04E20F0}"/>
          </ac:spMkLst>
        </pc:spChg>
        <pc:spChg chg="add mod">
          <ac:chgData name="金宝 陈" userId="1f6f57c11e81be68" providerId="LiveId" clId="{96372115-C79C-496A-9C4C-CE6ABC7CD21E}" dt="2025-03-11T04:13:10.414" v="6759" actId="1076"/>
          <ac:spMkLst>
            <pc:docMk/>
            <pc:sldMk cId="2625384493" sldId="1940"/>
            <ac:spMk id="10" creationId="{0CFB817E-A7B8-4CA1-BA55-9B029B6943E7}"/>
          </ac:spMkLst>
        </pc:spChg>
        <pc:spChg chg="add mod">
          <ac:chgData name="金宝 陈" userId="1f6f57c11e81be68" providerId="LiveId" clId="{96372115-C79C-496A-9C4C-CE6ABC7CD21E}" dt="2025-03-11T04:14:50.407" v="6778" actId="1076"/>
          <ac:spMkLst>
            <pc:docMk/>
            <pc:sldMk cId="2625384493" sldId="1940"/>
            <ac:spMk id="11" creationId="{22359BED-3C90-44AB-8835-7DC2DBA96625}"/>
          </ac:spMkLst>
        </pc:spChg>
        <pc:picChg chg="del">
          <ac:chgData name="金宝 陈" userId="1f6f57c11e81be68" providerId="LiveId" clId="{96372115-C79C-496A-9C4C-CE6ABC7CD21E}" dt="2025-03-11T04:12:25.336" v="6748" actId="478"/>
          <ac:picMkLst>
            <pc:docMk/>
            <pc:sldMk cId="2625384493" sldId="1940"/>
            <ac:picMk id="4" creationId="{937EE2C9-143A-4BE6-AEF1-DAB6879E0AB8}"/>
          </ac:picMkLst>
        </pc:picChg>
        <pc:picChg chg="add mod">
          <ac:chgData name="金宝 陈" userId="1f6f57c11e81be68" providerId="LiveId" clId="{96372115-C79C-496A-9C4C-CE6ABC7CD21E}" dt="2025-03-11T04:13:02.252" v="6757" actId="1076"/>
          <ac:picMkLst>
            <pc:docMk/>
            <pc:sldMk cId="2625384493" sldId="1940"/>
            <ac:picMk id="9" creationId="{D6BA7347-0248-47DA-9688-65F61F24C1B3}"/>
          </ac:picMkLst>
        </pc:picChg>
      </pc:sldChg>
      <pc:sldChg chg="addSp delSp modSp add mod">
        <pc:chgData name="金宝 陈" userId="1f6f57c11e81be68" providerId="LiveId" clId="{96372115-C79C-496A-9C4C-CE6ABC7CD21E}" dt="2025-03-11T04:18:47.366" v="6904" actId="1076"/>
        <pc:sldMkLst>
          <pc:docMk/>
          <pc:sldMk cId="2292740567" sldId="1941"/>
        </pc:sldMkLst>
        <pc:spChg chg="add mod">
          <ac:chgData name="金宝 陈" userId="1f6f57c11e81be68" providerId="LiveId" clId="{96372115-C79C-496A-9C4C-CE6ABC7CD21E}" dt="2025-03-11T04:18:47.366" v="6904" actId="1076"/>
          <ac:spMkLst>
            <pc:docMk/>
            <pc:sldMk cId="2292740567" sldId="1941"/>
            <ac:spMk id="2" creationId="{6E13534A-92F0-4C41-89D5-AF55C6F5718B}"/>
          </ac:spMkLst>
        </pc:spChg>
        <pc:spChg chg="mod">
          <ac:chgData name="金宝 陈" userId="1f6f57c11e81be68" providerId="LiveId" clId="{96372115-C79C-496A-9C4C-CE6ABC7CD21E}" dt="2025-03-11T04:18:17.912" v="6896"/>
          <ac:spMkLst>
            <pc:docMk/>
            <pc:sldMk cId="2292740567" sldId="1941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3-11T04:18:01.120" v="6800" actId="478"/>
          <ac:spMkLst>
            <pc:docMk/>
            <pc:sldMk cId="2292740567" sldId="1941"/>
            <ac:spMk id="10" creationId="{0CFB817E-A7B8-4CA1-BA55-9B029B6943E7}"/>
          </ac:spMkLst>
        </pc:spChg>
        <pc:spChg chg="del">
          <ac:chgData name="金宝 陈" userId="1f6f57c11e81be68" providerId="LiveId" clId="{96372115-C79C-496A-9C4C-CE6ABC7CD21E}" dt="2025-03-11T04:18:00.666" v="6799" actId="478"/>
          <ac:spMkLst>
            <pc:docMk/>
            <pc:sldMk cId="2292740567" sldId="1941"/>
            <ac:spMk id="11" creationId="{22359BED-3C90-44AB-8835-7DC2DBA96625}"/>
          </ac:spMkLst>
        </pc:spChg>
        <pc:picChg chg="del">
          <ac:chgData name="金宝 陈" userId="1f6f57c11e81be68" providerId="LiveId" clId="{96372115-C79C-496A-9C4C-CE6ABC7CD21E}" dt="2025-03-11T04:15:15.633" v="6798" actId="478"/>
          <ac:picMkLst>
            <pc:docMk/>
            <pc:sldMk cId="2292740567" sldId="1941"/>
            <ac:picMk id="9" creationId="{D6BA7347-0248-47DA-9688-65F61F24C1B3}"/>
          </ac:picMkLst>
        </pc:picChg>
      </pc:sldChg>
      <pc:sldChg chg="addSp delSp modSp add mod">
        <pc:chgData name="金宝 陈" userId="1f6f57c11e81be68" providerId="LiveId" clId="{96372115-C79C-496A-9C4C-CE6ABC7CD21E}" dt="2025-03-11T04:23:21.137" v="6993" actId="1076"/>
        <pc:sldMkLst>
          <pc:docMk/>
          <pc:sldMk cId="1042195915" sldId="1942"/>
        </pc:sldMkLst>
        <pc:spChg chg="del">
          <ac:chgData name="金宝 陈" userId="1f6f57c11e81be68" providerId="LiveId" clId="{96372115-C79C-496A-9C4C-CE6ABC7CD21E}" dt="2025-03-11T04:19:11.255" v="6965" actId="478"/>
          <ac:spMkLst>
            <pc:docMk/>
            <pc:sldMk cId="1042195915" sldId="1942"/>
            <ac:spMk id="2" creationId="{6E13534A-92F0-4C41-89D5-AF55C6F5718B}"/>
          </ac:spMkLst>
        </pc:spChg>
        <pc:spChg chg="mod">
          <ac:chgData name="金宝 陈" userId="1f6f57c11e81be68" providerId="LiveId" clId="{96372115-C79C-496A-9C4C-CE6ABC7CD21E}" dt="2025-03-11T04:19:08.551" v="6964" actId="20577"/>
          <ac:spMkLst>
            <pc:docMk/>
            <pc:sldMk cId="1042195915" sldId="1942"/>
            <ac:spMk id="3" creationId="{4B89D142-632A-430F-BE48-875B2D5F255E}"/>
          </ac:spMkLst>
        </pc:spChg>
        <pc:spChg chg="add mod">
          <ac:chgData name="金宝 陈" userId="1f6f57c11e81be68" providerId="LiveId" clId="{96372115-C79C-496A-9C4C-CE6ABC7CD21E}" dt="2025-03-11T04:22:40.157" v="6983" actId="14100"/>
          <ac:spMkLst>
            <pc:docMk/>
            <pc:sldMk cId="1042195915" sldId="1942"/>
            <ac:spMk id="7" creationId="{AB799C97-9914-4FB5-B4CC-A85AE7687D27}"/>
          </ac:spMkLst>
        </pc:spChg>
        <pc:spChg chg="add mod">
          <ac:chgData name="金宝 陈" userId="1f6f57c11e81be68" providerId="LiveId" clId="{96372115-C79C-496A-9C4C-CE6ABC7CD21E}" dt="2025-03-11T04:23:21.137" v="6993" actId="1076"/>
          <ac:spMkLst>
            <pc:docMk/>
            <pc:sldMk cId="1042195915" sldId="1942"/>
            <ac:spMk id="9" creationId="{6206B33B-3EF9-4C56-B0C5-EAB97E4BB76E}"/>
          </ac:spMkLst>
        </pc:spChg>
        <pc:picChg chg="add mod">
          <ac:chgData name="金宝 陈" userId="1f6f57c11e81be68" providerId="LiveId" clId="{96372115-C79C-496A-9C4C-CE6ABC7CD21E}" dt="2025-03-11T04:22:36.714" v="6981" actId="1076"/>
          <ac:picMkLst>
            <pc:docMk/>
            <pc:sldMk cId="1042195915" sldId="1942"/>
            <ac:picMk id="6" creationId="{82A53978-3769-4BBB-8EF7-B7560021CEAC}"/>
          </ac:picMkLst>
        </pc:picChg>
      </pc:sldChg>
      <pc:sldChg chg="addSp delSp modSp add mod">
        <pc:chgData name="金宝 陈" userId="1f6f57c11e81be68" providerId="LiveId" clId="{96372115-C79C-496A-9C4C-CE6ABC7CD21E}" dt="2025-03-11T04:31:51.866" v="7731" actId="1076"/>
        <pc:sldMkLst>
          <pc:docMk/>
          <pc:sldMk cId="1701312398" sldId="1943"/>
        </pc:sldMkLst>
        <pc:spChg chg="mod">
          <ac:chgData name="金宝 陈" userId="1f6f57c11e81be68" providerId="LiveId" clId="{96372115-C79C-496A-9C4C-CE6ABC7CD21E}" dt="2025-03-11T04:25:06.421" v="7172" actId="20577"/>
          <ac:spMkLst>
            <pc:docMk/>
            <pc:sldMk cId="1701312398" sldId="1943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3-11T04:25:47.624" v="7179" actId="1076"/>
          <ac:spMkLst>
            <pc:docMk/>
            <pc:sldMk cId="1701312398" sldId="1943"/>
            <ac:spMk id="7" creationId="{AB799C97-9914-4FB5-B4CC-A85AE7687D27}"/>
          </ac:spMkLst>
        </pc:spChg>
        <pc:spChg chg="del">
          <ac:chgData name="金宝 陈" userId="1f6f57c11e81be68" providerId="LiveId" clId="{96372115-C79C-496A-9C4C-CE6ABC7CD21E}" dt="2025-03-11T04:24:10.229" v="7015" actId="478"/>
          <ac:spMkLst>
            <pc:docMk/>
            <pc:sldMk cId="1701312398" sldId="1943"/>
            <ac:spMk id="9" creationId="{6206B33B-3EF9-4C56-B0C5-EAB97E4BB76E}"/>
          </ac:spMkLst>
        </pc:spChg>
        <pc:spChg chg="add mod">
          <ac:chgData name="金宝 陈" userId="1f6f57c11e81be68" providerId="LiveId" clId="{96372115-C79C-496A-9C4C-CE6ABC7CD21E}" dt="2025-03-11T04:26:15.439" v="7186" actId="20577"/>
          <ac:spMkLst>
            <pc:docMk/>
            <pc:sldMk cId="1701312398" sldId="1943"/>
            <ac:spMk id="10" creationId="{517898C9-05FD-4F9D-9571-D5BE02849193}"/>
          </ac:spMkLst>
        </pc:spChg>
        <pc:spChg chg="add mod">
          <ac:chgData name="金宝 陈" userId="1f6f57c11e81be68" providerId="LiveId" clId="{96372115-C79C-496A-9C4C-CE6ABC7CD21E}" dt="2025-03-11T04:29:04.572" v="7430" actId="14100"/>
          <ac:spMkLst>
            <pc:docMk/>
            <pc:sldMk cId="1701312398" sldId="1943"/>
            <ac:spMk id="11" creationId="{0F8DB3AA-B676-4E73-A02B-2D56936BD543}"/>
          </ac:spMkLst>
        </pc:spChg>
        <pc:spChg chg="add mod">
          <ac:chgData name="金宝 陈" userId="1f6f57c11e81be68" providerId="LiveId" clId="{96372115-C79C-496A-9C4C-CE6ABC7CD21E}" dt="2025-03-11T04:28:05.149" v="7423" actId="1076"/>
          <ac:spMkLst>
            <pc:docMk/>
            <pc:sldMk cId="1701312398" sldId="1943"/>
            <ac:spMk id="14" creationId="{239BBF14-40A9-448A-88F0-78E3CD4BB2C1}"/>
          </ac:spMkLst>
        </pc:spChg>
        <pc:spChg chg="add mod">
          <ac:chgData name="金宝 陈" userId="1f6f57c11e81be68" providerId="LiveId" clId="{96372115-C79C-496A-9C4C-CE6ABC7CD21E}" dt="2025-03-11T04:30:27.365" v="7531" actId="1076"/>
          <ac:spMkLst>
            <pc:docMk/>
            <pc:sldMk cId="1701312398" sldId="1943"/>
            <ac:spMk id="16" creationId="{E9DD4CB3-DDAB-49CA-BD04-6EAB9C393DBC}"/>
          </ac:spMkLst>
        </pc:spChg>
        <pc:spChg chg="add mod">
          <ac:chgData name="金宝 陈" userId="1f6f57c11e81be68" providerId="LiveId" clId="{96372115-C79C-496A-9C4C-CE6ABC7CD21E}" dt="2025-03-11T04:30:03.351" v="7529" actId="14100"/>
          <ac:spMkLst>
            <pc:docMk/>
            <pc:sldMk cId="1701312398" sldId="1943"/>
            <ac:spMk id="22" creationId="{D76BF042-DEE7-4DDB-9AA9-BD71F15113F0}"/>
          </ac:spMkLst>
        </pc:spChg>
        <pc:spChg chg="add mod">
          <ac:chgData name="金宝 陈" userId="1f6f57c11e81be68" providerId="LiveId" clId="{96372115-C79C-496A-9C4C-CE6ABC7CD21E}" dt="2025-03-11T04:30:42.433" v="7536" actId="1076"/>
          <ac:spMkLst>
            <pc:docMk/>
            <pc:sldMk cId="1701312398" sldId="1943"/>
            <ac:spMk id="27" creationId="{191A4B5B-909A-45B4-870D-C8D62DF38626}"/>
          </ac:spMkLst>
        </pc:spChg>
        <pc:spChg chg="add mod">
          <ac:chgData name="金宝 陈" userId="1f6f57c11e81be68" providerId="LiveId" clId="{96372115-C79C-496A-9C4C-CE6ABC7CD21E}" dt="2025-03-11T04:31:51.866" v="7731" actId="1076"/>
          <ac:spMkLst>
            <pc:docMk/>
            <pc:sldMk cId="1701312398" sldId="1943"/>
            <ac:spMk id="28" creationId="{1C407EB9-5902-433C-8599-04F567E66D9C}"/>
          </ac:spMkLst>
        </pc:spChg>
        <pc:picChg chg="add mod modCrop">
          <ac:chgData name="金宝 陈" userId="1f6f57c11e81be68" providerId="LiveId" clId="{96372115-C79C-496A-9C4C-CE6ABC7CD21E}" dt="2025-03-11T04:25:45.955" v="7178" actId="1076"/>
          <ac:picMkLst>
            <pc:docMk/>
            <pc:sldMk cId="1701312398" sldId="1943"/>
            <ac:picMk id="4" creationId="{01AD6917-BCDC-4524-9DCB-B528576E7FA2}"/>
          </ac:picMkLst>
        </pc:picChg>
        <pc:picChg chg="del">
          <ac:chgData name="金宝 陈" userId="1f6f57c11e81be68" providerId="LiveId" clId="{96372115-C79C-496A-9C4C-CE6ABC7CD21E}" dt="2025-03-11T04:24:08.844" v="7014" actId="478"/>
          <ac:picMkLst>
            <pc:docMk/>
            <pc:sldMk cId="1701312398" sldId="1943"/>
            <ac:picMk id="6" creationId="{82A53978-3769-4BBB-8EF7-B7560021CEAC}"/>
          </ac:picMkLst>
        </pc:picChg>
        <pc:cxnChg chg="add mod">
          <ac:chgData name="金宝 陈" userId="1f6f57c11e81be68" providerId="LiveId" clId="{96372115-C79C-496A-9C4C-CE6ABC7CD21E}" dt="2025-03-11T04:29:04.572" v="7430" actId="14100"/>
          <ac:cxnSpMkLst>
            <pc:docMk/>
            <pc:sldMk cId="1701312398" sldId="1943"/>
            <ac:cxnSpMk id="13" creationId="{4C00FCB9-444D-4BBA-8094-A093B2C78E9A}"/>
          </ac:cxnSpMkLst>
        </pc:cxnChg>
        <pc:cxnChg chg="add mod">
          <ac:chgData name="金宝 陈" userId="1f6f57c11e81be68" providerId="LiveId" clId="{96372115-C79C-496A-9C4C-CE6ABC7CD21E}" dt="2025-03-11T04:30:45.812" v="7537" actId="14100"/>
          <ac:cxnSpMkLst>
            <pc:docMk/>
            <pc:sldMk cId="1701312398" sldId="1943"/>
            <ac:cxnSpMk id="18" creationId="{427F41CD-85DF-4224-8CD2-ABE66544FF6E}"/>
          </ac:cxnSpMkLst>
        </pc:cxnChg>
        <pc:cxnChg chg="add mod">
          <ac:chgData name="金宝 陈" userId="1f6f57c11e81be68" providerId="LiveId" clId="{96372115-C79C-496A-9C4C-CE6ABC7CD21E}" dt="2025-03-11T04:31:51.866" v="7731" actId="1076"/>
          <ac:cxnSpMkLst>
            <pc:docMk/>
            <pc:sldMk cId="1701312398" sldId="1943"/>
            <ac:cxnSpMk id="29" creationId="{E80C2B03-8C2B-43C4-9C92-36016E510CBB}"/>
          </ac:cxnSpMkLst>
        </pc:cxnChg>
      </pc:sldChg>
      <pc:sldChg chg="addSp delSp modSp add mod">
        <pc:chgData name="金宝 陈" userId="1f6f57c11e81be68" providerId="LiveId" clId="{96372115-C79C-496A-9C4C-CE6ABC7CD21E}" dt="2025-03-11T04:44:01.344" v="8258" actId="1076"/>
        <pc:sldMkLst>
          <pc:docMk/>
          <pc:sldMk cId="3958419611" sldId="1944"/>
        </pc:sldMkLst>
        <pc:spChg chg="add mod">
          <ac:chgData name="金宝 陈" userId="1f6f57c11e81be68" providerId="LiveId" clId="{96372115-C79C-496A-9C4C-CE6ABC7CD21E}" dt="2025-03-11T04:42:24.668" v="8177" actId="1076"/>
          <ac:spMkLst>
            <pc:docMk/>
            <pc:sldMk cId="3958419611" sldId="1944"/>
            <ac:spMk id="2" creationId="{C92602E2-C3B3-4DDD-BAF4-1449747EC51B}"/>
          </ac:spMkLst>
        </pc:spChg>
        <pc:spChg chg="mod">
          <ac:chgData name="金宝 陈" userId="1f6f57c11e81be68" providerId="LiveId" clId="{96372115-C79C-496A-9C4C-CE6ABC7CD21E}" dt="2025-03-11T04:33:06.035" v="7855" actId="20577"/>
          <ac:spMkLst>
            <pc:docMk/>
            <pc:sldMk cId="3958419611" sldId="1944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3-11T04:32:47.399" v="7754" actId="478"/>
          <ac:spMkLst>
            <pc:docMk/>
            <pc:sldMk cId="3958419611" sldId="1944"/>
            <ac:spMk id="7" creationId="{AB799C97-9914-4FB5-B4CC-A85AE7687D27}"/>
          </ac:spMkLst>
        </pc:spChg>
        <pc:spChg chg="del">
          <ac:chgData name="金宝 陈" userId="1f6f57c11e81be68" providerId="LiveId" clId="{96372115-C79C-496A-9C4C-CE6ABC7CD21E}" dt="2025-03-11T04:32:45.178" v="7752" actId="478"/>
          <ac:spMkLst>
            <pc:docMk/>
            <pc:sldMk cId="3958419611" sldId="1944"/>
            <ac:spMk id="10" creationId="{517898C9-05FD-4F9D-9571-D5BE02849193}"/>
          </ac:spMkLst>
        </pc:spChg>
        <pc:spChg chg="del">
          <ac:chgData name="金宝 陈" userId="1f6f57c11e81be68" providerId="LiveId" clId="{96372115-C79C-496A-9C4C-CE6ABC7CD21E}" dt="2025-03-11T04:32:48.155" v="7755" actId="478"/>
          <ac:spMkLst>
            <pc:docMk/>
            <pc:sldMk cId="3958419611" sldId="1944"/>
            <ac:spMk id="11" creationId="{0F8DB3AA-B676-4E73-A02B-2D56936BD543}"/>
          </ac:spMkLst>
        </pc:spChg>
        <pc:spChg chg="add mod">
          <ac:chgData name="金宝 陈" userId="1f6f57c11e81be68" providerId="LiveId" clId="{96372115-C79C-496A-9C4C-CE6ABC7CD21E}" dt="2025-03-11T04:35:41.932" v="7951" actId="1076"/>
          <ac:spMkLst>
            <pc:docMk/>
            <pc:sldMk cId="3958419611" sldId="1944"/>
            <ac:spMk id="12" creationId="{BA1D2B0E-083B-4D82-8779-DB515A3C7780}"/>
          </ac:spMkLst>
        </pc:spChg>
        <pc:spChg chg="del">
          <ac:chgData name="金宝 陈" userId="1f6f57c11e81be68" providerId="LiveId" clId="{96372115-C79C-496A-9C4C-CE6ABC7CD21E}" dt="2025-03-11T04:32:46.311" v="7753" actId="478"/>
          <ac:spMkLst>
            <pc:docMk/>
            <pc:sldMk cId="3958419611" sldId="1944"/>
            <ac:spMk id="14" creationId="{239BBF14-40A9-448A-88F0-78E3CD4BB2C1}"/>
          </ac:spMkLst>
        </pc:spChg>
        <pc:spChg chg="del">
          <ac:chgData name="金宝 陈" userId="1f6f57c11e81be68" providerId="LiveId" clId="{96372115-C79C-496A-9C4C-CE6ABC7CD21E}" dt="2025-03-11T04:32:47.399" v="7754" actId="478"/>
          <ac:spMkLst>
            <pc:docMk/>
            <pc:sldMk cId="3958419611" sldId="1944"/>
            <ac:spMk id="16" creationId="{E9DD4CB3-DDAB-49CA-BD04-6EAB9C393DBC}"/>
          </ac:spMkLst>
        </pc:spChg>
        <pc:spChg chg="add mod">
          <ac:chgData name="金宝 陈" userId="1f6f57c11e81be68" providerId="LiveId" clId="{96372115-C79C-496A-9C4C-CE6ABC7CD21E}" dt="2025-03-11T04:35:07.625" v="7870" actId="14100"/>
          <ac:spMkLst>
            <pc:docMk/>
            <pc:sldMk cId="3958419611" sldId="1944"/>
            <ac:spMk id="19" creationId="{449E4CAF-2F55-4F76-8F2F-DC4C0C5FB1BD}"/>
          </ac:spMkLst>
        </pc:spChg>
        <pc:spChg chg="del">
          <ac:chgData name="金宝 陈" userId="1f6f57c11e81be68" providerId="LiveId" clId="{96372115-C79C-496A-9C4C-CE6ABC7CD21E}" dt="2025-03-11T04:32:41.558" v="7750" actId="478"/>
          <ac:spMkLst>
            <pc:docMk/>
            <pc:sldMk cId="3958419611" sldId="1944"/>
            <ac:spMk id="22" creationId="{D76BF042-DEE7-4DDB-9AA9-BD71F15113F0}"/>
          </ac:spMkLst>
        </pc:spChg>
        <pc:spChg chg="add mod">
          <ac:chgData name="金宝 陈" userId="1f6f57c11e81be68" providerId="LiveId" clId="{96372115-C79C-496A-9C4C-CE6ABC7CD21E}" dt="2025-03-11T04:35:56.442" v="7954" actId="1076"/>
          <ac:spMkLst>
            <pc:docMk/>
            <pc:sldMk cId="3958419611" sldId="1944"/>
            <ac:spMk id="23" creationId="{C83C9761-3420-4FDC-A37C-76B600CF49DC}"/>
          </ac:spMkLst>
        </pc:spChg>
        <pc:spChg chg="del">
          <ac:chgData name="金宝 陈" userId="1f6f57c11e81be68" providerId="LiveId" clId="{96372115-C79C-496A-9C4C-CE6ABC7CD21E}" dt="2025-03-11T04:32:49.100" v="7757" actId="478"/>
          <ac:spMkLst>
            <pc:docMk/>
            <pc:sldMk cId="3958419611" sldId="1944"/>
            <ac:spMk id="27" creationId="{191A4B5B-909A-45B4-870D-C8D62DF38626}"/>
          </ac:spMkLst>
        </pc:spChg>
        <pc:spChg chg="del">
          <ac:chgData name="金宝 陈" userId="1f6f57c11e81be68" providerId="LiveId" clId="{96372115-C79C-496A-9C4C-CE6ABC7CD21E}" dt="2025-03-11T04:32:42.842" v="7751" actId="478"/>
          <ac:spMkLst>
            <pc:docMk/>
            <pc:sldMk cId="3958419611" sldId="1944"/>
            <ac:spMk id="28" creationId="{1C407EB9-5902-433C-8599-04F567E66D9C}"/>
          </ac:spMkLst>
        </pc:spChg>
        <pc:spChg chg="add mod">
          <ac:chgData name="金宝 陈" userId="1f6f57c11e81be68" providerId="LiveId" clId="{96372115-C79C-496A-9C4C-CE6ABC7CD21E}" dt="2025-03-11T04:36:22.921" v="8011" actId="1076"/>
          <ac:spMkLst>
            <pc:docMk/>
            <pc:sldMk cId="3958419611" sldId="1944"/>
            <ac:spMk id="30" creationId="{8276156C-9C74-476B-812E-19B8043F3EA1}"/>
          </ac:spMkLst>
        </pc:spChg>
        <pc:spChg chg="add mod">
          <ac:chgData name="金宝 陈" userId="1f6f57c11e81be68" providerId="LiveId" clId="{96372115-C79C-496A-9C4C-CE6ABC7CD21E}" dt="2025-03-11T04:36:52.418" v="8017" actId="14100"/>
          <ac:spMkLst>
            <pc:docMk/>
            <pc:sldMk cId="3958419611" sldId="1944"/>
            <ac:spMk id="31" creationId="{1F5C8FC7-9C89-4526-A733-22D49779B296}"/>
          </ac:spMkLst>
        </pc:spChg>
        <pc:spChg chg="add mod">
          <ac:chgData name="金宝 陈" userId="1f6f57c11e81be68" providerId="LiveId" clId="{96372115-C79C-496A-9C4C-CE6ABC7CD21E}" dt="2025-03-11T04:37:20.329" v="8094" actId="14100"/>
          <ac:spMkLst>
            <pc:docMk/>
            <pc:sldMk cId="3958419611" sldId="1944"/>
            <ac:spMk id="32" creationId="{78A8ACC8-30AA-4A4A-A7FC-4CEA6279098D}"/>
          </ac:spMkLst>
        </pc:spChg>
        <pc:spChg chg="add mod">
          <ac:chgData name="金宝 陈" userId="1f6f57c11e81be68" providerId="LiveId" clId="{96372115-C79C-496A-9C4C-CE6ABC7CD21E}" dt="2025-03-11T04:37:25.361" v="8096" actId="1076"/>
          <ac:spMkLst>
            <pc:docMk/>
            <pc:sldMk cId="3958419611" sldId="1944"/>
            <ac:spMk id="36" creationId="{AFB3A9C1-6B8D-41E3-B265-1D251CCC4BF5}"/>
          </ac:spMkLst>
        </pc:spChg>
        <pc:spChg chg="add mod">
          <ac:chgData name="金宝 陈" userId="1f6f57c11e81be68" providerId="LiveId" clId="{96372115-C79C-496A-9C4C-CE6ABC7CD21E}" dt="2025-03-11T04:37:52.581" v="8115" actId="1076"/>
          <ac:spMkLst>
            <pc:docMk/>
            <pc:sldMk cId="3958419611" sldId="1944"/>
            <ac:spMk id="40" creationId="{00A99C1D-D64D-475D-9EB6-B069E924E1E2}"/>
          </ac:spMkLst>
        </pc:spChg>
        <pc:spChg chg="add mod">
          <ac:chgData name="金宝 陈" userId="1f6f57c11e81be68" providerId="LiveId" clId="{96372115-C79C-496A-9C4C-CE6ABC7CD21E}" dt="2025-03-11T04:41:53.080" v="8118" actId="14100"/>
          <ac:spMkLst>
            <pc:docMk/>
            <pc:sldMk cId="3958419611" sldId="1944"/>
            <ac:spMk id="44" creationId="{A5938B82-50AB-4615-96C1-6BBFB25B5DB6}"/>
          </ac:spMkLst>
        </pc:spChg>
        <pc:spChg chg="add mod">
          <ac:chgData name="金宝 陈" userId="1f6f57c11e81be68" providerId="LiveId" clId="{96372115-C79C-496A-9C4C-CE6ABC7CD21E}" dt="2025-03-11T04:42:21.582" v="8175" actId="1076"/>
          <ac:spMkLst>
            <pc:docMk/>
            <pc:sldMk cId="3958419611" sldId="1944"/>
            <ac:spMk id="48" creationId="{A5D031F8-8799-4E23-B09A-FB2B44CED67A}"/>
          </ac:spMkLst>
        </pc:spChg>
        <pc:spChg chg="add mod">
          <ac:chgData name="金宝 陈" userId="1f6f57c11e81be68" providerId="LiveId" clId="{96372115-C79C-496A-9C4C-CE6ABC7CD21E}" dt="2025-03-11T04:43:06.622" v="8181" actId="14100"/>
          <ac:spMkLst>
            <pc:docMk/>
            <pc:sldMk cId="3958419611" sldId="1944"/>
            <ac:spMk id="50" creationId="{42E7DE79-5FC9-4E37-8EAF-292C4BF5DBB1}"/>
          </ac:spMkLst>
        </pc:spChg>
        <pc:spChg chg="add mod">
          <ac:chgData name="金宝 陈" userId="1f6f57c11e81be68" providerId="LiveId" clId="{96372115-C79C-496A-9C4C-CE6ABC7CD21E}" dt="2025-03-11T04:43:29.615" v="8224" actId="1076"/>
          <ac:spMkLst>
            <pc:docMk/>
            <pc:sldMk cId="3958419611" sldId="1944"/>
            <ac:spMk id="54" creationId="{86DC7283-0555-47DC-B19B-4A5072C8F9FD}"/>
          </ac:spMkLst>
        </pc:spChg>
        <pc:spChg chg="add mod">
          <ac:chgData name="金宝 陈" userId="1f6f57c11e81be68" providerId="LiveId" clId="{96372115-C79C-496A-9C4C-CE6ABC7CD21E}" dt="2025-03-11T04:43:37.355" v="8227" actId="14100"/>
          <ac:spMkLst>
            <pc:docMk/>
            <pc:sldMk cId="3958419611" sldId="1944"/>
            <ac:spMk id="57" creationId="{03C9F1D1-D0B5-4F58-9D6B-93A1354817A2}"/>
          </ac:spMkLst>
        </pc:spChg>
        <pc:spChg chg="add mod">
          <ac:chgData name="金宝 陈" userId="1f6f57c11e81be68" providerId="LiveId" clId="{96372115-C79C-496A-9C4C-CE6ABC7CD21E}" dt="2025-03-11T04:44:01.344" v="8258" actId="1076"/>
          <ac:spMkLst>
            <pc:docMk/>
            <pc:sldMk cId="3958419611" sldId="1944"/>
            <ac:spMk id="61" creationId="{81262015-8683-481B-A41A-A40EDCDF6089}"/>
          </ac:spMkLst>
        </pc:spChg>
        <pc:picChg chg="del">
          <ac:chgData name="金宝 陈" userId="1f6f57c11e81be68" providerId="LiveId" clId="{96372115-C79C-496A-9C4C-CE6ABC7CD21E}" dt="2025-03-11T04:32:38.650" v="7749" actId="478"/>
          <ac:picMkLst>
            <pc:docMk/>
            <pc:sldMk cId="3958419611" sldId="1944"/>
            <ac:picMk id="4" creationId="{01AD6917-BCDC-4524-9DCB-B528576E7FA2}"/>
          </ac:picMkLst>
        </pc:picChg>
        <pc:cxnChg chg="add mod">
          <ac:chgData name="金宝 陈" userId="1f6f57c11e81be68" providerId="LiveId" clId="{96372115-C79C-496A-9C4C-CE6ABC7CD21E}" dt="2025-03-11T04:35:43.144" v="7952" actId="14100"/>
          <ac:cxnSpMkLst>
            <pc:docMk/>
            <pc:sldMk cId="3958419611" sldId="1944"/>
            <ac:cxnSpMk id="9" creationId="{FC5DC0F5-1A97-45BB-AFFF-E708005839B1}"/>
          </ac:cxnSpMkLst>
        </pc:cxnChg>
        <pc:cxnChg chg="del mod">
          <ac:chgData name="金宝 陈" userId="1f6f57c11e81be68" providerId="LiveId" clId="{96372115-C79C-496A-9C4C-CE6ABC7CD21E}" dt="2025-03-11T04:32:48.533" v="7756" actId="478"/>
          <ac:cxnSpMkLst>
            <pc:docMk/>
            <pc:sldMk cId="3958419611" sldId="1944"/>
            <ac:cxnSpMk id="13" creationId="{4C00FCB9-444D-4BBA-8094-A093B2C78E9A}"/>
          </ac:cxnSpMkLst>
        </pc:cxnChg>
        <pc:cxnChg chg="del mod">
          <ac:chgData name="金宝 陈" userId="1f6f57c11e81be68" providerId="LiveId" clId="{96372115-C79C-496A-9C4C-CE6ABC7CD21E}" dt="2025-03-11T04:32:47.399" v="7754" actId="478"/>
          <ac:cxnSpMkLst>
            <pc:docMk/>
            <pc:sldMk cId="3958419611" sldId="1944"/>
            <ac:cxnSpMk id="18" creationId="{427F41CD-85DF-4224-8CD2-ABE66544FF6E}"/>
          </ac:cxnSpMkLst>
        </pc:cxnChg>
        <pc:cxnChg chg="add mod">
          <ac:chgData name="金宝 陈" userId="1f6f57c11e81be68" providerId="LiveId" clId="{96372115-C79C-496A-9C4C-CE6ABC7CD21E}" dt="2025-03-11T04:36:22.921" v="8011" actId="1076"/>
          <ac:cxnSpMkLst>
            <pc:docMk/>
            <pc:sldMk cId="3958419611" sldId="1944"/>
            <ac:cxnSpMk id="24" creationId="{A8886865-0A1F-445E-9316-572037FEC938}"/>
          </ac:cxnSpMkLst>
        </pc:cxnChg>
        <pc:cxnChg chg="del mod">
          <ac:chgData name="金宝 陈" userId="1f6f57c11e81be68" providerId="LiveId" clId="{96372115-C79C-496A-9C4C-CE6ABC7CD21E}" dt="2025-03-11T04:32:47.399" v="7754" actId="478"/>
          <ac:cxnSpMkLst>
            <pc:docMk/>
            <pc:sldMk cId="3958419611" sldId="1944"/>
            <ac:cxnSpMk id="29" creationId="{E80C2B03-8C2B-43C4-9C92-36016E510CBB}"/>
          </ac:cxnSpMkLst>
        </pc:cxnChg>
        <pc:cxnChg chg="add mod">
          <ac:chgData name="金宝 陈" userId="1f6f57c11e81be68" providerId="LiveId" clId="{96372115-C79C-496A-9C4C-CE6ABC7CD21E}" dt="2025-03-11T04:37:20.329" v="8094" actId="14100"/>
          <ac:cxnSpMkLst>
            <pc:docMk/>
            <pc:sldMk cId="3958419611" sldId="1944"/>
            <ac:cxnSpMk id="33" creationId="{EA9DCF22-AFCE-4DD2-882B-D52A72A1E7D4}"/>
          </ac:cxnSpMkLst>
        </pc:cxnChg>
        <pc:cxnChg chg="add mod">
          <ac:chgData name="金宝 陈" userId="1f6f57c11e81be68" providerId="LiveId" clId="{96372115-C79C-496A-9C4C-CE6ABC7CD21E}" dt="2025-03-11T04:37:52.581" v="8115" actId="1076"/>
          <ac:cxnSpMkLst>
            <pc:docMk/>
            <pc:sldMk cId="3958419611" sldId="1944"/>
            <ac:cxnSpMk id="37" creationId="{06D60695-9E23-4E6D-99AF-48E8A2795509}"/>
          </ac:cxnSpMkLst>
        </pc:cxnChg>
        <pc:cxnChg chg="add mod">
          <ac:chgData name="金宝 陈" userId="1f6f57c11e81be68" providerId="LiveId" clId="{96372115-C79C-496A-9C4C-CE6ABC7CD21E}" dt="2025-03-11T04:42:26.793" v="8178" actId="14100"/>
          <ac:cxnSpMkLst>
            <pc:docMk/>
            <pc:sldMk cId="3958419611" sldId="1944"/>
            <ac:cxnSpMk id="45" creationId="{4762E123-1EC7-47EF-B840-6ACCAD0FB03C}"/>
          </ac:cxnSpMkLst>
        </pc:cxnChg>
        <pc:cxnChg chg="add mod">
          <ac:chgData name="金宝 陈" userId="1f6f57c11e81be68" providerId="LiveId" clId="{96372115-C79C-496A-9C4C-CE6ABC7CD21E}" dt="2025-03-11T04:43:29.615" v="8224" actId="1076"/>
          <ac:cxnSpMkLst>
            <pc:docMk/>
            <pc:sldMk cId="3958419611" sldId="1944"/>
            <ac:cxnSpMk id="51" creationId="{5E8FA598-C82C-4D5F-8225-7600DDD7A1B9}"/>
          </ac:cxnSpMkLst>
        </pc:cxnChg>
        <pc:cxnChg chg="add mod">
          <ac:chgData name="金宝 陈" userId="1f6f57c11e81be68" providerId="LiveId" clId="{96372115-C79C-496A-9C4C-CE6ABC7CD21E}" dt="2025-03-11T04:44:01.344" v="8258" actId="1076"/>
          <ac:cxnSpMkLst>
            <pc:docMk/>
            <pc:sldMk cId="3958419611" sldId="1944"/>
            <ac:cxnSpMk id="58" creationId="{5B347B67-8A3C-41A0-B84E-DB1019971E71}"/>
          </ac:cxnSpMkLst>
        </pc:cxnChg>
      </pc:sldChg>
      <pc:sldChg chg="addSp delSp modSp add mod modNotesTx">
        <pc:chgData name="金宝 陈" userId="1f6f57c11e81be68" providerId="LiveId" clId="{96372115-C79C-496A-9C4C-CE6ABC7CD21E}" dt="2025-03-11T08:29:16.718" v="9222"/>
        <pc:sldMkLst>
          <pc:docMk/>
          <pc:sldMk cId="3227924960" sldId="1945"/>
        </pc:sldMkLst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2" creationId="{C92602E2-C3B3-4DDD-BAF4-1449747EC51B}"/>
          </ac:spMkLst>
        </pc:spChg>
        <pc:spChg chg="mod">
          <ac:chgData name="金宝 陈" userId="1f6f57c11e81be68" providerId="LiveId" clId="{96372115-C79C-496A-9C4C-CE6ABC7CD21E}" dt="2025-03-11T04:53:25.878" v="8394"/>
          <ac:spMkLst>
            <pc:docMk/>
            <pc:sldMk cId="3227924960" sldId="1945"/>
            <ac:spMk id="3" creationId="{4B89D142-632A-430F-BE48-875B2D5F255E}"/>
          </ac:spMkLst>
        </pc:spChg>
        <pc:spChg chg="add mod">
          <ac:chgData name="金宝 陈" userId="1f6f57c11e81be68" providerId="LiveId" clId="{96372115-C79C-496A-9C4C-CE6ABC7CD21E}" dt="2025-03-11T05:01:00.523" v="8540" actId="1076"/>
          <ac:spMkLst>
            <pc:docMk/>
            <pc:sldMk cId="3227924960" sldId="1945"/>
            <ac:spMk id="4" creationId="{86DFDE6E-37F2-4632-B024-DBA8C58FF445}"/>
          </ac:spMkLst>
        </pc:spChg>
        <pc:spChg chg="add mod">
          <ac:chgData name="金宝 陈" userId="1f6f57c11e81be68" providerId="LiveId" clId="{96372115-C79C-496A-9C4C-CE6ABC7CD21E}" dt="2025-03-11T05:00:44.820" v="8520" actId="1076"/>
          <ac:spMkLst>
            <pc:docMk/>
            <pc:sldMk cId="3227924960" sldId="1945"/>
            <ac:spMk id="6" creationId="{5A6466FF-712B-4BCC-ACFC-900CF8C84006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12" creationId="{BA1D2B0E-083B-4D82-8779-DB515A3C7780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19" creationId="{449E4CAF-2F55-4F76-8F2F-DC4C0C5FB1BD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23" creationId="{C83C9761-3420-4FDC-A37C-76B600CF49DC}"/>
          </ac:spMkLst>
        </pc:spChg>
        <pc:spChg chg="add del mod">
          <ac:chgData name="金宝 陈" userId="1f6f57c11e81be68" providerId="LiveId" clId="{96372115-C79C-496A-9C4C-CE6ABC7CD21E}" dt="2025-03-11T04:58:37.792" v="8404" actId="478"/>
          <ac:spMkLst>
            <pc:docMk/>
            <pc:sldMk cId="3227924960" sldId="1945"/>
            <ac:spMk id="27" creationId="{4FF47670-0CA7-47A6-9A10-3D9A154F07E9}"/>
          </ac:spMkLst>
        </pc:spChg>
        <pc:spChg chg="add mod">
          <ac:chgData name="金宝 陈" userId="1f6f57c11e81be68" providerId="LiveId" clId="{96372115-C79C-496A-9C4C-CE6ABC7CD21E}" dt="2025-03-11T05:00:45.354" v="8521" actId="1076"/>
          <ac:spMkLst>
            <pc:docMk/>
            <pc:sldMk cId="3227924960" sldId="1945"/>
            <ac:spMk id="28" creationId="{3FBA5C2A-78F1-4267-9980-B79BB99DD79B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30" creationId="{8276156C-9C74-476B-812E-19B8043F3EA1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31" creationId="{1F5C8FC7-9C89-4526-A733-22D49779B296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32" creationId="{78A8ACC8-30AA-4A4A-A7FC-4CEA6279098D}"/>
          </ac:spMkLst>
        </pc:spChg>
        <pc:spChg chg="add mod">
          <ac:chgData name="金宝 陈" userId="1f6f57c11e81be68" providerId="LiveId" clId="{96372115-C79C-496A-9C4C-CE6ABC7CD21E}" dt="2025-03-11T05:00:57.546" v="8537" actId="1076"/>
          <ac:spMkLst>
            <pc:docMk/>
            <pc:sldMk cId="3227924960" sldId="1945"/>
            <ac:spMk id="34" creationId="{AD12F94C-E11E-4BA1-909F-BF8A6F89B079}"/>
          </ac:spMkLst>
        </pc:spChg>
        <pc:spChg chg="add mod">
          <ac:chgData name="金宝 陈" userId="1f6f57c11e81be68" providerId="LiveId" clId="{96372115-C79C-496A-9C4C-CE6ABC7CD21E}" dt="2025-03-11T05:01:30.803" v="8578" actId="1076"/>
          <ac:spMkLst>
            <pc:docMk/>
            <pc:sldMk cId="3227924960" sldId="1945"/>
            <ac:spMk id="35" creationId="{133C6CD7-CFEC-4230-A9C1-46E182F983C9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36" creationId="{AFB3A9C1-6B8D-41E3-B265-1D251CCC4BF5}"/>
          </ac:spMkLst>
        </pc:spChg>
        <pc:spChg chg="add mod">
          <ac:chgData name="金宝 陈" userId="1f6f57c11e81be68" providerId="LiveId" clId="{96372115-C79C-496A-9C4C-CE6ABC7CD21E}" dt="2025-03-11T05:01:20.200" v="8577" actId="1076"/>
          <ac:spMkLst>
            <pc:docMk/>
            <pc:sldMk cId="3227924960" sldId="1945"/>
            <ac:spMk id="38" creationId="{0171E26C-39F0-41CE-A429-4F80AB2DCEC9}"/>
          </ac:spMkLst>
        </pc:spChg>
        <pc:spChg chg="add mod">
          <ac:chgData name="金宝 陈" userId="1f6f57c11e81be68" providerId="LiveId" clId="{96372115-C79C-496A-9C4C-CE6ABC7CD21E}" dt="2025-03-11T05:02:27.925" v="8601" actId="1076"/>
          <ac:spMkLst>
            <pc:docMk/>
            <pc:sldMk cId="3227924960" sldId="1945"/>
            <ac:spMk id="39" creationId="{8CC3CCBA-6F40-4EC0-8CD4-22D0D094852D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40" creationId="{00A99C1D-D64D-475D-9EB6-B069E924E1E2}"/>
          </ac:spMkLst>
        </pc:spChg>
        <pc:spChg chg="add mod">
          <ac:chgData name="金宝 陈" userId="1f6f57c11e81be68" providerId="LiveId" clId="{96372115-C79C-496A-9C4C-CE6ABC7CD21E}" dt="2025-03-11T05:02:25.258" v="8600" actId="1076"/>
          <ac:spMkLst>
            <pc:docMk/>
            <pc:sldMk cId="3227924960" sldId="1945"/>
            <ac:spMk id="41" creationId="{04256DAF-01F7-46C5-A931-6DC7F3692D19}"/>
          </ac:spMkLst>
        </pc:spChg>
        <pc:spChg chg="add mod">
          <ac:chgData name="金宝 陈" userId="1f6f57c11e81be68" providerId="LiveId" clId="{96372115-C79C-496A-9C4C-CE6ABC7CD21E}" dt="2025-03-11T05:04:19.093" v="8626" actId="1076"/>
          <ac:spMkLst>
            <pc:docMk/>
            <pc:sldMk cId="3227924960" sldId="1945"/>
            <ac:spMk id="42" creationId="{5E905127-5CFE-4B39-9386-D611858834EC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44" creationId="{A5938B82-50AB-4615-96C1-6BBFB25B5DB6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48" creationId="{A5D031F8-8799-4E23-B09A-FB2B44CED67A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50" creationId="{42E7DE79-5FC9-4E37-8EAF-292C4BF5DBB1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54" creationId="{86DC7283-0555-47DC-B19B-4A5072C8F9FD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57" creationId="{03C9F1D1-D0B5-4F58-9D6B-93A1354817A2}"/>
          </ac:spMkLst>
        </pc:spChg>
        <pc:spChg chg="del">
          <ac:chgData name="金宝 陈" userId="1f6f57c11e81be68" providerId="LiveId" clId="{96372115-C79C-496A-9C4C-CE6ABC7CD21E}" dt="2025-03-11T04:52:40.974" v="8273" actId="478"/>
          <ac:spMkLst>
            <pc:docMk/>
            <pc:sldMk cId="3227924960" sldId="1945"/>
            <ac:spMk id="61" creationId="{81262015-8683-481B-A41A-A40EDCDF6089}"/>
          </ac:spMkLst>
        </pc:spChg>
        <pc:picChg chg="add mod">
          <ac:chgData name="金宝 陈" userId="1f6f57c11e81be68" providerId="LiveId" clId="{96372115-C79C-496A-9C4C-CE6ABC7CD21E}" dt="2025-03-11T05:00:46.925" v="8522" actId="1076"/>
          <ac:picMkLst>
            <pc:docMk/>
            <pc:sldMk cId="3227924960" sldId="1945"/>
            <ac:picMk id="1026" creationId="{117B356F-9015-4748-88ED-F9552BEB67B1}"/>
          </ac:picMkLst>
        </pc:picChg>
        <pc:picChg chg="add mod">
          <ac:chgData name="金宝 陈" userId="1f6f57c11e81be68" providerId="LiveId" clId="{96372115-C79C-496A-9C4C-CE6ABC7CD21E}" dt="2025-03-11T05:00:59.451" v="8539" actId="1076"/>
          <ac:picMkLst>
            <pc:docMk/>
            <pc:sldMk cId="3227924960" sldId="1945"/>
            <ac:picMk id="1028" creationId="{AE19E183-9D48-4D78-A414-8B3B3E246F89}"/>
          </ac:picMkLst>
        </pc:picChg>
        <pc:picChg chg="add mod">
          <ac:chgData name="金宝 陈" userId="1f6f57c11e81be68" providerId="LiveId" clId="{96372115-C79C-496A-9C4C-CE6ABC7CD21E}" dt="2025-03-11T05:04:04.188" v="8605" actId="1076"/>
          <ac:picMkLst>
            <pc:docMk/>
            <pc:sldMk cId="3227924960" sldId="1945"/>
            <ac:picMk id="1030" creationId="{D5A16F53-597A-4173-B846-C837E9A3935E}"/>
          </ac:picMkLst>
        </pc:picChg>
        <pc:cxnChg chg="del mod">
          <ac:chgData name="金宝 陈" userId="1f6f57c11e81be68" providerId="LiveId" clId="{96372115-C79C-496A-9C4C-CE6ABC7CD21E}" dt="2025-03-11T04:52:40.974" v="8273" actId="478"/>
          <ac:cxnSpMkLst>
            <pc:docMk/>
            <pc:sldMk cId="3227924960" sldId="1945"/>
            <ac:cxnSpMk id="9" creationId="{FC5DC0F5-1A97-45BB-AFFF-E708005839B1}"/>
          </ac:cxnSpMkLst>
        </pc:cxnChg>
        <pc:cxnChg chg="del mod">
          <ac:chgData name="金宝 陈" userId="1f6f57c11e81be68" providerId="LiveId" clId="{96372115-C79C-496A-9C4C-CE6ABC7CD21E}" dt="2025-03-11T04:52:40.974" v="8273" actId="478"/>
          <ac:cxnSpMkLst>
            <pc:docMk/>
            <pc:sldMk cId="3227924960" sldId="1945"/>
            <ac:cxnSpMk id="24" creationId="{A8886865-0A1F-445E-9316-572037FEC938}"/>
          </ac:cxnSpMkLst>
        </pc:cxnChg>
        <pc:cxnChg chg="del mod">
          <ac:chgData name="金宝 陈" userId="1f6f57c11e81be68" providerId="LiveId" clId="{96372115-C79C-496A-9C4C-CE6ABC7CD21E}" dt="2025-03-11T04:52:40.974" v="8273" actId="478"/>
          <ac:cxnSpMkLst>
            <pc:docMk/>
            <pc:sldMk cId="3227924960" sldId="1945"/>
            <ac:cxnSpMk id="33" creationId="{EA9DCF22-AFCE-4DD2-882B-D52A72A1E7D4}"/>
          </ac:cxnSpMkLst>
        </pc:cxnChg>
        <pc:cxnChg chg="del mod">
          <ac:chgData name="金宝 陈" userId="1f6f57c11e81be68" providerId="LiveId" clId="{96372115-C79C-496A-9C4C-CE6ABC7CD21E}" dt="2025-03-11T04:52:40.974" v="8273" actId="478"/>
          <ac:cxnSpMkLst>
            <pc:docMk/>
            <pc:sldMk cId="3227924960" sldId="1945"/>
            <ac:cxnSpMk id="37" creationId="{06D60695-9E23-4E6D-99AF-48E8A2795509}"/>
          </ac:cxnSpMkLst>
        </pc:cxnChg>
        <pc:cxnChg chg="del mod">
          <ac:chgData name="金宝 陈" userId="1f6f57c11e81be68" providerId="LiveId" clId="{96372115-C79C-496A-9C4C-CE6ABC7CD21E}" dt="2025-03-11T04:52:40.974" v="8273" actId="478"/>
          <ac:cxnSpMkLst>
            <pc:docMk/>
            <pc:sldMk cId="3227924960" sldId="1945"/>
            <ac:cxnSpMk id="45" creationId="{4762E123-1EC7-47EF-B840-6ACCAD0FB03C}"/>
          </ac:cxnSpMkLst>
        </pc:cxnChg>
        <pc:cxnChg chg="del mod">
          <ac:chgData name="金宝 陈" userId="1f6f57c11e81be68" providerId="LiveId" clId="{96372115-C79C-496A-9C4C-CE6ABC7CD21E}" dt="2025-03-11T04:52:40.974" v="8273" actId="478"/>
          <ac:cxnSpMkLst>
            <pc:docMk/>
            <pc:sldMk cId="3227924960" sldId="1945"/>
            <ac:cxnSpMk id="51" creationId="{5E8FA598-C82C-4D5F-8225-7600DDD7A1B9}"/>
          </ac:cxnSpMkLst>
        </pc:cxnChg>
        <pc:cxnChg chg="del mod">
          <ac:chgData name="金宝 陈" userId="1f6f57c11e81be68" providerId="LiveId" clId="{96372115-C79C-496A-9C4C-CE6ABC7CD21E}" dt="2025-03-11T04:52:40.974" v="8273" actId="478"/>
          <ac:cxnSpMkLst>
            <pc:docMk/>
            <pc:sldMk cId="3227924960" sldId="1945"/>
            <ac:cxnSpMk id="58" creationId="{5B347B67-8A3C-41A0-B84E-DB1019971E71}"/>
          </ac:cxnSpMkLst>
        </pc:cxnChg>
      </pc:sldChg>
      <pc:sldChg chg="addSp delSp modSp add mod modNotesTx">
        <pc:chgData name="金宝 陈" userId="1f6f57c11e81be68" providerId="LiveId" clId="{96372115-C79C-496A-9C4C-CE6ABC7CD21E}" dt="2025-03-13T03:49:22.066" v="9228"/>
        <pc:sldMkLst>
          <pc:docMk/>
          <pc:sldMk cId="714136808" sldId="1946"/>
        </pc:sldMkLst>
        <pc:spChg chg="mod">
          <ac:chgData name="金宝 陈" userId="1f6f57c11e81be68" providerId="LiveId" clId="{96372115-C79C-496A-9C4C-CE6ABC7CD21E}" dt="2025-03-13T03:49:19.264" v="9225" actId="15"/>
          <ac:spMkLst>
            <pc:docMk/>
            <pc:sldMk cId="714136808" sldId="1946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3-11T05:05:08.135" v="8736" actId="478"/>
          <ac:spMkLst>
            <pc:docMk/>
            <pc:sldMk cId="714136808" sldId="1946"/>
            <ac:spMk id="4" creationId="{86DFDE6E-37F2-4632-B024-DBA8C58FF445}"/>
          </ac:spMkLst>
        </pc:spChg>
        <pc:spChg chg="del">
          <ac:chgData name="金宝 陈" userId="1f6f57c11e81be68" providerId="LiveId" clId="{96372115-C79C-496A-9C4C-CE6ABC7CD21E}" dt="2025-03-11T05:05:08.135" v="8736" actId="478"/>
          <ac:spMkLst>
            <pc:docMk/>
            <pc:sldMk cId="714136808" sldId="1946"/>
            <ac:spMk id="6" creationId="{5A6466FF-712B-4BCC-ACFC-900CF8C84006}"/>
          </ac:spMkLst>
        </pc:spChg>
        <pc:spChg chg="mod">
          <ac:chgData name="金宝 陈" userId="1f6f57c11e81be68" providerId="LiveId" clId="{96372115-C79C-496A-9C4C-CE6ABC7CD21E}" dt="2025-03-13T03:49:22.066" v="9228"/>
          <ac:spMkLst>
            <pc:docMk/>
            <pc:sldMk cId="714136808" sldId="1946"/>
            <ac:spMk id="8" creationId="{AE548E95-3182-4D23-9BD6-669CE8807DDB}"/>
          </ac:spMkLst>
        </pc:spChg>
        <pc:spChg chg="add mod">
          <ac:chgData name="金宝 陈" userId="1f6f57c11e81be68" providerId="LiveId" clId="{96372115-C79C-496A-9C4C-CE6ABC7CD21E}" dt="2025-03-11T05:08:03.496" v="9065" actId="14100"/>
          <ac:spMkLst>
            <pc:docMk/>
            <pc:sldMk cId="714136808" sldId="1946"/>
            <ac:spMk id="9" creationId="{99B28745-7301-4223-9C2B-CC936830E2FD}"/>
          </ac:spMkLst>
        </pc:spChg>
        <pc:spChg chg="add mod">
          <ac:chgData name="金宝 陈" userId="1f6f57c11e81be68" providerId="LiveId" clId="{96372115-C79C-496A-9C4C-CE6ABC7CD21E}" dt="2025-03-11T05:07:25.984" v="9022" actId="14100"/>
          <ac:spMkLst>
            <pc:docMk/>
            <pc:sldMk cId="714136808" sldId="1946"/>
            <ac:spMk id="23" creationId="{11C892BE-B9FA-4BFB-BCCD-FA18BFB14654}"/>
          </ac:spMkLst>
        </pc:spChg>
        <pc:spChg chg="add mod">
          <ac:chgData name="金宝 陈" userId="1f6f57c11e81be68" providerId="LiveId" clId="{96372115-C79C-496A-9C4C-CE6ABC7CD21E}" dt="2025-03-11T05:07:58.446" v="9064" actId="1076"/>
          <ac:spMkLst>
            <pc:docMk/>
            <pc:sldMk cId="714136808" sldId="1946"/>
            <ac:spMk id="26" creationId="{B1EB2038-877A-42AE-A9ED-C4BE675A3DC0}"/>
          </ac:spMkLst>
        </pc:spChg>
        <pc:spChg chg="del">
          <ac:chgData name="金宝 陈" userId="1f6f57c11e81be68" providerId="LiveId" clId="{96372115-C79C-496A-9C4C-CE6ABC7CD21E}" dt="2025-03-11T05:05:08.851" v="8737" actId="478"/>
          <ac:spMkLst>
            <pc:docMk/>
            <pc:sldMk cId="714136808" sldId="1946"/>
            <ac:spMk id="28" creationId="{3FBA5C2A-78F1-4267-9980-B79BB99DD79B}"/>
          </ac:spMkLst>
        </pc:spChg>
        <pc:spChg chg="add mod">
          <ac:chgData name="金宝 陈" userId="1f6f57c11e81be68" providerId="LiveId" clId="{96372115-C79C-496A-9C4C-CE6ABC7CD21E}" dt="2025-03-11T05:08:05.581" v="9066" actId="14100"/>
          <ac:spMkLst>
            <pc:docMk/>
            <pc:sldMk cId="714136808" sldId="1946"/>
            <ac:spMk id="29" creationId="{34674903-AC97-48A1-B9AB-46E2F7AB6DD1}"/>
          </ac:spMkLst>
        </pc:spChg>
        <pc:spChg chg="add del mod">
          <ac:chgData name="金宝 陈" userId="1f6f57c11e81be68" providerId="LiveId" clId="{96372115-C79C-496A-9C4C-CE6ABC7CD21E}" dt="2025-03-11T05:07:46.311" v="9033" actId="478"/>
          <ac:spMkLst>
            <pc:docMk/>
            <pc:sldMk cId="714136808" sldId="1946"/>
            <ac:spMk id="30" creationId="{C8FE1D27-0944-457B-BD74-2FD211DA6672}"/>
          </ac:spMkLst>
        </pc:spChg>
        <pc:spChg chg="del">
          <ac:chgData name="金宝 陈" userId="1f6f57c11e81be68" providerId="LiveId" clId="{96372115-C79C-496A-9C4C-CE6ABC7CD21E}" dt="2025-03-11T05:05:08.135" v="8736" actId="478"/>
          <ac:spMkLst>
            <pc:docMk/>
            <pc:sldMk cId="714136808" sldId="1946"/>
            <ac:spMk id="34" creationId="{AD12F94C-E11E-4BA1-909F-BF8A6F89B079}"/>
          </ac:spMkLst>
        </pc:spChg>
        <pc:spChg chg="del">
          <ac:chgData name="金宝 陈" userId="1f6f57c11e81be68" providerId="LiveId" clId="{96372115-C79C-496A-9C4C-CE6ABC7CD21E}" dt="2025-03-11T05:05:08.135" v="8736" actId="478"/>
          <ac:spMkLst>
            <pc:docMk/>
            <pc:sldMk cId="714136808" sldId="1946"/>
            <ac:spMk id="35" creationId="{133C6CD7-CFEC-4230-A9C1-46E182F983C9}"/>
          </ac:spMkLst>
        </pc:spChg>
        <pc:spChg chg="del">
          <ac:chgData name="金宝 陈" userId="1f6f57c11e81be68" providerId="LiveId" clId="{96372115-C79C-496A-9C4C-CE6ABC7CD21E}" dt="2025-03-11T05:05:08.135" v="8736" actId="478"/>
          <ac:spMkLst>
            <pc:docMk/>
            <pc:sldMk cId="714136808" sldId="1946"/>
            <ac:spMk id="38" creationId="{0171E26C-39F0-41CE-A429-4F80AB2DCEC9}"/>
          </ac:spMkLst>
        </pc:spChg>
        <pc:spChg chg="del">
          <ac:chgData name="金宝 陈" userId="1f6f57c11e81be68" providerId="LiveId" clId="{96372115-C79C-496A-9C4C-CE6ABC7CD21E}" dt="2025-03-11T05:05:08.135" v="8736" actId="478"/>
          <ac:spMkLst>
            <pc:docMk/>
            <pc:sldMk cId="714136808" sldId="1946"/>
            <ac:spMk id="39" creationId="{8CC3CCBA-6F40-4EC0-8CD4-22D0D094852D}"/>
          </ac:spMkLst>
        </pc:spChg>
        <pc:spChg chg="del">
          <ac:chgData name="金宝 陈" userId="1f6f57c11e81be68" providerId="LiveId" clId="{96372115-C79C-496A-9C4C-CE6ABC7CD21E}" dt="2025-03-11T05:05:08.135" v="8736" actId="478"/>
          <ac:spMkLst>
            <pc:docMk/>
            <pc:sldMk cId="714136808" sldId="1946"/>
            <ac:spMk id="41" creationId="{04256DAF-01F7-46C5-A931-6DC7F3692D19}"/>
          </ac:spMkLst>
        </pc:spChg>
        <pc:spChg chg="del">
          <ac:chgData name="金宝 陈" userId="1f6f57c11e81be68" providerId="LiveId" clId="{96372115-C79C-496A-9C4C-CE6ABC7CD21E}" dt="2025-03-11T05:05:08.135" v="8736" actId="478"/>
          <ac:spMkLst>
            <pc:docMk/>
            <pc:sldMk cId="714136808" sldId="1946"/>
            <ac:spMk id="42" creationId="{5E905127-5CFE-4B39-9386-D611858834EC}"/>
          </ac:spMkLst>
        </pc:spChg>
        <pc:picChg chg="add mod">
          <ac:chgData name="金宝 陈" userId="1f6f57c11e81be68" providerId="LiveId" clId="{96372115-C79C-496A-9C4C-CE6ABC7CD21E}" dt="2025-03-11T05:06:22.499" v="8952" actId="1076"/>
          <ac:picMkLst>
            <pc:docMk/>
            <pc:sldMk cId="714136808" sldId="1946"/>
            <ac:picMk id="7" creationId="{9BB14C6E-9035-45B9-8559-892412D4945F}"/>
          </ac:picMkLst>
        </pc:picChg>
        <pc:picChg chg="del">
          <ac:chgData name="金宝 陈" userId="1f6f57c11e81be68" providerId="LiveId" clId="{96372115-C79C-496A-9C4C-CE6ABC7CD21E}" dt="2025-03-11T05:05:08.135" v="8736" actId="478"/>
          <ac:picMkLst>
            <pc:docMk/>
            <pc:sldMk cId="714136808" sldId="1946"/>
            <ac:picMk id="1026" creationId="{117B356F-9015-4748-88ED-F9552BEB67B1}"/>
          </ac:picMkLst>
        </pc:picChg>
        <pc:picChg chg="del">
          <ac:chgData name="金宝 陈" userId="1f6f57c11e81be68" providerId="LiveId" clId="{96372115-C79C-496A-9C4C-CE6ABC7CD21E}" dt="2025-03-11T05:05:08.135" v="8736" actId="478"/>
          <ac:picMkLst>
            <pc:docMk/>
            <pc:sldMk cId="714136808" sldId="1946"/>
            <ac:picMk id="1028" creationId="{AE19E183-9D48-4D78-A414-8B3B3E246F89}"/>
          </ac:picMkLst>
        </pc:picChg>
        <pc:picChg chg="del">
          <ac:chgData name="金宝 陈" userId="1f6f57c11e81be68" providerId="LiveId" clId="{96372115-C79C-496A-9C4C-CE6ABC7CD21E}" dt="2025-03-11T05:05:08.135" v="8736" actId="478"/>
          <ac:picMkLst>
            <pc:docMk/>
            <pc:sldMk cId="714136808" sldId="1946"/>
            <ac:picMk id="1030" creationId="{D5A16F53-597A-4173-B846-C837E9A3935E}"/>
          </ac:picMkLst>
        </pc:picChg>
        <pc:cxnChg chg="add mod">
          <ac:chgData name="金宝 陈" userId="1f6f57c11e81be68" providerId="LiveId" clId="{96372115-C79C-496A-9C4C-CE6ABC7CD21E}" dt="2025-03-11T05:08:03.496" v="9065" actId="14100"/>
          <ac:cxnSpMkLst>
            <pc:docMk/>
            <pc:sldMk cId="714136808" sldId="1946"/>
            <ac:cxnSpMk id="20" creationId="{F8E1D9DB-3A96-48F3-82EC-51C57E3A4473}"/>
          </ac:cxnSpMkLst>
        </pc:cxnChg>
        <pc:cxnChg chg="add mod">
          <ac:chgData name="金宝 陈" userId="1f6f57c11e81be68" providerId="LiveId" clId="{96372115-C79C-496A-9C4C-CE6ABC7CD21E}" dt="2025-03-11T05:08:05.581" v="9066" actId="14100"/>
          <ac:cxnSpMkLst>
            <pc:docMk/>
            <pc:sldMk cId="714136808" sldId="1946"/>
            <ac:cxnSpMk id="31" creationId="{A255BD8A-2E7B-4134-8CD1-0F8EA95C9092}"/>
          </ac:cxnSpMkLst>
        </pc:cxnChg>
      </pc:sldChg>
      <pc:sldChg chg="modSp mod">
        <pc:chgData name="金宝 陈" userId="1f6f57c11e81be68" providerId="LiveId" clId="{96372115-C79C-496A-9C4C-CE6ABC7CD21E}" dt="2025-03-18T06:26:38.008" v="9238"/>
        <pc:sldMkLst>
          <pc:docMk/>
          <pc:sldMk cId="797144861" sldId="1947"/>
        </pc:sldMkLst>
        <pc:spChg chg="mod">
          <ac:chgData name="金宝 陈" userId="1f6f57c11e81be68" providerId="LiveId" clId="{96372115-C79C-496A-9C4C-CE6ABC7CD21E}" dt="2025-03-18T06:26:38.008" v="9238"/>
          <ac:spMkLst>
            <pc:docMk/>
            <pc:sldMk cId="797144861" sldId="1947"/>
            <ac:spMk id="8" creationId="{AE548E95-3182-4D23-9BD6-669CE8807DDB}"/>
          </ac:spMkLst>
        </pc:spChg>
      </pc:sldChg>
      <pc:sldChg chg="modSp mod">
        <pc:chgData name="金宝 陈" userId="1f6f57c11e81be68" providerId="LiveId" clId="{96372115-C79C-496A-9C4C-CE6ABC7CD21E}" dt="2025-03-18T06:36:35.833" v="9267" actId="1076"/>
        <pc:sldMkLst>
          <pc:docMk/>
          <pc:sldMk cId="1621626330" sldId="1948"/>
        </pc:sldMkLst>
        <pc:spChg chg="mod">
          <ac:chgData name="金宝 陈" userId="1f6f57c11e81be68" providerId="LiveId" clId="{96372115-C79C-496A-9C4C-CE6ABC7CD21E}" dt="2025-03-18T06:36:33.121" v="9266" actId="1076"/>
          <ac:spMkLst>
            <pc:docMk/>
            <pc:sldMk cId="1621626330" sldId="1948"/>
            <ac:spMk id="7" creationId="{E97116DE-E9A1-448A-879D-D607BF69B2F9}"/>
          </ac:spMkLst>
        </pc:spChg>
        <pc:spChg chg="mod">
          <ac:chgData name="金宝 陈" userId="1f6f57c11e81be68" providerId="LiveId" clId="{96372115-C79C-496A-9C4C-CE6ABC7CD21E}" dt="2025-03-18T06:26:43.305" v="9247"/>
          <ac:spMkLst>
            <pc:docMk/>
            <pc:sldMk cId="1621626330" sldId="1948"/>
            <ac:spMk id="8" creationId="{AE548E95-3182-4D23-9BD6-669CE8807DDB}"/>
          </ac:spMkLst>
        </pc:spChg>
        <pc:spChg chg="mod">
          <ac:chgData name="金宝 陈" userId="1f6f57c11e81be68" providerId="LiveId" clId="{96372115-C79C-496A-9C4C-CE6ABC7CD21E}" dt="2025-03-18T06:36:35.833" v="9267" actId="1076"/>
          <ac:spMkLst>
            <pc:docMk/>
            <pc:sldMk cId="1621626330" sldId="1948"/>
            <ac:spMk id="9" creationId="{2B70A867-3AE4-426E-BBFE-603F69312A17}"/>
          </ac:spMkLst>
        </pc:spChg>
      </pc:sldChg>
      <pc:sldChg chg="modSp mod">
        <pc:chgData name="金宝 陈" userId="1f6f57c11e81be68" providerId="LiveId" clId="{96372115-C79C-496A-9C4C-CE6ABC7CD21E}" dt="2025-03-18T06:26:48.697" v="9256"/>
        <pc:sldMkLst>
          <pc:docMk/>
          <pc:sldMk cId="1625742400" sldId="1949"/>
        </pc:sldMkLst>
        <pc:spChg chg="mod">
          <ac:chgData name="金宝 陈" userId="1f6f57c11e81be68" providerId="LiveId" clId="{96372115-C79C-496A-9C4C-CE6ABC7CD21E}" dt="2025-03-18T06:26:48.697" v="9256"/>
          <ac:spMkLst>
            <pc:docMk/>
            <pc:sldMk cId="1625742400" sldId="1949"/>
            <ac:spMk id="8" creationId="{AE548E95-3182-4D23-9BD6-669CE8807DDB}"/>
          </ac:spMkLst>
        </pc:spChg>
      </pc:sldChg>
      <pc:sldChg chg="addSp delSp modSp del mod">
        <pc:chgData name="金宝 陈" userId="1f6f57c11e81be68" providerId="LiveId" clId="{96372115-C79C-496A-9C4C-CE6ABC7CD21E}" dt="2025-03-20T04:56:03.775" v="9346" actId="47"/>
        <pc:sldMkLst>
          <pc:docMk/>
          <pc:sldMk cId="2075795297" sldId="1950"/>
        </pc:sldMkLst>
        <pc:spChg chg="mod">
          <ac:chgData name="金宝 陈" userId="1f6f57c11e81be68" providerId="LiveId" clId="{96372115-C79C-496A-9C4C-CE6ABC7CD21E}" dt="2025-03-20T04:49:06.265" v="9277" actId="20577"/>
          <ac:spMkLst>
            <pc:docMk/>
            <pc:sldMk cId="2075795297" sldId="1950"/>
            <ac:spMk id="3" creationId="{4B89D142-632A-430F-BE48-875B2D5F255E}"/>
          </ac:spMkLst>
        </pc:spChg>
        <pc:spChg chg="add mod">
          <ac:chgData name="金宝 陈" userId="1f6f57c11e81be68" providerId="LiveId" clId="{96372115-C79C-496A-9C4C-CE6ABC7CD21E}" dt="2025-03-20T04:52:31.453" v="9294" actId="207"/>
          <ac:spMkLst>
            <pc:docMk/>
            <pc:sldMk cId="2075795297" sldId="1950"/>
            <ac:spMk id="6" creationId="{1E099F10-0F64-4343-AE77-4240B3C652C8}"/>
          </ac:spMkLst>
        </pc:spChg>
        <pc:spChg chg="add mod">
          <ac:chgData name="金宝 陈" userId="1f6f57c11e81be68" providerId="LiveId" clId="{96372115-C79C-496A-9C4C-CE6ABC7CD21E}" dt="2025-03-20T04:52:30.592" v="9292" actId="207"/>
          <ac:spMkLst>
            <pc:docMk/>
            <pc:sldMk cId="2075795297" sldId="1950"/>
            <ac:spMk id="7" creationId="{8AA46665-3977-44FD-A3BD-A89A4E310ED6}"/>
          </ac:spMkLst>
        </pc:spChg>
        <pc:spChg chg="mod">
          <ac:chgData name="金宝 陈" userId="1f6f57c11e81be68" providerId="LiveId" clId="{96372115-C79C-496A-9C4C-CE6ABC7CD21E}" dt="2025-03-20T04:49:03.771" v="9276"/>
          <ac:spMkLst>
            <pc:docMk/>
            <pc:sldMk cId="2075795297" sldId="1950"/>
            <ac:spMk id="8" creationId="{AE548E95-3182-4D23-9BD6-669CE8807DDB}"/>
          </ac:spMkLst>
        </pc:spChg>
        <pc:spChg chg="add mod">
          <ac:chgData name="金宝 陈" userId="1f6f57c11e81be68" providerId="LiveId" clId="{96372115-C79C-496A-9C4C-CE6ABC7CD21E}" dt="2025-03-20T04:52:51.882" v="9300" actId="692"/>
          <ac:spMkLst>
            <pc:docMk/>
            <pc:sldMk cId="2075795297" sldId="1950"/>
            <ac:spMk id="9" creationId="{43AF7EC9-4698-4BFE-9166-E1DDA06BF3D2}"/>
          </ac:spMkLst>
        </pc:spChg>
        <pc:spChg chg="add del mod">
          <ac:chgData name="金宝 陈" userId="1f6f57c11e81be68" providerId="LiveId" clId="{96372115-C79C-496A-9C4C-CE6ABC7CD21E}" dt="2025-03-20T04:53:11.519" v="9308" actId="478"/>
          <ac:spMkLst>
            <pc:docMk/>
            <pc:sldMk cId="2075795297" sldId="1950"/>
            <ac:spMk id="10" creationId="{A8D85F8B-F748-4742-A113-3922090ED39F}"/>
          </ac:spMkLst>
        </pc:spChg>
        <pc:spChg chg="add del mod">
          <ac:chgData name="金宝 陈" userId="1f6f57c11e81be68" providerId="LiveId" clId="{96372115-C79C-496A-9C4C-CE6ABC7CD21E}" dt="2025-03-20T04:53:24.257" v="9314" actId="478"/>
          <ac:spMkLst>
            <pc:docMk/>
            <pc:sldMk cId="2075795297" sldId="1950"/>
            <ac:spMk id="11" creationId="{794D39F1-C244-4C34-ABDA-CAF45946A424}"/>
          </ac:spMkLst>
        </pc:spChg>
        <pc:spChg chg="add del mod">
          <ac:chgData name="金宝 陈" userId="1f6f57c11e81be68" providerId="LiveId" clId="{96372115-C79C-496A-9C4C-CE6ABC7CD21E}" dt="2025-03-20T04:53:08.707" v="9307" actId="478"/>
          <ac:spMkLst>
            <pc:docMk/>
            <pc:sldMk cId="2075795297" sldId="1950"/>
            <ac:spMk id="12" creationId="{E92E8556-4E26-4B23-98E3-63B5A01A72E2}"/>
          </ac:spMkLst>
        </pc:spChg>
        <pc:spChg chg="add mod">
          <ac:chgData name="金宝 陈" userId="1f6f57c11e81be68" providerId="LiveId" clId="{96372115-C79C-496A-9C4C-CE6ABC7CD21E}" dt="2025-03-20T04:54:04.792" v="9325" actId="108"/>
          <ac:spMkLst>
            <pc:docMk/>
            <pc:sldMk cId="2075795297" sldId="1950"/>
            <ac:spMk id="13" creationId="{DB44378E-2755-4434-A10F-DF8B0E50C8C6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14" creationId="{F160FE13-69EE-400E-BE6C-38655F9D8CA1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15" creationId="{F160560F-B8A1-475C-B7ED-0A74997AA358}"/>
          </ac:spMkLst>
        </pc:spChg>
        <pc:spChg chg="add mod">
          <ac:chgData name="金宝 陈" userId="1f6f57c11e81be68" providerId="LiveId" clId="{96372115-C79C-496A-9C4C-CE6ABC7CD21E}" dt="2025-03-20T04:53:56.387" v="9324" actId="207"/>
          <ac:spMkLst>
            <pc:docMk/>
            <pc:sldMk cId="2075795297" sldId="1950"/>
            <ac:spMk id="16" creationId="{E01CCA4C-ED15-4107-BD6A-71219EFAB794}"/>
          </ac:spMkLst>
        </pc:spChg>
        <pc:spChg chg="add mod">
          <ac:chgData name="金宝 陈" userId="1f6f57c11e81be68" providerId="LiveId" clId="{96372115-C79C-496A-9C4C-CE6ABC7CD21E}" dt="2025-03-20T04:52:59.870" v="9304" actId="207"/>
          <ac:spMkLst>
            <pc:docMk/>
            <pc:sldMk cId="2075795297" sldId="1950"/>
            <ac:spMk id="17" creationId="{813E82CF-61A4-49E2-BD53-88EDB366BEE4}"/>
          </ac:spMkLst>
        </pc:spChg>
        <pc:spChg chg="add mod">
          <ac:chgData name="金宝 陈" userId="1f6f57c11e81be68" providerId="LiveId" clId="{96372115-C79C-496A-9C4C-CE6ABC7CD21E}" dt="2025-03-20T04:52:59.870" v="9304" actId="207"/>
          <ac:spMkLst>
            <pc:docMk/>
            <pc:sldMk cId="2075795297" sldId="1950"/>
            <ac:spMk id="18" creationId="{C7F4364D-B3FB-49AE-84F1-0D63CDF133D3}"/>
          </ac:spMkLst>
        </pc:spChg>
        <pc:spChg chg="add mod">
          <ac:chgData name="金宝 陈" userId="1f6f57c11e81be68" providerId="LiveId" clId="{96372115-C79C-496A-9C4C-CE6ABC7CD21E}" dt="2025-03-20T04:53:49.635" v="9322" actId="207"/>
          <ac:spMkLst>
            <pc:docMk/>
            <pc:sldMk cId="2075795297" sldId="1950"/>
            <ac:spMk id="19" creationId="{15DD8C89-B2D9-47D5-BCF4-2443504F6FAF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21" creationId="{2E2CBD63-28DD-4DB6-94F4-DAA6FD6AC547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22" creationId="{0ED577F1-A5BE-4B9D-949F-683CC250B7BE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23" creationId="{86B4B97B-0444-4001-97BD-DF2811507B9B}"/>
          </ac:spMkLst>
        </pc:spChg>
        <pc:spChg chg="add mod">
          <ac:chgData name="金宝 陈" userId="1f6f57c11e81be68" providerId="LiveId" clId="{96372115-C79C-496A-9C4C-CE6ABC7CD21E}" dt="2025-03-20T04:55:19.102" v="9336" actId="108"/>
          <ac:spMkLst>
            <pc:docMk/>
            <pc:sldMk cId="2075795297" sldId="1950"/>
            <ac:spMk id="24" creationId="{3641FA42-2892-435E-8FCA-9F8CBD95DCFB}"/>
          </ac:spMkLst>
        </pc:spChg>
        <pc:spChg chg="add mod">
          <ac:chgData name="金宝 陈" userId="1f6f57c11e81be68" providerId="LiveId" clId="{96372115-C79C-496A-9C4C-CE6ABC7CD21E}" dt="2025-03-20T04:51:11.178" v="9286" actId="1076"/>
          <ac:spMkLst>
            <pc:docMk/>
            <pc:sldMk cId="2075795297" sldId="1950"/>
            <ac:spMk id="25" creationId="{111E695F-18FB-45D6-9E36-28D1E0A79D89}"/>
          </ac:spMkLst>
        </pc:spChg>
        <pc:spChg chg="add mod">
          <ac:chgData name="金宝 陈" userId="1f6f57c11e81be68" providerId="LiveId" clId="{96372115-C79C-496A-9C4C-CE6ABC7CD21E}" dt="2025-03-20T04:53:42.326" v="9320" actId="207"/>
          <ac:spMkLst>
            <pc:docMk/>
            <pc:sldMk cId="2075795297" sldId="1950"/>
            <ac:spMk id="27" creationId="{EF401CE0-2348-49F7-A7D0-BDD80FF23914}"/>
          </ac:spMkLst>
        </pc:spChg>
        <pc:spChg chg="add mod">
          <ac:chgData name="金宝 陈" userId="1f6f57c11e81be68" providerId="LiveId" clId="{96372115-C79C-496A-9C4C-CE6ABC7CD21E}" dt="2025-03-20T04:55:24.675" v="9337" actId="108"/>
          <ac:spMkLst>
            <pc:docMk/>
            <pc:sldMk cId="2075795297" sldId="1950"/>
            <ac:spMk id="28" creationId="{DF547082-DB04-472B-9D07-C25F6A436664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30" creationId="{B334A397-84F2-4171-B60E-AED524DD3823}"/>
          </ac:spMkLst>
        </pc:spChg>
        <pc:spChg chg="add mod">
          <ac:chgData name="金宝 陈" userId="1f6f57c11e81be68" providerId="LiveId" clId="{96372115-C79C-496A-9C4C-CE6ABC7CD21E}" dt="2025-03-20T04:55:30.149" v="9338" actId="108"/>
          <ac:spMkLst>
            <pc:docMk/>
            <pc:sldMk cId="2075795297" sldId="1950"/>
            <ac:spMk id="31" creationId="{633A6D57-FAA4-451A-AEBC-461B354011ED}"/>
          </ac:spMkLst>
        </pc:spChg>
        <pc:spChg chg="add mod">
          <ac:chgData name="金宝 陈" userId="1f6f57c11e81be68" providerId="LiveId" clId="{96372115-C79C-496A-9C4C-CE6ABC7CD21E}" dt="2025-03-20T04:55:50.582" v="9344" actId="207"/>
          <ac:spMkLst>
            <pc:docMk/>
            <pc:sldMk cId="2075795297" sldId="1950"/>
            <ac:spMk id="32" creationId="{601A1E6B-1135-470E-A8C7-56DCA8112AFB}"/>
          </ac:spMkLst>
        </pc:spChg>
        <pc:spChg chg="add mod">
          <ac:chgData name="金宝 陈" userId="1f6f57c11e81be68" providerId="LiveId" clId="{96372115-C79C-496A-9C4C-CE6ABC7CD21E}" dt="2025-03-20T04:55:37.109" v="9340" actId="207"/>
          <ac:spMkLst>
            <pc:docMk/>
            <pc:sldMk cId="2075795297" sldId="1950"/>
            <ac:spMk id="33" creationId="{21AD7750-E1D7-4307-B492-B0D79DE88798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34" creationId="{F42D1AC8-1449-4DAA-909F-3AF802691C08}"/>
          </ac:spMkLst>
        </pc:spChg>
        <pc:spChg chg="add mod">
          <ac:chgData name="金宝 陈" userId="1f6f57c11e81be68" providerId="LiveId" clId="{96372115-C79C-496A-9C4C-CE6ABC7CD21E}" dt="2025-03-20T04:54:28.765" v="9328" actId="207"/>
          <ac:spMkLst>
            <pc:docMk/>
            <pc:sldMk cId="2075795297" sldId="1950"/>
            <ac:spMk id="35" creationId="{576A2F18-7C0C-44AC-A5F8-AD0C9BA30B55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36" creationId="{4A572495-991A-43CE-9C24-2F6E607597E4}"/>
          </ac:spMkLst>
        </pc:spChg>
        <pc:spChg chg="add mod">
          <ac:chgData name="金宝 陈" userId="1f6f57c11e81be68" providerId="LiveId" clId="{96372115-C79C-496A-9C4C-CE6ABC7CD21E}" dt="2025-03-20T04:50:49.571" v="9279" actId="1076"/>
          <ac:spMkLst>
            <pc:docMk/>
            <pc:sldMk cId="2075795297" sldId="1950"/>
            <ac:spMk id="37" creationId="{7D1FDDED-A337-40FE-AEF9-E6760D2A0C74}"/>
          </ac:spMkLst>
        </pc:spChg>
        <pc:picChg chg="add mod">
          <ac:chgData name="金宝 陈" userId="1f6f57c11e81be68" providerId="LiveId" clId="{96372115-C79C-496A-9C4C-CE6ABC7CD21E}" dt="2025-03-20T04:54:56.854" v="9332" actId="29295"/>
          <ac:picMkLst>
            <pc:docMk/>
            <pc:sldMk cId="2075795297" sldId="1950"/>
            <ac:picMk id="20" creationId="{3E422FF4-291D-4640-BB4C-5351609A5914}"/>
          </ac:picMkLst>
        </pc:picChg>
        <pc:picChg chg="add mod">
          <ac:chgData name="金宝 陈" userId="1f6f57c11e81be68" providerId="LiveId" clId="{96372115-C79C-496A-9C4C-CE6ABC7CD21E}" dt="2025-03-20T04:51:07.438" v="9285" actId="1076"/>
          <ac:picMkLst>
            <pc:docMk/>
            <pc:sldMk cId="2075795297" sldId="1950"/>
            <ac:picMk id="26" creationId="{C9B48F2D-E33F-4D13-814F-7D75D228C21B}"/>
          </ac:picMkLst>
        </pc:picChg>
        <pc:picChg chg="add mod">
          <ac:chgData name="金宝 陈" userId="1f6f57c11e81be68" providerId="LiveId" clId="{96372115-C79C-496A-9C4C-CE6ABC7CD21E}" dt="2025-03-20T04:55:04.870" v="9334"/>
          <ac:picMkLst>
            <pc:docMk/>
            <pc:sldMk cId="2075795297" sldId="1950"/>
            <ac:picMk id="29" creationId="{714BDF1A-0E03-4F99-B224-1C09A3351EBB}"/>
          </ac:picMkLst>
        </pc:picChg>
      </pc:sldChg>
      <pc:sldChg chg="modSp add mod">
        <pc:chgData name="金宝 陈" userId="1f6f57c11e81be68" providerId="LiveId" clId="{96372115-C79C-496A-9C4C-CE6ABC7CD21E}" dt="2025-03-20T05:03:13.355" v="9708"/>
        <pc:sldMkLst>
          <pc:docMk/>
          <pc:sldMk cId="4224505789" sldId="1951"/>
        </pc:sldMkLst>
        <pc:spChg chg="mod">
          <ac:chgData name="金宝 陈" userId="1f6f57c11e81be68" providerId="LiveId" clId="{96372115-C79C-496A-9C4C-CE6ABC7CD21E}" dt="2025-03-20T05:03:13.355" v="9708"/>
          <ac:spMkLst>
            <pc:docMk/>
            <pc:sldMk cId="4224505789" sldId="1951"/>
            <ac:spMk id="3" creationId="{4B89D142-632A-430F-BE48-875B2D5F255E}"/>
          </ac:spMkLst>
        </pc:spChg>
      </pc:sldChg>
      <pc:sldChg chg="addSp delSp modSp add mod">
        <pc:chgData name="金宝 陈" userId="1f6f57c11e81be68" providerId="LiveId" clId="{96372115-C79C-496A-9C4C-CE6ABC7CD21E}" dt="2025-03-20T04:58:48.199" v="9582"/>
        <pc:sldMkLst>
          <pc:docMk/>
          <pc:sldMk cId="2277250087" sldId="1952"/>
        </pc:sldMkLst>
        <pc:spChg chg="mod">
          <ac:chgData name="金宝 陈" userId="1f6f57c11e81be68" providerId="LiveId" clId="{96372115-C79C-496A-9C4C-CE6ABC7CD21E}" dt="2025-03-20T04:58:48.199" v="9582"/>
          <ac:spMkLst>
            <pc:docMk/>
            <pc:sldMk cId="2277250087" sldId="1952"/>
            <ac:spMk id="3" creationId="{4B89D142-632A-430F-BE48-875B2D5F255E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6" creationId="{1E099F10-0F64-4343-AE77-4240B3C652C8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7" creationId="{8AA46665-3977-44FD-A3BD-A89A4E310ED6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9" creationId="{43AF7EC9-4698-4BFE-9166-E1DDA06BF3D2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13" creationId="{DB44378E-2755-4434-A10F-DF8B0E50C8C6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14" creationId="{F160FE13-69EE-400E-BE6C-38655F9D8CA1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15" creationId="{F160560F-B8A1-475C-B7ED-0A74997AA358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16" creationId="{E01CCA4C-ED15-4107-BD6A-71219EFAB794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17" creationId="{813E82CF-61A4-49E2-BD53-88EDB366BEE4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18" creationId="{C7F4364D-B3FB-49AE-84F1-0D63CDF133D3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19" creationId="{15DD8C89-B2D9-47D5-BCF4-2443504F6FAF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21" creationId="{2E2CBD63-28DD-4DB6-94F4-DAA6FD6AC547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22" creationId="{0ED577F1-A5BE-4B9D-949F-683CC250B7BE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23" creationId="{86B4B97B-0444-4001-97BD-DF2811507B9B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24" creationId="{3641FA42-2892-435E-8FCA-9F8CBD95DCFB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25" creationId="{111E695F-18FB-45D6-9E36-28D1E0A79D89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27" creationId="{EF401CE0-2348-49F7-A7D0-BDD80FF23914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28" creationId="{DF547082-DB04-472B-9D07-C25F6A436664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30" creationId="{B334A397-84F2-4171-B60E-AED524DD3823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31" creationId="{633A6D57-FAA4-451A-AEBC-461B354011ED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32" creationId="{601A1E6B-1135-470E-A8C7-56DCA8112AFB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33" creationId="{21AD7750-E1D7-4307-B492-B0D79DE88798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34" creationId="{F42D1AC8-1449-4DAA-909F-3AF802691C08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35" creationId="{576A2F18-7C0C-44AC-A5F8-AD0C9BA30B55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36" creationId="{4A572495-991A-43CE-9C24-2F6E607597E4}"/>
          </ac:spMkLst>
        </pc:spChg>
        <pc:spChg chg="add del">
          <ac:chgData name="金宝 陈" userId="1f6f57c11e81be68" providerId="LiveId" clId="{96372115-C79C-496A-9C4C-CE6ABC7CD21E}" dt="2025-03-20T04:57:28.341" v="9384" actId="478"/>
          <ac:spMkLst>
            <pc:docMk/>
            <pc:sldMk cId="2277250087" sldId="1952"/>
            <ac:spMk id="37" creationId="{7D1FDDED-A337-40FE-AEF9-E6760D2A0C74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38" creationId="{124A34EA-5295-483E-8846-327A91F8D20E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39" creationId="{90BC302A-49EE-40DF-8298-47E01D0CE769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0" creationId="{010B24E1-67D1-4E74-AB57-37A06941D051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1" creationId="{E3D740A9-CC47-4F6D-A4BA-053DC4A84200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2" creationId="{4B47055D-914D-4F59-8838-5E107BFF5BB1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3" creationId="{ACD4C78B-5658-4064-BE96-3C8D7C9B4A7D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4" creationId="{67D57413-8B44-4E41-BDA3-2D0B1940245D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5" creationId="{A68BD415-F052-416D-B2AD-5E26DA8A978E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6" creationId="{6344BD43-F645-4CC6-8396-1F0703AE904D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7" creationId="{F9949892-5AA1-4A0C-8488-962E575C8604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8" creationId="{55ACBDF8-99AA-4A29-8B68-9F225620AEFA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49" creationId="{EEE68C3C-20EE-42A5-9FCE-535FB080B8B9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50" creationId="{1CF76B37-75CE-4A73-A8BD-436892F2543E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52" creationId="{6A2D579F-DD2A-4E00-9B1A-E602A31A0890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53" creationId="{F06B5492-0B40-4E33-BAA0-1553E4347C4A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54" creationId="{A752DE58-AD75-4BF1-8B65-C8C450CBF4E6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55" creationId="{0C71BD3F-6469-4EBA-87B0-57D3455E92F6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56" creationId="{756322F6-AAFB-43EC-831D-84341310719B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58" creationId="{6861076B-6DF4-4B98-9C48-9B700403439E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59" creationId="{95ACB5FD-FA31-4F0F-9222-AC77A5B9C4E4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61" creationId="{8F00803A-6214-4F95-AAEA-072DAED2F7D1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62" creationId="{E6184BEB-E6BA-4836-A732-B468529B47FB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63" creationId="{365DE1B5-0ACF-4795-85D8-7791688DEBDA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64" creationId="{F5D430B8-E8C2-4308-B4C7-32922141FA05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65" creationId="{10E19D28-0117-4D44-8612-A75C484FF9A4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66" creationId="{C0F0CCC8-81B2-4122-8FB8-0BB2DE9528CD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67" creationId="{7E8A6136-F26C-4CFB-8DBC-93BB89A63995}"/>
          </ac:spMkLst>
        </pc:spChg>
        <pc:spChg chg="add del mod">
          <ac:chgData name="金宝 陈" userId="1f6f57c11e81be68" providerId="LiveId" clId="{96372115-C79C-496A-9C4C-CE6ABC7CD21E}" dt="2025-03-20T04:57:27.766" v="9383"/>
          <ac:spMkLst>
            <pc:docMk/>
            <pc:sldMk cId="2277250087" sldId="1952"/>
            <ac:spMk id="68" creationId="{F5A953FA-18BF-4FE1-8546-7B6913A5AA9E}"/>
          </ac:spMkLst>
        </pc:spChg>
        <pc:picChg chg="add del">
          <ac:chgData name="金宝 陈" userId="1f6f57c11e81be68" providerId="LiveId" clId="{96372115-C79C-496A-9C4C-CE6ABC7CD21E}" dt="2025-03-20T04:57:28.341" v="9384" actId="478"/>
          <ac:picMkLst>
            <pc:docMk/>
            <pc:sldMk cId="2277250087" sldId="1952"/>
            <ac:picMk id="20" creationId="{3E422FF4-291D-4640-BB4C-5351609A5914}"/>
          </ac:picMkLst>
        </pc:picChg>
        <pc:picChg chg="add del">
          <ac:chgData name="金宝 陈" userId="1f6f57c11e81be68" providerId="LiveId" clId="{96372115-C79C-496A-9C4C-CE6ABC7CD21E}" dt="2025-03-20T04:57:28.341" v="9384" actId="478"/>
          <ac:picMkLst>
            <pc:docMk/>
            <pc:sldMk cId="2277250087" sldId="1952"/>
            <ac:picMk id="26" creationId="{C9B48F2D-E33F-4D13-814F-7D75D228C21B}"/>
          </ac:picMkLst>
        </pc:picChg>
        <pc:picChg chg="add del">
          <ac:chgData name="金宝 陈" userId="1f6f57c11e81be68" providerId="LiveId" clId="{96372115-C79C-496A-9C4C-CE6ABC7CD21E}" dt="2025-03-20T04:57:28.341" v="9384" actId="478"/>
          <ac:picMkLst>
            <pc:docMk/>
            <pc:sldMk cId="2277250087" sldId="1952"/>
            <ac:picMk id="29" creationId="{714BDF1A-0E03-4F99-B224-1C09A3351EBB}"/>
          </ac:picMkLst>
        </pc:picChg>
        <pc:picChg chg="add del mod">
          <ac:chgData name="金宝 陈" userId="1f6f57c11e81be68" providerId="LiveId" clId="{96372115-C79C-496A-9C4C-CE6ABC7CD21E}" dt="2025-03-20T04:57:27.766" v="9383"/>
          <ac:picMkLst>
            <pc:docMk/>
            <pc:sldMk cId="2277250087" sldId="1952"/>
            <ac:picMk id="51" creationId="{88F762B6-302A-4CD5-ACE1-35089094A0E6}"/>
          </ac:picMkLst>
        </pc:picChg>
        <pc:picChg chg="add del mod">
          <ac:chgData name="金宝 陈" userId="1f6f57c11e81be68" providerId="LiveId" clId="{96372115-C79C-496A-9C4C-CE6ABC7CD21E}" dt="2025-03-20T04:57:27.766" v="9383"/>
          <ac:picMkLst>
            <pc:docMk/>
            <pc:sldMk cId="2277250087" sldId="1952"/>
            <ac:picMk id="57" creationId="{03D30B8A-742B-400F-98E5-1C4BDE6F2B01}"/>
          </ac:picMkLst>
        </pc:picChg>
        <pc:picChg chg="add del mod">
          <ac:chgData name="金宝 陈" userId="1f6f57c11e81be68" providerId="LiveId" clId="{96372115-C79C-496A-9C4C-CE6ABC7CD21E}" dt="2025-03-20T04:57:27.766" v="9383"/>
          <ac:picMkLst>
            <pc:docMk/>
            <pc:sldMk cId="2277250087" sldId="1952"/>
            <ac:picMk id="60" creationId="{818D9B5A-A216-4E24-B7B5-A4452CF31A0F}"/>
          </ac:picMkLst>
        </pc:picChg>
      </pc:sldChg>
      <pc:sldChg chg="addSp delSp modSp add mod ord">
        <pc:chgData name="金宝 陈" userId="1f6f57c11e81be68" providerId="LiveId" clId="{96372115-C79C-496A-9C4C-CE6ABC7CD21E}" dt="2025-03-27T04:44:12.981" v="9772" actId="1076"/>
        <pc:sldMkLst>
          <pc:docMk/>
          <pc:sldMk cId="3883657923" sldId="1953"/>
        </pc:sldMkLst>
        <pc:spChg chg="mod">
          <ac:chgData name="金宝 陈" userId="1f6f57c11e81be68" providerId="LiveId" clId="{96372115-C79C-496A-9C4C-CE6ABC7CD21E}" dt="2025-03-27T04:44:12.981" v="9772" actId="1076"/>
          <ac:spMkLst>
            <pc:docMk/>
            <pc:sldMk cId="3883657923" sldId="1953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6" creationId="{1E099F10-0F64-4343-AE77-4240B3C652C8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7" creationId="{8AA46665-3977-44FD-A3BD-A89A4E310ED6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9" creationId="{43AF7EC9-4698-4BFE-9166-E1DDA06BF3D2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13" creationId="{DB44378E-2755-4434-A10F-DF8B0E50C8C6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14" creationId="{F160FE13-69EE-400E-BE6C-38655F9D8CA1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15" creationId="{F160560F-B8A1-475C-B7ED-0A74997AA358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16" creationId="{E01CCA4C-ED15-4107-BD6A-71219EFAB794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17" creationId="{813E82CF-61A4-49E2-BD53-88EDB366BEE4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18" creationId="{C7F4364D-B3FB-49AE-84F1-0D63CDF133D3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19" creationId="{15DD8C89-B2D9-47D5-BCF4-2443504F6FAF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21" creationId="{2E2CBD63-28DD-4DB6-94F4-DAA6FD6AC547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22" creationId="{0ED577F1-A5BE-4B9D-949F-683CC250B7BE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23" creationId="{86B4B97B-0444-4001-97BD-DF2811507B9B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24" creationId="{3641FA42-2892-435E-8FCA-9F8CBD95DCFB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25" creationId="{111E695F-18FB-45D6-9E36-28D1E0A79D89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27" creationId="{EF401CE0-2348-49F7-A7D0-BDD80FF23914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28" creationId="{DF547082-DB04-472B-9D07-C25F6A436664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30" creationId="{B334A397-84F2-4171-B60E-AED524DD3823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31" creationId="{633A6D57-FAA4-451A-AEBC-461B354011ED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32" creationId="{601A1E6B-1135-470E-A8C7-56DCA8112AFB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33" creationId="{21AD7750-E1D7-4307-B492-B0D79DE88798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34" creationId="{F42D1AC8-1449-4DAA-909F-3AF802691C08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35" creationId="{576A2F18-7C0C-44AC-A5F8-AD0C9BA30B55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36" creationId="{4A572495-991A-43CE-9C24-2F6E607597E4}"/>
          </ac:spMkLst>
        </pc:spChg>
        <pc:spChg chg="del">
          <ac:chgData name="金宝 陈" userId="1f6f57c11e81be68" providerId="LiveId" clId="{96372115-C79C-496A-9C4C-CE6ABC7CD21E}" dt="2025-03-20T04:57:38.863" v="9386" actId="478"/>
          <ac:spMkLst>
            <pc:docMk/>
            <pc:sldMk cId="3883657923" sldId="1953"/>
            <ac:spMk id="37" creationId="{7D1FDDED-A337-40FE-AEF9-E6760D2A0C74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38" creationId="{741E3CA8-6471-4BC2-BE20-C87BD8717F34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39" creationId="{4D72CA80-F87D-44FC-AF34-DAF9F42AFF22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0" creationId="{88530573-02F9-4247-87D1-948A9F3E9B39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1" creationId="{012B4743-95CF-4D5D-B761-B065E1CD45BC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2" creationId="{BEFBB15D-81CB-4B28-9C81-B8E99C39779B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3" creationId="{36474988-C434-42B2-8AA7-10B3548B19CD}"/>
          </ac:spMkLst>
        </pc:spChg>
        <pc:spChg chg="add mod">
          <ac:chgData name="金宝 陈" userId="1f6f57c11e81be68" providerId="LiveId" clId="{96372115-C79C-496A-9C4C-CE6ABC7CD21E}" dt="2025-03-20T04:57:48.905" v="9389" actId="20577"/>
          <ac:spMkLst>
            <pc:docMk/>
            <pc:sldMk cId="3883657923" sldId="1953"/>
            <ac:spMk id="44" creationId="{6E8E8230-C3D7-4BBD-9F38-A553FAAE52FB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5" creationId="{F0F2D5DE-E985-49CD-A034-494B03372348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6" creationId="{AF62142A-1829-493E-B31C-3AC749531E2F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7" creationId="{0CCEE68F-83E3-4458-8754-76B5FF151095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8" creationId="{978CA666-BC08-449F-A4D8-52543F96FB1D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49" creationId="{DC6AE7EA-72C7-49B3-AC97-1BD3DEF21174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50" creationId="{FCAA62CE-441F-45F5-A75C-AE44BC90E94E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52" creationId="{6903EE22-4098-4F33-A089-9096614EE523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53" creationId="{C6E1649C-DC56-42CC-BE70-455FBE3FC041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54" creationId="{33CAEA7E-B642-4BE2-91A8-985153581ADA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55" creationId="{47570DFD-5D5C-4498-A3D5-E936E53AFA5C}"/>
          </ac:spMkLst>
        </pc:spChg>
        <pc:spChg chg="add mod">
          <ac:chgData name="金宝 陈" userId="1f6f57c11e81be68" providerId="LiveId" clId="{96372115-C79C-496A-9C4C-CE6ABC7CD21E}" dt="2025-03-20T04:57:51.240" v="9390" actId="20577"/>
          <ac:spMkLst>
            <pc:docMk/>
            <pc:sldMk cId="3883657923" sldId="1953"/>
            <ac:spMk id="56" creationId="{1FEF0F90-2D90-4D75-9C1B-41B7675388FF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58" creationId="{F7D2AAB3-317F-4E54-BAE5-3B0D880BF9C3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59" creationId="{D839783A-6DB1-41EE-B06C-3E336DD8AF2F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61" creationId="{BD08F29F-CB31-4F05-9F49-3659387A14EB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62" creationId="{6EB8E1EC-2B75-4B21-97FC-44334E55ABC6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63" creationId="{2716A0E3-8BD9-41C8-9911-7D7DA5E4C20B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64" creationId="{54267AC1-DCED-42FB-84C3-0939481A5FC5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65" creationId="{C6055932-CD7B-4115-9FB7-A6334D920C82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66" creationId="{A7F933B6-709C-41F0-9477-13D6B41E976F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67" creationId="{7E921D2E-327F-46B2-97DE-16AC1F37830C}"/>
          </ac:spMkLst>
        </pc:spChg>
        <pc:spChg chg="add mod">
          <ac:chgData name="金宝 陈" userId="1f6f57c11e81be68" providerId="LiveId" clId="{96372115-C79C-496A-9C4C-CE6ABC7CD21E}" dt="2025-03-20T04:57:46.922" v="9388" actId="1076"/>
          <ac:spMkLst>
            <pc:docMk/>
            <pc:sldMk cId="3883657923" sldId="1953"/>
            <ac:spMk id="68" creationId="{FFA82261-2F76-4D45-A9EF-56FE562B8E35}"/>
          </ac:spMkLst>
        </pc:spChg>
        <pc:picChg chg="del">
          <ac:chgData name="金宝 陈" userId="1f6f57c11e81be68" providerId="LiveId" clId="{96372115-C79C-496A-9C4C-CE6ABC7CD21E}" dt="2025-03-20T04:57:38.863" v="9386" actId="478"/>
          <ac:picMkLst>
            <pc:docMk/>
            <pc:sldMk cId="3883657923" sldId="1953"/>
            <ac:picMk id="20" creationId="{3E422FF4-291D-4640-BB4C-5351609A5914}"/>
          </ac:picMkLst>
        </pc:picChg>
        <pc:picChg chg="del">
          <ac:chgData name="金宝 陈" userId="1f6f57c11e81be68" providerId="LiveId" clId="{96372115-C79C-496A-9C4C-CE6ABC7CD21E}" dt="2025-03-20T04:57:38.863" v="9386" actId="478"/>
          <ac:picMkLst>
            <pc:docMk/>
            <pc:sldMk cId="3883657923" sldId="1953"/>
            <ac:picMk id="26" creationId="{C9B48F2D-E33F-4D13-814F-7D75D228C21B}"/>
          </ac:picMkLst>
        </pc:picChg>
        <pc:picChg chg="del">
          <ac:chgData name="金宝 陈" userId="1f6f57c11e81be68" providerId="LiveId" clId="{96372115-C79C-496A-9C4C-CE6ABC7CD21E}" dt="2025-03-20T04:57:38.863" v="9386" actId="478"/>
          <ac:picMkLst>
            <pc:docMk/>
            <pc:sldMk cId="3883657923" sldId="1953"/>
            <ac:picMk id="29" creationId="{714BDF1A-0E03-4F99-B224-1C09A3351EBB}"/>
          </ac:picMkLst>
        </pc:picChg>
        <pc:picChg chg="add mod">
          <ac:chgData name="金宝 陈" userId="1f6f57c11e81be68" providerId="LiveId" clId="{96372115-C79C-496A-9C4C-CE6ABC7CD21E}" dt="2025-03-20T04:57:46.922" v="9388" actId="1076"/>
          <ac:picMkLst>
            <pc:docMk/>
            <pc:sldMk cId="3883657923" sldId="1953"/>
            <ac:picMk id="51" creationId="{4F1C3683-25C0-42D7-9D78-3AD9AD74B364}"/>
          </ac:picMkLst>
        </pc:picChg>
        <pc:picChg chg="add mod">
          <ac:chgData name="金宝 陈" userId="1f6f57c11e81be68" providerId="LiveId" clId="{96372115-C79C-496A-9C4C-CE6ABC7CD21E}" dt="2025-03-20T04:57:46.922" v="9388" actId="1076"/>
          <ac:picMkLst>
            <pc:docMk/>
            <pc:sldMk cId="3883657923" sldId="1953"/>
            <ac:picMk id="57" creationId="{631680A2-94ED-4366-93B3-1D7917D78CBA}"/>
          </ac:picMkLst>
        </pc:picChg>
        <pc:picChg chg="add mod">
          <ac:chgData name="金宝 陈" userId="1f6f57c11e81be68" providerId="LiveId" clId="{96372115-C79C-496A-9C4C-CE6ABC7CD21E}" dt="2025-03-20T04:57:46.922" v="9388" actId="1076"/>
          <ac:picMkLst>
            <pc:docMk/>
            <pc:sldMk cId="3883657923" sldId="1953"/>
            <ac:picMk id="60" creationId="{298AD005-99B5-4310-9EFC-532787716BF7}"/>
          </ac:picMkLst>
        </pc:picChg>
      </pc:sldChg>
      <pc:sldChg chg="addSp delSp modSp add mod">
        <pc:chgData name="金宝 陈" userId="1f6f57c11e81be68" providerId="LiveId" clId="{96372115-C79C-496A-9C4C-CE6ABC7CD21E}" dt="2025-03-20T05:07:58.909" v="9758" actId="1076"/>
        <pc:sldMkLst>
          <pc:docMk/>
          <pc:sldMk cId="1887072652" sldId="1954"/>
        </pc:sldMkLst>
        <pc:spChg chg="mod">
          <ac:chgData name="金宝 陈" userId="1f6f57c11e81be68" providerId="LiveId" clId="{96372115-C79C-496A-9C4C-CE6ABC7CD21E}" dt="2025-03-20T05:03:20.079" v="9724"/>
          <ac:spMkLst>
            <pc:docMk/>
            <pc:sldMk cId="1887072652" sldId="1954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6" creationId="{1E099F10-0F64-4343-AE77-4240B3C652C8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7" creationId="{8AA46665-3977-44FD-A3BD-A89A4E310ED6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9" creationId="{43AF7EC9-4698-4BFE-9166-E1DDA06BF3D2}"/>
          </ac:spMkLst>
        </pc:spChg>
        <pc:spChg chg="add mod">
          <ac:chgData name="金宝 陈" userId="1f6f57c11e81be68" providerId="LiveId" clId="{96372115-C79C-496A-9C4C-CE6ABC7CD21E}" dt="2025-03-20T05:07:07.332" v="9745" actId="1076"/>
          <ac:spMkLst>
            <pc:docMk/>
            <pc:sldMk cId="1887072652" sldId="1954"/>
            <ac:spMk id="12" creationId="{C0CA25A1-8BC6-415C-A8C1-E680484BF47C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13" creationId="{DB44378E-2755-4434-A10F-DF8B0E50C8C6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14" creationId="{F160FE13-69EE-400E-BE6C-38655F9D8CA1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15" creationId="{F160560F-B8A1-475C-B7ED-0A74997AA358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16" creationId="{E01CCA4C-ED15-4107-BD6A-71219EFAB794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17" creationId="{813E82CF-61A4-49E2-BD53-88EDB366BEE4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18" creationId="{C7F4364D-B3FB-49AE-84F1-0D63CDF133D3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19" creationId="{15DD8C89-B2D9-47D5-BCF4-2443504F6FAF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21" creationId="{2E2CBD63-28DD-4DB6-94F4-DAA6FD6AC547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22" creationId="{0ED577F1-A5BE-4B9D-949F-683CC250B7BE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23" creationId="{86B4B97B-0444-4001-97BD-DF2811507B9B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24" creationId="{3641FA42-2892-435E-8FCA-9F8CBD95DCFB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25" creationId="{111E695F-18FB-45D6-9E36-28D1E0A79D89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27" creationId="{EF401CE0-2348-49F7-A7D0-BDD80FF23914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28" creationId="{DF547082-DB04-472B-9D07-C25F6A436664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30" creationId="{B334A397-84F2-4171-B60E-AED524DD3823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31" creationId="{633A6D57-FAA4-451A-AEBC-461B354011ED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32" creationId="{601A1E6B-1135-470E-A8C7-56DCA8112AFB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33" creationId="{21AD7750-E1D7-4307-B492-B0D79DE88798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34" creationId="{F42D1AC8-1449-4DAA-909F-3AF802691C08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35" creationId="{576A2F18-7C0C-44AC-A5F8-AD0C9BA30B55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36" creationId="{4A572495-991A-43CE-9C24-2F6E607597E4}"/>
          </ac:spMkLst>
        </pc:spChg>
        <pc:spChg chg="del">
          <ac:chgData name="金宝 陈" userId="1f6f57c11e81be68" providerId="LiveId" clId="{96372115-C79C-496A-9C4C-CE6ABC7CD21E}" dt="2025-03-20T05:02:27.641" v="9656" actId="478"/>
          <ac:spMkLst>
            <pc:docMk/>
            <pc:sldMk cId="1887072652" sldId="1954"/>
            <ac:spMk id="37" creationId="{7D1FDDED-A337-40FE-AEF9-E6760D2A0C74}"/>
          </ac:spMkLst>
        </pc:spChg>
        <pc:spChg chg="add del mod">
          <ac:chgData name="金宝 陈" userId="1f6f57c11e81be68" providerId="LiveId" clId="{96372115-C79C-496A-9C4C-CE6ABC7CD21E}" dt="2025-03-20T05:06:46.531" v="9740" actId="478"/>
          <ac:spMkLst>
            <pc:docMk/>
            <pc:sldMk cId="1887072652" sldId="1954"/>
            <ac:spMk id="38" creationId="{29227830-8ACC-4F21-8F8D-EE4631A89C88}"/>
          </ac:spMkLst>
        </pc:spChg>
        <pc:spChg chg="add mod">
          <ac:chgData name="金宝 陈" userId="1f6f57c11e81be68" providerId="LiveId" clId="{96372115-C79C-496A-9C4C-CE6ABC7CD21E}" dt="2025-03-20T05:07:57.095" v="9756" actId="1076"/>
          <ac:spMkLst>
            <pc:docMk/>
            <pc:sldMk cId="1887072652" sldId="1954"/>
            <ac:spMk id="40" creationId="{302F405C-B575-4D20-B5D2-F3B137D09E41}"/>
          </ac:spMkLst>
        </pc:spChg>
        <pc:picChg chg="add mod">
          <ac:chgData name="金宝 陈" userId="1f6f57c11e81be68" providerId="LiveId" clId="{96372115-C79C-496A-9C4C-CE6ABC7CD21E}" dt="2025-03-20T05:05:53.280" v="9734" actId="1076"/>
          <ac:picMkLst>
            <pc:docMk/>
            <pc:sldMk cId="1887072652" sldId="1954"/>
            <ac:picMk id="4" creationId="{9530239C-C44C-4E78-AADA-FDAC4B7900AE}"/>
          </ac:picMkLst>
        </pc:picChg>
        <pc:picChg chg="add mod">
          <ac:chgData name="金宝 陈" userId="1f6f57c11e81be68" providerId="LiveId" clId="{96372115-C79C-496A-9C4C-CE6ABC7CD21E}" dt="2025-03-20T05:05:54.044" v="9735" actId="1076"/>
          <ac:picMkLst>
            <pc:docMk/>
            <pc:sldMk cId="1887072652" sldId="1954"/>
            <ac:picMk id="11" creationId="{7EB5FDF5-B588-4DCD-8FEB-31A2EDE28116}"/>
          </ac:picMkLst>
        </pc:picChg>
        <pc:picChg chg="del">
          <ac:chgData name="金宝 陈" userId="1f6f57c11e81be68" providerId="LiveId" clId="{96372115-C79C-496A-9C4C-CE6ABC7CD21E}" dt="2025-03-20T05:02:27.641" v="9656" actId="478"/>
          <ac:picMkLst>
            <pc:docMk/>
            <pc:sldMk cId="1887072652" sldId="1954"/>
            <ac:picMk id="20" creationId="{3E422FF4-291D-4640-BB4C-5351609A5914}"/>
          </ac:picMkLst>
        </pc:picChg>
        <pc:picChg chg="del">
          <ac:chgData name="金宝 陈" userId="1f6f57c11e81be68" providerId="LiveId" clId="{96372115-C79C-496A-9C4C-CE6ABC7CD21E}" dt="2025-03-20T05:02:27.641" v="9656" actId="478"/>
          <ac:picMkLst>
            <pc:docMk/>
            <pc:sldMk cId="1887072652" sldId="1954"/>
            <ac:picMk id="26" creationId="{C9B48F2D-E33F-4D13-814F-7D75D228C21B}"/>
          </ac:picMkLst>
        </pc:picChg>
        <pc:picChg chg="del">
          <ac:chgData name="金宝 陈" userId="1f6f57c11e81be68" providerId="LiveId" clId="{96372115-C79C-496A-9C4C-CE6ABC7CD21E}" dt="2025-03-20T05:02:27.641" v="9656" actId="478"/>
          <ac:picMkLst>
            <pc:docMk/>
            <pc:sldMk cId="1887072652" sldId="1954"/>
            <ac:picMk id="29" creationId="{714BDF1A-0E03-4F99-B224-1C09A3351EBB}"/>
          </ac:picMkLst>
        </pc:picChg>
        <pc:picChg chg="add mod">
          <ac:chgData name="金宝 陈" userId="1f6f57c11e81be68" providerId="LiveId" clId="{96372115-C79C-496A-9C4C-CE6ABC7CD21E}" dt="2025-03-20T05:07:56.562" v="9755" actId="1076"/>
          <ac:picMkLst>
            <pc:docMk/>
            <pc:sldMk cId="1887072652" sldId="1954"/>
            <ac:picMk id="39" creationId="{AD486F11-DA17-41A0-AFD0-EC6636DF6BAE}"/>
          </ac:picMkLst>
        </pc:picChg>
        <pc:picChg chg="add mod">
          <ac:chgData name="金宝 陈" userId="1f6f57c11e81be68" providerId="LiveId" clId="{96372115-C79C-496A-9C4C-CE6ABC7CD21E}" dt="2025-03-20T05:07:58.909" v="9758" actId="1076"/>
          <ac:picMkLst>
            <pc:docMk/>
            <pc:sldMk cId="1887072652" sldId="1954"/>
            <ac:picMk id="42" creationId="{8E4F0443-AEBC-40F9-98CA-CBC9B3D4F0D1}"/>
          </ac:picMkLst>
        </pc:picChg>
      </pc:sldChg>
      <pc:sldChg chg="addSp delSp modSp add mod">
        <pc:chgData name="金宝 陈" userId="1f6f57c11e81be68" providerId="LiveId" clId="{96372115-C79C-496A-9C4C-CE6ABC7CD21E}" dt="2025-03-27T04:46:19.981" v="10079" actId="1076"/>
        <pc:sldMkLst>
          <pc:docMk/>
          <pc:sldMk cId="2957910237" sldId="1955"/>
        </pc:sldMkLst>
        <pc:spChg chg="mod">
          <ac:chgData name="金宝 陈" userId="1f6f57c11e81be68" providerId="LiveId" clId="{96372115-C79C-496A-9C4C-CE6ABC7CD21E}" dt="2025-03-27T04:45:07.911" v="10016" actId="1076"/>
          <ac:spMkLst>
            <pc:docMk/>
            <pc:sldMk cId="2957910237" sldId="1955"/>
            <ac:spMk id="3" creationId="{4B89D142-632A-430F-BE48-875B2D5F255E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6" creationId="{A6D2D049-6780-4188-9C78-6A1CA2FD0806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7" creationId="{636E8861-736D-40F7-84A9-B1C7BCC38BDF}"/>
          </ac:spMkLst>
        </pc:spChg>
        <pc:spChg chg="mod">
          <ac:chgData name="金宝 陈" userId="1f6f57c11e81be68" providerId="LiveId" clId="{96372115-C79C-496A-9C4C-CE6ABC7CD21E}" dt="2025-03-27T04:44:05.042" v="9769"/>
          <ac:spMkLst>
            <pc:docMk/>
            <pc:sldMk cId="2957910237" sldId="1955"/>
            <ac:spMk id="8" creationId="{AE548E95-3182-4D23-9BD6-669CE8807DDB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9" creationId="{21CD1F33-B537-4D4D-8918-3B0BE298A834}"/>
          </ac:spMkLst>
        </pc:spChg>
        <pc:spChg chg="add del mod">
          <ac:chgData name="金宝 陈" userId="1f6f57c11e81be68" providerId="LiveId" clId="{96372115-C79C-496A-9C4C-CE6ABC7CD21E}" dt="2025-03-27T04:45:36.743" v="10038" actId="478"/>
          <ac:spMkLst>
            <pc:docMk/>
            <pc:sldMk cId="2957910237" sldId="1955"/>
            <ac:spMk id="10" creationId="{FF4E44D9-F884-4466-8512-1C7E3277B7DD}"/>
          </ac:spMkLst>
        </pc:spChg>
        <pc:spChg chg="add del mod">
          <ac:chgData name="金宝 陈" userId="1f6f57c11e81be68" providerId="LiveId" clId="{96372115-C79C-496A-9C4C-CE6ABC7CD21E}" dt="2025-03-27T04:45:37.713" v="10039" actId="478"/>
          <ac:spMkLst>
            <pc:docMk/>
            <pc:sldMk cId="2957910237" sldId="1955"/>
            <ac:spMk id="11" creationId="{D9801BFC-B02B-42A4-9617-B7B7B3005413}"/>
          </ac:spMkLst>
        </pc:spChg>
        <pc:spChg chg="add del mod">
          <ac:chgData name="金宝 陈" userId="1f6f57c11e81be68" providerId="LiveId" clId="{96372115-C79C-496A-9C4C-CE6ABC7CD21E}" dt="2025-03-27T04:45:38.632" v="10040" actId="478"/>
          <ac:spMkLst>
            <pc:docMk/>
            <pc:sldMk cId="2957910237" sldId="1955"/>
            <ac:spMk id="12" creationId="{C88A98DD-5890-4C97-B119-043B0DD5BB16}"/>
          </ac:spMkLst>
        </pc:spChg>
        <pc:spChg chg="add mod">
          <ac:chgData name="金宝 陈" userId="1f6f57c11e81be68" providerId="LiveId" clId="{96372115-C79C-496A-9C4C-CE6ABC7CD21E}" dt="2025-03-27T04:46:02.170" v="10048" actId="1076"/>
          <ac:spMkLst>
            <pc:docMk/>
            <pc:sldMk cId="2957910237" sldId="1955"/>
            <ac:spMk id="13" creationId="{89BDC1ED-125C-44AC-B771-727806B632C8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14" creationId="{4453993D-3371-431B-8A43-6F87D3ACC16C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15" creationId="{3C1496BF-6DB8-4F11-9BAB-6F21CEC4E866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16" creationId="{38A1A0C1-F4C3-4B30-81C1-939405B20A22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17" creationId="{01566E07-04C7-4E0B-BA28-77A8F0864DD3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18" creationId="{4BB5B354-3FC9-4669-9EBB-DF65A195027F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19" creationId="{6C4676EC-AD89-478E-B9A7-2A9E9222DCCE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21" creationId="{DC6518DB-A013-41CB-8627-F216983BF451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22" creationId="{4C2FBC77-558E-4D98-A8D4-58F116D32304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23" creationId="{49D94EA7-8F8E-459E-90D0-3459270A0FAB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24" creationId="{4FBF2340-DFEA-4739-9D83-B51DF323992A}"/>
          </ac:spMkLst>
        </pc:spChg>
        <pc:spChg chg="add mod">
          <ac:chgData name="金宝 陈" userId="1f6f57c11e81be68" providerId="LiveId" clId="{96372115-C79C-496A-9C4C-CE6ABC7CD21E}" dt="2025-03-27T04:46:19.981" v="10079" actId="1076"/>
          <ac:spMkLst>
            <pc:docMk/>
            <pc:sldMk cId="2957910237" sldId="1955"/>
            <ac:spMk id="25" creationId="{3F2067DD-F3F0-4C8C-BDC1-51B1B5A628D2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27" creationId="{5362FA39-EAB4-4787-BEA7-441D9A83BC9F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28" creationId="{A7E438DF-9623-4B18-A911-8B7656ABDB59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30" creationId="{5E64EF0F-B300-469B-984C-314A9639F045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31" creationId="{1EDCC049-3052-4594-A9FE-5F60E6D1B6C1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32" creationId="{FEFC5780-D7F9-4A0A-8F6B-50D16DBDEEF3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33" creationId="{9001F7C9-116E-4BFC-A0EF-5E97303063B7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34" creationId="{1F51C0E6-E7A1-49C1-8B63-5992B9026C46}"/>
          </ac:spMkLst>
        </pc:spChg>
        <pc:spChg chg="add mod">
          <ac:chgData name="金宝 陈" userId="1f6f57c11e81be68" providerId="LiveId" clId="{96372115-C79C-496A-9C4C-CE6ABC7CD21E}" dt="2025-03-27T04:45:56.744" v="10047" actId="1076"/>
          <ac:spMkLst>
            <pc:docMk/>
            <pc:sldMk cId="2957910237" sldId="1955"/>
            <ac:spMk id="35" creationId="{63CB80AC-528A-4706-8C8E-7B0B3B05E24F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36" creationId="{05CE2732-66B3-48F4-B29C-E3CAE1453DCA}"/>
          </ac:spMkLst>
        </pc:spChg>
        <pc:spChg chg="add mod">
          <ac:chgData name="金宝 陈" userId="1f6f57c11e81be68" providerId="LiveId" clId="{96372115-C79C-496A-9C4C-CE6ABC7CD21E}" dt="2025-03-27T04:45:13.065" v="10017" actId="1076"/>
          <ac:spMkLst>
            <pc:docMk/>
            <pc:sldMk cId="2957910237" sldId="1955"/>
            <ac:spMk id="37" creationId="{A187BD34-BA71-4648-9BCD-434E888E7B5F}"/>
          </ac:spMkLst>
        </pc:spChg>
        <pc:picChg chg="add mod">
          <ac:chgData name="金宝 陈" userId="1f6f57c11e81be68" providerId="LiveId" clId="{96372115-C79C-496A-9C4C-CE6ABC7CD21E}" dt="2025-03-27T04:46:02.170" v="10048" actId="1076"/>
          <ac:picMkLst>
            <pc:docMk/>
            <pc:sldMk cId="2957910237" sldId="1955"/>
            <ac:picMk id="20" creationId="{9BC130B0-C70D-4734-BC72-AD7B16705E33}"/>
          </ac:picMkLst>
        </pc:picChg>
        <pc:picChg chg="add mod">
          <ac:chgData name="金宝 陈" userId="1f6f57c11e81be68" providerId="LiveId" clId="{96372115-C79C-496A-9C4C-CE6ABC7CD21E}" dt="2025-03-27T04:46:16.470" v="10078" actId="1076"/>
          <ac:picMkLst>
            <pc:docMk/>
            <pc:sldMk cId="2957910237" sldId="1955"/>
            <ac:picMk id="26" creationId="{27B7C51B-25A3-4420-82CE-B7EEFD0ABA53}"/>
          </ac:picMkLst>
        </pc:picChg>
        <pc:picChg chg="add mod">
          <ac:chgData name="金宝 陈" userId="1f6f57c11e81be68" providerId="LiveId" clId="{96372115-C79C-496A-9C4C-CE6ABC7CD21E}" dt="2025-03-27T04:45:13.065" v="10017" actId="1076"/>
          <ac:picMkLst>
            <pc:docMk/>
            <pc:sldMk cId="2957910237" sldId="1955"/>
            <ac:picMk id="29" creationId="{56C6BD17-F7E4-40E5-B103-DB35933F8D38}"/>
          </ac:picMkLst>
        </pc:picChg>
      </pc:sldChg>
      <pc:sldChg chg="modSp add mod">
        <pc:chgData name="金宝 陈" userId="1f6f57c11e81be68" providerId="LiveId" clId="{96372115-C79C-496A-9C4C-CE6ABC7CD21E}" dt="2025-04-01T04:31:22.966" v="10200"/>
        <pc:sldMkLst>
          <pc:docMk/>
          <pc:sldMk cId="1429236047" sldId="1956"/>
        </pc:sldMkLst>
        <pc:spChg chg="mod">
          <ac:chgData name="金宝 陈" userId="1f6f57c11e81be68" providerId="LiveId" clId="{96372115-C79C-496A-9C4C-CE6ABC7CD21E}" dt="2025-03-27T04:59:55.033" v="10187" actId="20577"/>
          <ac:spMkLst>
            <pc:docMk/>
            <pc:sldMk cId="1429236047" sldId="1956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4-01T04:31:22.966" v="10200"/>
          <ac:spMkLst>
            <pc:docMk/>
            <pc:sldMk cId="1429236047" sldId="1956"/>
            <ac:spMk id="8" creationId="{AE548E95-3182-4D23-9BD6-669CE8807DDB}"/>
          </ac:spMkLst>
        </pc:spChg>
      </pc:sldChg>
      <pc:sldChg chg="addSp delSp modSp add mod">
        <pc:chgData name="金宝 陈" userId="1f6f57c11e81be68" providerId="LiveId" clId="{96372115-C79C-496A-9C4C-CE6ABC7CD21E}" dt="2025-04-01T06:29:46.488" v="12061" actId="1036"/>
        <pc:sldMkLst>
          <pc:docMk/>
          <pc:sldMk cId="1671287074" sldId="1957"/>
        </pc:sldMkLst>
        <pc:spChg chg="mod">
          <ac:chgData name="金宝 陈" userId="1f6f57c11e81be68" providerId="LiveId" clId="{96372115-C79C-496A-9C4C-CE6ABC7CD21E}" dt="2025-04-01T06:29:34.049" v="12041"/>
          <ac:spMkLst>
            <pc:docMk/>
            <pc:sldMk cId="1671287074" sldId="1957"/>
            <ac:spMk id="3" creationId="{4B89D142-632A-430F-BE48-875B2D5F255E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6" creationId="{1B6D4AAD-EFA2-4CE7-8FA2-C9EA1ACFD602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7" creationId="{8B80542F-A84E-4A19-A9B8-5F305311AFED}"/>
          </ac:spMkLst>
        </pc:spChg>
        <pc:spChg chg="mod">
          <ac:chgData name="金宝 陈" userId="1f6f57c11e81be68" providerId="LiveId" clId="{96372115-C79C-496A-9C4C-CE6ABC7CD21E}" dt="2025-04-01T06:28:21.889" v="11912"/>
          <ac:spMkLst>
            <pc:docMk/>
            <pc:sldMk cId="1671287074" sldId="1957"/>
            <ac:spMk id="8" creationId="{AE548E95-3182-4D23-9BD6-669CE8807DDB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9" creationId="{7C3F6950-7733-4314-A251-2C558B86FDF4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0" creationId="{16EEF48B-0E84-4B52-82D5-C99697969A8A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1" creationId="{1CA13289-5C94-4532-9E86-FC42C9CA57DD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2" creationId="{3E5FCF05-4676-461C-8CED-6F75B155ADA7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3" creationId="{57CD043E-ED02-4F92-BF18-B713AD1001F8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4" creationId="{076EEC76-FAA6-4920-978B-A67630BF8F0C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5" creationId="{2C6DEFE4-9CB7-4AE7-A697-041014DD6C44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6" creationId="{B5142506-F8B2-4F3A-A4CC-80C61226B856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8" creationId="{2439B13D-CB64-46C3-84E0-4BFF29CBCED8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19" creationId="{19104C5C-B425-4EE3-ADF5-BFE32165E69C}"/>
          </ac:spMkLst>
        </pc:spChg>
        <pc:spChg chg="add del mod">
          <ac:chgData name="金宝 陈" userId="1f6f57c11e81be68" providerId="LiveId" clId="{96372115-C79C-496A-9C4C-CE6ABC7CD21E}" dt="2025-04-01T04:43:39.090" v="10683" actId="478"/>
          <ac:spMkLst>
            <pc:docMk/>
            <pc:sldMk cId="1671287074" sldId="1957"/>
            <ac:spMk id="20" creationId="{722D3524-26E1-4A7E-98B0-BB0E9C6D95EE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21" creationId="{5C16C691-77E5-4FCC-AE00-110EDE627959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22" creationId="{74259479-8AEE-42EF-915B-0B0D6312E47C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24" creationId="{962226EB-2452-4278-AEBE-B5A44EDA0A37}"/>
          </ac:spMkLst>
        </pc:spChg>
        <pc:spChg chg="add del mod">
          <ac:chgData name="金宝 陈" userId="1f6f57c11e81be68" providerId="LiveId" clId="{96372115-C79C-496A-9C4C-CE6ABC7CD21E}" dt="2025-04-01T04:44:20.848" v="10688" actId="478"/>
          <ac:spMkLst>
            <pc:docMk/>
            <pc:sldMk cId="1671287074" sldId="1957"/>
            <ac:spMk id="25" creationId="{16C3D44C-4821-46BF-B17D-1D76C2710704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27" creationId="{3AC54540-4C91-46E1-8C39-0740860DE694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28" creationId="{5E243ADA-A347-41A8-B42A-C768BAD71C93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29" creationId="{04D9BB6F-37CB-4738-B940-85D6DCF3A06C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30" creationId="{851A8958-47A4-4E3B-B064-FCB0406CE594}"/>
          </ac:spMkLst>
        </pc:spChg>
        <pc:spChg chg="add del mod">
          <ac:chgData name="金宝 陈" userId="1f6f57c11e81be68" providerId="LiveId" clId="{96372115-C79C-496A-9C4C-CE6ABC7CD21E}" dt="2025-04-01T04:38:39.872" v="10531" actId="478"/>
          <ac:spMkLst>
            <pc:docMk/>
            <pc:sldMk cId="1671287074" sldId="1957"/>
            <ac:spMk id="31" creationId="{5B584E2B-4656-4BE1-8069-B8EC6A28FBC6}"/>
          </ac:spMkLst>
        </pc:spChg>
        <pc:spChg chg="add del mod">
          <ac:chgData name="金宝 陈" userId="1f6f57c11e81be68" providerId="LiveId" clId="{96372115-C79C-496A-9C4C-CE6ABC7CD21E}" dt="2025-04-01T04:38:41.005" v="10532" actId="478"/>
          <ac:spMkLst>
            <pc:docMk/>
            <pc:sldMk cId="1671287074" sldId="1957"/>
            <ac:spMk id="32" creationId="{3FB077FD-9431-4BE7-9078-69AD791DCD30}"/>
          </ac:spMkLst>
        </pc:spChg>
        <pc:spChg chg="add del mod">
          <ac:chgData name="金宝 陈" userId="1f6f57c11e81be68" providerId="LiveId" clId="{96372115-C79C-496A-9C4C-CE6ABC7CD21E}" dt="2025-04-01T04:38:36.533" v="10529" actId="478"/>
          <ac:spMkLst>
            <pc:docMk/>
            <pc:sldMk cId="1671287074" sldId="1957"/>
            <ac:spMk id="33" creationId="{04DCA093-A234-4DF0-8AF0-57D98744B146}"/>
          </ac:spMkLst>
        </pc:spChg>
        <pc:spChg chg="add del mod">
          <ac:chgData name="金宝 陈" userId="1f6f57c11e81be68" providerId="LiveId" clId="{96372115-C79C-496A-9C4C-CE6ABC7CD21E}" dt="2025-04-01T04:38:37.570" v="10530" actId="478"/>
          <ac:spMkLst>
            <pc:docMk/>
            <pc:sldMk cId="1671287074" sldId="1957"/>
            <ac:spMk id="34" creationId="{5A05F442-3FC7-487E-AF28-6EE95BA416BE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35" creationId="{54E67197-0BEC-422E-93A0-D3B60A46C8E0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36" creationId="{E6798725-3542-4857-A54E-057B32CB0E7E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37" creationId="{CE1AA4D7-BAFE-47DC-9D61-E49CA388E8AC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38" creationId="{0D6B5EA3-7629-4ACF-B6B0-B9B6831B2012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39" creationId="{65623F51-1A58-4144-A289-614192B71877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40" creationId="{E6EB09F2-68B3-4413-9AD4-9AAD41E162B4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41" creationId="{BCF6D8D1-19AD-4F6E-B2B8-5C6CF14CDDB5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42" creationId="{9F49B995-3F41-49EB-A828-4FD3E1B98FB0}"/>
          </ac:spMkLst>
        </pc:spChg>
        <pc:spChg chg="add mod">
          <ac:chgData name="金宝 陈" userId="1f6f57c11e81be68" providerId="LiveId" clId="{96372115-C79C-496A-9C4C-CE6ABC7CD21E}" dt="2025-04-01T06:29:46.488" v="12061" actId="1036"/>
          <ac:spMkLst>
            <pc:docMk/>
            <pc:sldMk cId="1671287074" sldId="1957"/>
            <ac:spMk id="43" creationId="{6F322E49-2411-4573-B438-12CAFEFABB57}"/>
          </ac:spMkLst>
        </pc:spChg>
        <pc:picChg chg="add mod">
          <ac:chgData name="金宝 陈" userId="1f6f57c11e81be68" providerId="LiveId" clId="{96372115-C79C-496A-9C4C-CE6ABC7CD21E}" dt="2025-04-01T06:29:46.488" v="12061" actId="1036"/>
          <ac:picMkLst>
            <pc:docMk/>
            <pc:sldMk cId="1671287074" sldId="1957"/>
            <ac:picMk id="17" creationId="{B0D08C1A-1A9E-4B62-AEAF-AE3811103579}"/>
          </ac:picMkLst>
        </pc:picChg>
        <pc:picChg chg="add mod">
          <ac:chgData name="金宝 陈" userId="1f6f57c11e81be68" providerId="LiveId" clId="{96372115-C79C-496A-9C4C-CE6ABC7CD21E}" dt="2025-04-01T06:29:46.488" v="12061" actId="1036"/>
          <ac:picMkLst>
            <pc:docMk/>
            <pc:sldMk cId="1671287074" sldId="1957"/>
            <ac:picMk id="23" creationId="{08D00BA7-D3EA-4864-9C8C-9725AC87AD5B}"/>
          </ac:picMkLst>
        </pc:picChg>
        <pc:picChg chg="add mod">
          <ac:chgData name="金宝 陈" userId="1f6f57c11e81be68" providerId="LiveId" clId="{96372115-C79C-496A-9C4C-CE6ABC7CD21E}" dt="2025-04-01T06:29:46.488" v="12061" actId="1036"/>
          <ac:picMkLst>
            <pc:docMk/>
            <pc:sldMk cId="1671287074" sldId="1957"/>
            <ac:picMk id="26" creationId="{3D54B310-CB23-4B44-B538-CD75585D4860}"/>
          </ac:picMkLst>
        </pc:picChg>
      </pc:sldChg>
      <pc:sldChg chg="addSp modSp add mod">
        <pc:chgData name="金宝 陈" userId="1f6f57c11e81be68" providerId="LiveId" clId="{96372115-C79C-496A-9C4C-CE6ABC7CD21E}" dt="2025-04-01T06:28:26.865" v="11915"/>
        <pc:sldMkLst>
          <pc:docMk/>
          <pc:sldMk cId="2911755775" sldId="1958"/>
        </pc:sldMkLst>
        <pc:spChg chg="mod">
          <ac:chgData name="金宝 陈" userId="1f6f57c11e81be68" providerId="LiveId" clId="{96372115-C79C-496A-9C4C-CE6ABC7CD21E}" dt="2025-04-01T04:50:48.316" v="10913"/>
          <ac:spMkLst>
            <pc:docMk/>
            <pc:sldMk cId="2911755775" sldId="1958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6" creationId="{1B6D4AAD-EFA2-4CE7-8FA2-C9EA1ACFD602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7" creationId="{8B80542F-A84E-4A19-A9B8-5F305311AFED}"/>
          </ac:spMkLst>
        </pc:spChg>
        <pc:spChg chg="mod">
          <ac:chgData name="金宝 陈" userId="1f6f57c11e81be68" providerId="LiveId" clId="{96372115-C79C-496A-9C4C-CE6ABC7CD21E}" dt="2025-04-01T06:28:26.865" v="11915"/>
          <ac:spMkLst>
            <pc:docMk/>
            <pc:sldMk cId="2911755775" sldId="1958"/>
            <ac:spMk id="8" creationId="{AE548E95-3182-4D23-9BD6-669CE8807DDB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9" creationId="{7C3F6950-7733-4314-A251-2C558B86FDF4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0" creationId="{16EEF48B-0E84-4B52-82D5-C99697969A8A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1" creationId="{1CA13289-5C94-4532-9E86-FC42C9CA57DD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2" creationId="{3E5FCF05-4676-461C-8CED-6F75B155ADA7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3" creationId="{57CD043E-ED02-4F92-BF18-B713AD1001F8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4" creationId="{076EEC76-FAA6-4920-978B-A67630BF8F0C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5" creationId="{2C6DEFE4-9CB7-4AE7-A697-041014DD6C44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6" creationId="{B5142506-F8B2-4F3A-A4CC-80C61226B856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8" creationId="{2439B13D-CB64-46C3-84E0-4BFF29CBCED8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19" creationId="{19104C5C-B425-4EE3-ADF5-BFE32165E69C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21" creationId="{5C16C691-77E5-4FCC-AE00-110EDE627959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22" creationId="{74259479-8AEE-42EF-915B-0B0D6312E47C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24" creationId="{962226EB-2452-4278-AEBE-B5A44EDA0A37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27" creationId="{3AC54540-4C91-46E1-8C39-0740860DE694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28" creationId="{5E243ADA-A347-41A8-B42A-C768BAD71C93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29" creationId="{04D9BB6F-37CB-4738-B940-85D6DCF3A06C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30" creationId="{851A8958-47A4-4E3B-B064-FCB0406CE594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35" creationId="{54E67197-0BEC-422E-93A0-D3B60A46C8E0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36" creationId="{E6798725-3542-4857-A54E-057B32CB0E7E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37" creationId="{CE1AA4D7-BAFE-47DC-9D61-E49CA388E8AC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38" creationId="{0D6B5EA3-7629-4ACF-B6B0-B9B6831B2012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39" creationId="{65623F51-1A58-4144-A289-614192B71877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40" creationId="{E6EB09F2-68B3-4413-9AD4-9AAD41E162B4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41" creationId="{BCF6D8D1-19AD-4F6E-B2B8-5C6CF14CDDB5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42" creationId="{9F49B995-3F41-49EB-A828-4FD3E1B98FB0}"/>
          </ac:spMkLst>
        </pc:spChg>
        <pc:spChg chg="mod">
          <ac:chgData name="金宝 陈" userId="1f6f57c11e81be68" providerId="LiveId" clId="{96372115-C79C-496A-9C4C-CE6ABC7CD21E}" dt="2025-04-01T04:49:46.988" v="10867" actId="1076"/>
          <ac:spMkLst>
            <pc:docMk/>
            <pc:sldMk cId="2911755775" sldId="1958"/>
            <ac:spMk id="43" creationId="{6F322E49-2411-4573-B438-12CAFEFABB57}"/>
          </ac:spMkLst>
        </pc:spChg>
        <pc:picChg chg="add mod">
          <ac:chgData name="金宝 陈" userId="1f6f57c11e81be68" providerId="LiveId" clId="{96372115-C79C-496A-9C4C-CE6ABC7CD21E}" dt="2025-04-01T04:50:18.750" v="10892" actId="1076"/>
          <ac:picMkLst>
            <pc:docMk/>
            <pc:sldMk cId="2911755775" sldId="1958"/>
            <ac:picMk id="4" creationId="{404AD8A4-4A7F-436A-A9B9-B289B9704ADB}"/>
          </ac:picMkLst>
        </pc:picChg>
        <pc:picChg chg="mod">
          <ac:chgData name="金宝 陈" userId="1f6f57c11e81be68" providerId="LiveId" clId="{96372115-C79C-496A-9C4C-CE6ABC7CD21E}" dt="2025-04-01T04:49:46.988" v="10867" actId="1076"/>
          <ac:picMkLst>
            <pc:docMk/>
            <pc:sldMk cId="2911755775" sldId="1958"/>
            <ac:picMk id="17" creationId="{B0D08C1A-1A9E-4B62-AEAF-AE3811103579}"/>
          </ac:picMkLst>
        </pc:picChg>
        <pc:picChg chg="mod">
          <ac:chgData name="金宝 陈" userId="1f6f57c11e81be68" providerId="LiveId" clId="{96372115-C79C-496A-9C4C-CE6ABC7CD21E}" dt="2025-04-01T04:49:46.988" v="10867" actId="1076"/>
          <ac:picMkLst>
            <pc:docMk/>
            <pc:sldMk cId="2911755775" sldId="1958"/>
            <ac:picMk id="23" creationId="{08D00BA7-D3EA-4864-9C8C-9725AC87AD5B}"/>
          </ac:picMkLst>
        </pc:picChg>
        <pc:picChg chg="mod">
          <ac:chgData name="金宝 陈" userId="1f6f57c11e81be68" providerId="LiveId" clId="{96372115-C79C-496A-9C4C-CE6ABC7CD21E}" dt="2025-04-01T04:49:46.988" v="10867" actId="1076"/>
          <ac:picMkLst>
            <pc:docMk/>
            <pc:sldMk cId="2911755775" sldId="1958"/>
            <ac:picMk id="26" creationId="{3D54B310-CB23-4B44-B538-CD75585D4860}"/>
          </ac:picMkLst>
        </pc:picChg>
      </pc:sldChg>
      <pc:sldChg chg="addSp delSp modSp add mod">
        <pc:chgData name="金宝 陈" userId="1f6f57c11e81be68" providerId="LiveId" clId="{96372115-C79C-496A-9C4C-CE6ABC7CD21E}" dt="2025-04-01T06:28:31.613" v="11918"/>
        <pc:sldMkLst>
          <pc:docMk/>
          <pc:sldMk cId="2308274325" sldId="1959"/>
        </pc:sldMkLst>
        <pc:spChg chg="mod">
          <ac:chgData name="金宝 陈" userId="1f6f57c11e81be68" providerId="LiveId" clId="{96372115-C79C-496A-9C4C-CE6ABC7CD21E}" dt="2025-04-01T05:17:36.854" v="11909" actId="20577"/>
          <ac:spMkLst>
            <pc:docMk/>
            <pc:sldMk cId="2308274325" sldId="1959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6" creationId="{1B6D4AAD-EFA2-4CE7-8FA2-C9EA1ACFD602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7" creationId="{8B80542F-A84E-4A19-A9B8-5F305311AFED}"/>
          </ac:spMkLst>
        </pc:spChg>
        <pc:spChg chg="mod">
          <ac:chgData name="金宝 陈" userId="1f6f57c11e81be68" providerId="LiveId" clId="{96372115-C79C-496A-9C4C-CE6ABC7CD21E}" dt="2025-04-01T06:28:31.613" v="11918"/>
          <ac:spMkLst>
            <pc:docMk/>
            <pc:sldMk cId="2308274325" sldId="1959"/>
            <ac:spMk id="8" creationId="{AE548E95-3182-4D23-9BD6-669CE8807DDB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9" creationId="{7C3F6950-7733-4314-A251-2C558B86FDF4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0" creationId="{16EEF48B-0E84-4B52-82D5-C99697969A8A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1" creationId="{1CA13289-5C94-4532-9E86-FC42C9CA57DD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2" creationId="{3E5FCF05-4676-461C-8CED-6F75B155ADA7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3" creationId="{57CD043E-ED02-4F92-BF18-B713AD1001F8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4" creationId="{076EEC76-FAA6-4920-978B-A67630BF8F0C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5" creationId="{2C6DEFE4-9CB7-4AE7-A697-041014DD6C44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6" creationId="{B5142506-F8B2-4F3A-A4CC-80C61226B856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8" creationId="{2439B13D-CB64-46C3-84E0-4BFF29CBCED8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19" creationId="{19104C5C-B425-4EE3-ADF5-BFE32165E69C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21" creationId="{5C16C691-77E5-4FCC-AE00-110EDE627959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22" creationId="{74259479-8AEE-42EF-915B-0B0D6312E47C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24" creationId="{962226EB-2452-4278-AEBE-B5A44EDA0A37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27" creationId="{3AC54540-4C91-46E1-8C39-0740860DE694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28" creationId="{5E243ADA-A347-41A8-B42A-C768BAD71C93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29" creationId="{04D9BB6F-37CB-4738-B940-85D6DCF3A06C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30" creationId="{851A8958-47A4-4E3B-B064-FCB0406CE594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35" creationId="{54E67197-0BEC-422E-93A0-D3B60A46C8E0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36" creationId="{E6798725-3542-4857-A54E-057B32CB0E7E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37" creationId="{CE1AA4D7-BAFE-47DC-9D61-E49CA388E8AC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38" creationId="{0D6B5EA3-7629-4ACF-B6B0-B9B6831B2012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39" creationId="{65623F51-1A58-4144-A289-614192B71877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40" creationId="{E6EB09F2-68B3-4413-9AD4-9AAD41E162B4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41" creationId="{BCF6D8D1-19AD-4F6E-B2B8-5C6CF14CDDB5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42" creationId="{9F49B995-3F41-49EB-A828-4FD3E1B98FB0}"/>
          </ac:spMkLst>
        </pc:spChg>
        <pc:spChg chg="del">
          <ac:chgData name="金宝 陈" userId="1f6f57c11e81be68" providerId="LiveId" clId="{96372115-C79C-496A-9C4C-CE6ABC7CD21E}" dt="2025-04-01T04:52:55.218" v="10916" actId="478"/>
          <ac:spMkLst>
            <pc:docMk/>
            <pc:sldMk cId="2308274325" sldId="1959"/>
            <ac:spMk id="43" creationId="{6F322E49-2411-4573-B438-12CAFEFABB57}"/>
          </ac:spMkLst>
        </pc:spChg>
        <pc:spChg chg="add mod">
          <ac:chgData name="金宝 陈" userId="1f6f57c11e81be68" providerId="LiveId" clId="{96372115-C79C-496A-9C4C-CE6ABC7CD21E}" dt="2025-04-01T04:59:51.243" v="11208" actId="20577"/>
          <ac:spMkLst>
            <pc:docMk/>
            <pc:sldMk cId="2308274325" sldId="1959"/>
            <ac:spMk id="44" creationId="{3A58985C-4708-45D8-BDD6-508B7BECA1F3}"/>
          </ac:spMkLst>
        </pc:spChg>
        <pc:picChg chg="del">
          <ac:chgData name="金宝 陈" userId="1f6f57c11e81be68" providerId="LiveId" clId="{96372115-C79C-496A-9C4C-CE6ABC7CD21E}" dt="2025-04-01T04:52:52.587" v="10915" actId="478"/>
          <ac:picMkLst>
            <pc:docMk/>
            <pc:sldMk cId="2308274325" sldId="1959"/>
            <ac:picMk id="4" creationId="{404AD8A4-4A7F-436A-A9B9-B289B9704ADB}"/>
          </ac:picMkLst>
        </pc:picChg>
        <pc:picChg chg="del">
          <ac:chgData name="金宝 陈" userId="1f6f57c11e81be68" providerId="LiveId" clId="{96372115-C79C-496A-9C4C-CE6ABC7CD21E}" dt="2025-04-01T04:52:55.218" v="10916" actId="478"/>
          <ac:picMkLst>
            <pc:docMk/>
            <pc:sldMk cId="2308274325" sldId="1959"/>
            <ac:picMk id="17" creationId="{B0D08C1A-1A9E-4B62-AEAF-AE3811103579}"/>
          </ac:picMkLst>
        </pc:picChg>
        <pc:picChg chg="del">
          <ac:chgData name="金宝 陈" userId="1f6f57c11e81be68" providerId="LiveId" clId="{96372115-C79C-496A-9C4C-CE6ABC7CD21E}" dt="2025-04-01T04:52:55.218" v="10916" actId="478"/>
          <ac:picMkLst>
            <pc:docMk/>
            <pc:sldMk cId="2308274325" sldId="1959"/>
            <ac:picMk id="23" creationId="{08D00BA7-D3EA-4864-9C8C-9725AC87AD5B}"/>
          </ac:picMkLst>
        </pc:picChg>
        <pc:picChg chg="del">
          <ac:chgData name="金宝 陈" userId="1f6f57c11e81be68" providerId="LiveId" clId="{96372115-C79C-496A-9C4C-CE6ABC7CD21E}" dt="2025-04-01T04:52:55.218" v="10916" actId="478"/>
          <ac:picMkLst>
            <pc:docMk/>
            <pc:sldMk cId="2308274325" sldId="1959"/>
            <ac:picMk id="26" creationId="{3D54B310-CB23-4B44-B538-CD75585D4860}"/>
          </ac:picMkLst>
        </pc:picChg>
      </pc:sldChg>
      <pc:sldChg chg="delSp add del mod">
        <pc:chgData name="金宝 陈" userId="1f6f57c11e81be68" providerId="LiveId" clId="{96372115-C79C-496A-9C4C-CE6ABC7CD21E}" dt="2025-04-01T05:02:08.974" v="11299" actId="47"/>
        <pc:sldMkLst>
          <pc:docMk/>
          <pc:sldMk cId="782459483" sldId="1960"/>
        </pc:sldMkLst>
        <pc:spChg chg="del">
          <ac:chgData name="金宝 陈" userId="1f6f57c11e81be68" providerId="LiveId" clId="{96372115-C79C-496A-9C4C-CE6ABC7CD21E}" dt="2025-04-01T05:02:03.941" v="11297" actId="478"/>
          <ac:spMkLst>
            <pc:docMk/>
            <pc:sldMk cId="782459483" sldId="1960"/>
            <ac:spMk id="44" creationId="{3A58985C-4708-45D8-BDD6-508B7BECA1F3}"/>
          </ac:spMkLst>
        </pc:spChg>
      </pc:sldChg>
      <pc:sldChg chg="delSp modSp add mod">
        <pc:chgData name="金宝 陈" userId="1f6f57c11e81be68" providerId="LiveId" clId="{96372115-C79C-496A-9C4C-CE6ABC7CD21E}" dt="2025-04-01T06:28:34.655" v="11921"/>
        <pc:sldMkLst>
          <pc:docMk/>
          <pc:sldMk cId="780730115" sldId="1961"/>
        </pc:sldMkLst>
        <pc:spChg chg="mod">
          <ac:chgData name="金宝 陈" userId="1f6f57c11e81be68" providerId="LiveId" clId="{96372115-C79C-496A-9C4C-CE6ABC7CD21E}" dt="2025-04-01T05:16:37.895" v="11793" actId="20577"/>
          <ac:spMkLst>
            <pc:docMk/>
            <pc:sldMk cId="780730115" sldId="1961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6" creationId="{1B6D4AAD-EFA2-4CE7-8FA2-C9EA1ACFD602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7" creationId="{8B80542F-A84E-4A19-A9B8-5F305311AFED}"/>
          </ac:spMkLst>
        </pc:spChg>
        <pc:spChg chg="mod">
          <ac:chgData name="金宝 陈" userId="1f6f57c11e81be68" providerId="LiveId" clId="{96372115-C79C-496A-9C4C-CE6ABC7CD21E}" dt="2025-04-01T06:28:34.655" v="11921"/>
          <ac:spMkLst>
            <pc:docMk/>
            <pc:sldMk cId="780730115" sldId="1961"/>
            <ac:spMk id="8" creationId="{AE548E95-3182-4D23-9BD6-669CE8807DDB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9" creationId="{7C3F6950-7733-4314-A251-2C558B86FDF4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0" creationId="{16EEF48B-0E84-4B52-82D5-C99697969A8A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1" creationId="{1CA13289-5C94-4532-9E86-FC42C9CA57DD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2" creationId="{3E5FCF05-4676-461C-8CED-6F75B155ADA7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3" creationId="{57CD043E-ED02-4F92-BF18-B713AD1001F8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4" creationId="{076EEC76-FAA6-4920-978B-A67630BF8F0C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5" creationId="{2C6DEFE4-9CB7-4AE7-A697-041014DD6C44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6" creationId="{B5142506-F8B2-4F3A-A4CC-80C61226B856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8" creationId="{2439B13D-CB64-46C3-84E0-4BFF29CBCED8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19" creationId="{19104C5C-B425-4EE3-ADF5-BFE32165E69C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21" creationId="{5C16C691-77E5-4FCC-AE00-110EDE627959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22" creationId="{74259479-8AEE-42EF-915B-0B0D6312E47C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24" creationId="{962226EB-2452-4278-AEBE-B5A44EDA0A37}"/>
          </ac:spMkLst>
        </pc:spChg>
        <pc:spChg chg="del">
          <ac:chgData name="金宝 陈" userId="1f6f57c11e81be68" providerId="LiveId" clId="{96372115-C79C-496A-9C4C-CE6ABC7CD21E}" dt="2025-04-01T05:02:15.545" v="11301" actId="478"/>
          <ac:spMkLst>
            <pc:docMk/>
            <pc:sldMk cId="780730115" sldId="1961"/>
            <ac:spMk id="27" creationId="{3AC54540-4C91-46E1-8C39-0740860DE694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28" creationId="{5E243ADA-A347-41A8-B42A-C768BAD71C93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29" creationId="{04D9BB6F-37CB-4738-B940-85D6DCF3A06C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30" creationId="{851A8958-47A4-4E3B-B064-FCB0406CE594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35" creationId="{54E67197-0BEC-422E-93A0-D3B60A46C8E0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36" creationId="{E6798725-3542-4857-A54E-057B32CB0E7E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37" creationId="{CE1AA4D7-BAFE-47DC-9D61-E49CA388E8AC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38" creationId="{0D6B5EA3-7629-4ACF-B6B0-B9B6831B2012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39" creationId="{65623F51-1A58-4144-A289-614192B71877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40" creationId="{E6EB09F2-68B3-4413-9AD4-9AAD41E162B4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41" creationId="{BCF6D8D1-19AD-4F6E-B2B8-5C6CF14CDDB5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42" creationId="{9F49B995-3F41-49EB-A828-4FD3E1B98FB0}"/>
          </ac:spMkLst>
        </pc:spChg>
        <pc:spChg chg="del">
          <ac:chgData name="金宝 陈" userId="1f6f57c11e81be68" providerId="LiveId" clId="{96372115-C79C-496A-9C4C-CE6ABC7CD21E}" dt="2025-04-01T05:02:13.617" v="11300" actId="478"/>
          <ac:spMkLst>
            <pc:docMk/>
            <pc:sldMk cId="780730115" sldId="1961"/>
            <ac:spMk id="43" creationId="{6F322E49-2411-4573-B438-12CAFEFABB57}"/>
          </ac:spMkLst>
        </pc:spChg>
        <pc:picChg chg="del">
          <ac:chgData name="金宝 陈" userId="1f6f57c11e81be68" providerId="LiveId" clId="{96372115-C79C-496A-9C4C-CE6ABC7CD21E}" dt="2025-04-01T05:02:13.617" v="11300" actId="478"/>
          <ac:picMkLst>
            <pc:docMk/>
            <pc:sldMk cId="780730115" sldId="1961"/>
            <ac:picMk id="4" creationId="{404AD8A4-4A7F-436A-A9B9-B289B9704ADB}"/>
          </ac:picMkLst>
        </pc:picChg>
        <pc:picChg chg="del">
          <ac:chgData name="金宝 陈" userId="1f6f57c11e81be68" providerId="LiveId" clId="{96372115-C79C-496A-9C4C-CE6ABC7CD21E}" dt="2025-04-01T05:02:13.617" v="11300" actId="478"/>
          <ac:picMkLst>
            <pc:docMk/>
            <pc:sldMk cId="780730115" sldId="1961"/>
            <ac:picMk id="17" creationId="{B0D08C1A-1A9E-4B62-AEAF-AE3811103579}"/>
          </ac:picMkLst>
        </pc:picChg>
        <pc:picChg chg="del">
          <ac:chgData name="金宝 陈" userId="1f6f57c11e81be68" providerId="LiveId" clId="{96372115-C79C-496A-9C4C-CE6ABC7CD21E}" dt="2025-04-01T05:02:13.617" v="11300" actId="478"/>
          <ac:picMkLst>
            <pc:docMk/>
            <pc:sldMk cId="780730115" sldId="1961"/>
            <ac:picMk id="23" creationId="{08D00BA7-D3EA-4864-9C8C-9725AC87AD5B}"/>
          </ac:picMkLst>
        </pc:picChg>
        <pc:picChg chg="del">
          <ac:chgData name="金宝 陈" userId="1f6f57c11e81be68" providerId="LiveId" clId="{96372115-C79C-496A-9C4C-CE6ABC7CD21E}" dt="2025-04-01T05:02:13.617" v="11300" actId="478"/>
          <ac:picMkLst>
            <pc:docMk/>
            <pc:sldMk cId="780730115" sldId="1961"/>
            <ac:picMk id="26" creationId="{3D54B310-CB23-4B44-B538-CD75585D4860}"/>
          </ac:picMkLst>
        </pc:picChg>
      </pc:sldChg>
      <pc:sldChg chg="modSp add mod">
        <pc:chgData name="金宝 陈" userId="1f6f57c11e81be68" providerId="LiveId" clId="{96372115-C79C-496A-9C4C-CE6ABC7CD21E}" dt="2025-04-22T03:04:41.219" v="12190" actId="15"/>
        <pc:sldMkLst>
          <pc:docMk/>
          <pc:sldMk cId="1771581398" sldId="1962"/>
        </pc:sldMkLst>
        <pc:spChg chg="mod">
          <ac:chgData name="金宝 陈" userId="1f6f57c11e81be68" providerId="LiveId" clId="{96372115-C79C-496A-9C4C-CE6ABC7CD21E}" dt="2025-04-22T03:04:41.219" v="12190" actId="15"/>
          <ac:spMkLst>
            <pc:docMk/>
            <pc:sldMk cId="1771581398" sldId="1962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4-22T03:03:46.336" v="12071"/>
          <ac:spMkLst>
            <pc:docMk/>
            <pc:sldMk cId="1771581398" sldId="1962"/>
            <ac:spMk id="8" creationId="{AE548E95-3182-4D23-9BD6-669CE8807DDB}"/>
          </ac:spMkLst>
        </pc:spChg>
      </pc:sldChg>
      <pc:sldChg chg="addSp delSp modSp add mod">
        <pc:chgData name="金宝 陈" userId="1f6f57c11e81be68" providerId="LiveId" clId="{96372115-C79C-496A-9C4C-CE6ABC7CD21E}" dt="2025-04-22T03:06:43.212" v="12217" actId="1076"/>
        <pc:sldMkLst>
          <pc:docMk/>
          <pc:sldMk cId="1603073558" sldId="1963"/>
        </pc:sldMkLst>
        <pc:spChg chg="add">
          <ac:chgData name="金宝 陈" userId="1f6f57c11e81be68" providerId="LiveId" clId="{96372115-C79C-496A-9C4C-CE6ABC7CD21E}" dt="2025-04-22T03:06:08.700" v="12207"/>
          <ac:spMkLst>
            <pc:docMk/>
            <pc:sldMk cId="1603073558" sldId="1963"/>
            <ac:spMk id="2" creationId="{61947202-4E61-4177-B077-8CE9F3E09D60}"/>
          </ac:spMkLst>
        </pc:spChg>
        <pc:spChg chg="mod">
          <ac:chgData name="金宝 陈" userId="1f6f57c11e81be68" providerId="LiveId" clId="{96372115-C79C-496A-9C4C-CE6ABC7CD21E}" dt="2025-04-22T03:06:16.629" v="12210" actId="20577"/>
          <ac:spMkLst>
            <pc:docMk/>
            <pc:sldMk cId="1603073558" sldId="1963"/>
            <ac:spMk id="3" creationId="{4B89D142-632A-430F-BE48-875B2D5F255E}"/>
          </ac:spMkLst>
        </pc:spChg>
        <pc:spChg chg="add del mod">
          <ac:chgData name="金宝 陈" userId="1f6f57c11e81be68" providerId="LiveId" clId="{96372115-C79C-496A-9C4C-CE6ABC7CD21E}" dt="2025-04-22T03:06:19.725" v="12212"/>
          <ac:spMkLst>
            <pc:docMk/>
            <pc:sldMk cId="1603073558" sldId="1963"/>
            <ac:spMk id="4" creationId="{C3E207E6-97D7-4221-A0BC-0146B259697D}"/>
          </ac:spMkLst>
        </pc:spChg>
        <pc:spChg chg="mod">
          <ac:chgData name="金宝 陈" userId="1f6f57c11e81be68" providerId="LiveId" clId="{96372115-C79C-496A-9C4C-CE6ABC7CD21E}" dt="2025-04-22T03:04:56.069" v="12199"/>
          <ac:spMkLst>
            <pc:docMk/>
            <pc:sldMk cId="1603073558" sldId="1963"/>
            <ac:spMk id="8" creationId="{AE548E95-3182-4D23-9BD6-669CE8807DDB}"/>
          </ac:spMkLst>
        </pc:spChg>
        <pc:picChg chg="add mod">
          <ac:chgData name="金宝 陈" userId="1f6f57c11e81be68" providerId="LiveId" clId="{96372115-C79C-496A-9C4C-CE6ABC7CD21E}" dt="2025-04-22T03:06:43.212" v="12217" actId="1076"/>
          <ac:picMkLst>
            <pc:docMk/>
            <pc:sldMk cId="1603073558" sldId="1963"/>
            <ac:picMk id="7" creationId="{458D25E8-2976-4C0D-98C9-21E3EF1EB3F9}"/>
          </ac:picMkLst>
        </pc:picChg>
      </pc:sldChg>
      <pc:sldChg chg="delSp modSp add mod">
        <pc:chgData name="金宝 陈" userId="1f6f57c11e81be68" providerId="LiveId" clId="{96372115-C79C-496A-9C4C-CE6ABC7CD21E}" dt="2025-04-22T03:07:48.068" v="12260"/>
        <pc:sldMkLst>
          <pc:docMk/>
          <pc:sldMk cId="1120031722" sldId="1964"/>
        </pc:sldMkLst>
        <pc:spChg chg="mod">
          <ac:chgData name="金宝 陈" userId="1f6f57c11e81be68" providerId="LiveId" clId="{96372115-C79C-496A-9C4C-CE6ABC7CD21E}" dt="2025-04-22T03:07:48.068" v="12260"/>
          <ac:spMkLst>
            <pc:docMk/>
            <pc:sldMk cId="1120031722" sldId="1964"/>
            <ac:spMk id="3" creationId="{4B89D142-632A-430F-BE48-875B2D5F255E}"/>
          </ac:spMkLst>
        </pc:spChg>
        <pc:picChg chg="del">
          <ac:chgData name="金宝 陈" userId="1f6f57c11e81be68" providerId="LiveId" clId="{96372115-C79C-496A-9C4C-CE6ABC7CD21E}" dt="2025-04-22T03:07:02.517" v="12219" actId="478"/>
          <ac:picMkLst>
            <pc:docMk/>
            <pc:sldMk cId="1120031722" sldId="1964"/>
            <ac:picMk id="7" creationId="{458D25E8-2976-4C0D-98C9-21E3EF1EB3F9}"/>
          </ac:picMkLst>
        </pc:picChg>
      </pc:sldChg>
      <pc:sldChg chg="modSp add mod">
        <pc:chgData name="金宝 陈" userId="1f6f57c11e81be68" providerId="LiveId" clId="{96372115-C79C-496A-9C4C-CE6ABC7CD21E}" dt="2025-04-22T03:09:22.567" v="12335" actId="20577"/>
        <pc:sldMkLst>
          <pc:docMk/>
          <pc:sldMk cId="3174381927" sldId="1965"/>
        </pc:sldMkLst>
        <pc:spChg chg="mod">
          <ac:chgData name="金宝 陈" userId="1f6f57c11e81be68" providerId="LiveId" clId="{96372115-C79C-496A-9C4C-CE6ABC7CD21E}" dt="2025-04-22T03:09:22.567" v="12335" actId="20577"/>
          <ac:spMkLst>
            <pc:docMk/>
            <pc:sldMk cId="3174381927" sldId="1965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4-22T03:08:21.338" v="12271"/>
          <ac:spMkLst>
            <pc:docMk/>
            <pc:sldMk cId="3174381927" sldId="1965"/>
            <ac:spMk id="8" creationId="{AE548E95-3182-4D23-9BD6-669CE8807DDB}"/>
          </ac:spMkLst>
        </pc:spChg>
      </pc:sldChg>
      <pc:sldChg chg="modSp add mod">
        <pc:chgData name="金宝 陈" userId="1f6f57c11e81be68" providerId="LiveId" clId="{96372115-C79C-496A-9C4C-CE6ABC7CD21E}" dt="2025-05-08T01:51:31.358" v="12407" actId="20577"/>
        <pc:sldMkLst>
          <pc:docMk/>
          <pc:sldMk cId="4041919029" sldId="1966"/>
        </pc:sldMkLst>
        <pc:spChg chg="mod">
          <ac:chgData name="金宝 陈" userId="1f6f57c11e81be68" providerId="LiveId" clId="{96372115-C79C-496A-9C4C-CE6ABC7CD21E}" dt="2025-05-08T01:51:31.358" v="12407" actId="20577"/>
          <ac:spMkLst>
            <pc:docMk/>
            <pc:sldMk cId="4041919029" sldId="1966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5-08T01:49:45.811" v="12346"/>
          <ac:spMkLst>
            <pc:docMk/>
            <pc:sldMk cId="4041919029" sldId="1966"/>
            <ac:spMk id="8" creationId="{AE548E95-3182-4D23-9BD6-669CE8807DDB}"/>
          </ac:spMkLst>
        </pc:spChg>
      </pc:sldChg>
      <pc:sldChg chg="modSp add mod">
        <pc:chgData name="金宝 陈" userId="1f6f57c11e81be68" providerId="LiveId" clId="{96372115-C79C-496A-9C4C-CE6ABC7CD21E}" dt="2025-05-08T01:54:30.123" v="12611"/>
        <pc:sldMkLst>
          <pc:docMk/>
          <pc:sldMk cId="1257378569" sldId="1967"/>
        </pc:sldMkLst>
        <pc:spChg chg="mod">
          <ac:chgData name="金宝 陈" userId="1f6f57c11e81be68" providerId="LiveId" clId="{96372115-C79C-496A-9C4C-CE6ABC7CD21E}" dt="2025-05-08T01:54:30.123" v="12611"/>
          <ac:spMkLst>
            <pc:docMk/>
            <pc:sldMk cId="1257378569" sldId="1967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5-08T01:51:40.939" v="12422"/>
          <ac:spMkLst>
            <pc:docMk/>
            <pc:sldMk cId="1257378569" sldId="1967"/>
            <ac:spMk id="8" creationId="{AE548E95-3182-4D23-9BD6-669CE8807DDB}"/>
          </ac:spMkLst>
        </pc:spChg>
      </pc:sldChg>
      <pc:sldChg chg="modSp add mod">
        <pc:chgData name="金宝 陈" userId="1f6f57c11e81be68" providerId="LiveId" clId="{96372115-C79C-496A-9C4C-CE6ABC7CD21E}" dt="2025-05-08T02:48:54.497" v="12842"/>
        <pc:sldMkLst>
          <pc:docMk/>
          <pc:sldMk cId="1691247074" sldId="1968"/>
        </pc:sldMkLst>
        <pc:spChg chg="mod">
          <ac:chgData name="金宝 陈" userId="1f6f57c11e81be68" providerId="LiveId" clId="{96372115-C79C-496A-9C4C-CE6ABC7CD21E}" dt="2025-05-08T02:48:54.497" v="12842"/>
          <ac:spMkLst>
            <pc:docMk/>
            <pc:sldMk cId="1691247074" sldId="1968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5-08T02:00:20.255" v="12649" actId="21"/>
          <ac:spMkLst>
            <pc:docMk/>
            <pc:sldMk cId="1691247074" sldId="1968"/>
            <ac:spMk id="8" creationId="{AE548E95-3182-4D23-9BD6-669CE8807DDB}"/>
          </ac:spMkLst>
        </pc:spChg>
      </pc:sldChg>
      <pc:sldChg chg="addSp modSp add mod">
        <pc:chgData name="金宝 陈" userId="1f6f57c11e81be68" providerId="LiveId" clId="{96372115-C79C-496A-9C4C-CE6ABC7CD21E}" dt="2025-05-08T03:00:32.583" v="12926" actId="20577"/>
        <pc:sldMkLst>
          <pc:docMk/>
          <pc:sldMk cId="1163547737" sldId="1969"/>
        </pc:sldMkLst>
        <pc:spChg chg="mod">
          <ac:chgData name="金宝 陈" userId="1f6f57c11e81be68" providerId="LiveId" clId="{96372115-C79C-496A-9C4C-CE6ABC7CD21E}" dt="2025-05-08T02:49:01.902" v="12844" actId="20577"/>
          <ac:spMkLst>
            <pc:docMk/>
            <pc:sldMk cId="1163547737" sldId="1969"/>
            <ac:spMk id="3" creationId="{4B89D142-632A-430F-BE48-875B2D5F255E}"/>
          </ac:spMkLst>
        </pc:spChg>
        <pc:spChg chg="add mod">
          <ac:chgData name="金宝 陈" userId="1f6f57c11e81be68" providerId="LiveId" clId="{96372115-C79C-496A-9C4C-CE6ABC7CD21E}" dt="2025-05-08T03:00:17.557" v="12902" actId="1076"/>
          <ac:spMkLst>
            <pc:docMk/>
            <pc:sldMk cId="1163547737" sldId="1969"/>
            <ac:spMk id="10" creationId="{60467058-F90E-424F-94FC-491FB5B93A75}"/>
          </ac:spMkLst>
        </pc:spChg>
        <pc:spChg chg="add mod">
          <ac:chgData name="金宝 陈" userId="1f6f57c11e81be68" providerId="LiveId" clId="{96372115-C79C-496A-9C4C-CE6ABC7CD21E}" dt="2025-05-08T03:00:21.462" v="12904" actId="122"/>
          <ac:spMkLst>
            <pc:docMk/>
            <pc:sldMk cId="1163547737" sldId="1969"/>
            <ac:spMk id="11" creationId="{E7C7CC91-C6A9-4D50-962D-889C28FDE7B9}"/>
          </ac:spMkLst>
        </pc:spChg>
        <pc:spChg chg="add mod">
          <ac:chgData name="金宝 陈" userId="1f6f57c11e81be68" providerId="LiveId" clId="{96372115-C79C-496A-9C4C-CE6ABC7CD21E}" dt="2025-05-08T03:00:32.583" v="12926" actId="20577"/>
          <ac:spMkLst>
            <pc:docMk/>
            <pc:sldMk cId="1163547737" sldId="1969"/>
            <ac:spMk id="12" creationId="{B25EF626-5B06-4B17-BA67-2319D0F0EDA9}"/>
          </ac:spMkLst>
        </pc:spChg>
        <pc:picChg chg="add mod">
          <ac:chgData name="金宝 陈" userId="1f6f57c11e81be68" providerId="LiveId" clId="{96372115-C79C-496A-9C4C-CE6ABC7CD21E}" dt="2025-05-08T02:59:53.116" v="12863" actId="1076"/>
          <ac:picMkLst>
            <pc:docMk/>
            <pc:sldMk cId="1163547737" sldId="1969"/>
            <ac:picMk id="6" creationId="{57E4E20D-57EB-470A-9C6F-83D7F5881C1E}"/>
          </ac:picMkLst>
        </pc:picChg>
        <pc:picChg chg="add mod">
          <ac:chgData name="金宝 陈" userId="1f6f57c11e81be68" providerId="LiveId" clId="{96372115-C79C-496A-9C4C-CE6ABC7CD21E}" dt="2025-05-08T03:00:19.147" v="12903" actId="1076"/>
          <ac:picMkLst>
            <pc:docMk/>
            <pc:sldMk cId="1163547737" sldId="1969"/>
            <ac:picMk id="9" creationId="{D405BBB1-63E9-4CBD-AB40-9FB966EC535D}"/>
          </ac:picMkLst>
        </pc:picChg>
      </pc:sldChg>
      <pc:sldChg chg="addSp delSp modSp add mod">
        <pc:chgData name="金宝 陈" userId="1f6f57c11e81be68" providerId="LiveId" clId="{96372115-C79C-496A-9C4C-CE6ABC7CD21E}" dt="2025-05-08T03:01:11.474" v="12959" actId="20577"/>
        <pc:sldMkLst>
          <pc:docMk/>
          <pc:sldMk cId="4079989133" sldId="1970"/>
        </pc:sldMkLst>
        <pc:spChg chg="del">
          <ac:chgData name="金宝 陈" userId="1f6f57c11e81be68" providerId="LiveId" clId="{96372115-C79C-496A-9C4C-CE6ABC7CD21E}" dt="2025-05-08T02:59:23.757" v="12855" actId="478"/>
          <ac:spMkLst>
            <pc:docMk/>
            <pc:sldMk cId="4079989133" sldId="1970"/>
            <ac:spMk id="10" creationId="{60467058-F90E-424F-94FC-491FB5B93A75}"/>
          </ac:spMkLst>
        </pc:spChg>
        <pc:spChg chg="add mod">
          <ac:chgData name="金宝 陈" userId="1f6f57c11e81be68" providerId="LiveId" clId="{96372115-C79C-496A-9C4C-CE6ABC7CD21E}" dt="2025-05-08T03:00:43.941" v="12930" actId="1076"/>
          <ac:spMkLst>
            <pc:docMk/>
            <pc:sldMk cId="4079989133" sldId="1970"/>
            <ac:spMk id="11" creationId="{A03465E8-C366-4E0D-B13A-C69A2F733CA4}"/>
          </ac:spMkLst>
        </pc:spChg>
        <pc:spChg chg="add mod">
          <ac:chgData name="金宝 陈" userId="1f6f57c11e81be68" providerId="LiveId" clId="{96372115-C79C-496A-9C4C-CE6ABC7CD21E}" dt="2025-05-08T03:00:50.660" v="12933" actId="1076"/>
          <ac:spMkLst>
            <pc:docMk/>
            <pc:sldMk cId="4079989133" sldId="1970"/>
            <ac:spMk id="12" creationId="{9859457B-A746-4EC8-8BD7-F44999D9F483}"/>
          </ac:spMkLst>
        </pc:spChg>
        <pc:spChg chg="add mod">
          <ac:chgData name="金宝 陈" userId="1f6f57c11e81be68" providerId="LiveId" clId="{96372115-C79C-496A-9C4C-CE6ABC7CD21E}" dt="2025-05-08T03:01:11.474" v="12959" actId="20577"/>
          <ac:spMkLst>
            <pc:docMk/>
            <pc:sldMk cId="4079989133" sldId="1970"/>
            <ac:spMk id="13" creationId="{B810B64C-6E5D-47BB-9D3E-92A6BC6DD411}"/>
          </ac:spMkLst>
        </pc:spChg>
        <pc:picChg chg="del">
          <ac:chgData name="金宝 陈" userId="1f6f57c11e81be68" providerId="LiveId" clId="{96372115-C79C-496A-9C4C-CE6ABC7CD21E}" dt="2025-05-08T02:59:23.186" v="12854" actId="478"/>
          <ac:picMkLst>
            <pc:docMk/>
            <pc:sldMk cId="4079989133" sldId="1970"/>
            <ac:picMk id="6" creationId="{57E4E20D-57EB-470A-9C6F-83D7F5881C1E}"/>
          </ac:picMkLst>
        </pc:picChg>
        <pc:picChg chg="add mod">
          <ac:chgData name="金宝 陈" userId="1f6f57c11e81be68" providerId="LiveId" clId="{96372115-C79C-496A-9C4C-CE6ABC7CD21E}" dt="2025-05-08T03:00:52.042" v="12934" actId="1076"/>
          <ac:picMkLst>
            <pc:docMk/>
            <pc:sldMk cId="4079989133" sldId="1970"/>
            <ac:picMk id="7" creationId="{A2764CBB-432F-4B61-8AE7-D3B1BEC2EBF8}"/>
          </ac:picMkLst>
        </pc:picChg>
        <pc:picChg chg="mod">
          <ac:chgData name="金宝 陈" userId="1f6f57c11e81be68" providerId="LiveId" clId="{96372115-C79C-496A-9C4C-CE6ABC7CD21E}" dt="2025-05-08T03:00:42.018" v="12929" actId="1076"/>
          <ac:picMkLst>
            <pc:docMk/>
            <pc:sldMk cId="4079989133" sldId="1970"/>
            <ac:picMk id="9" creationId="{D405BBB1-63E9-4CBD-AB40-9FB966EC535D}"/>
          </ac:picMkLst>
        </pc:picChg>
      </pc:sldChg>
      <pc:sldChg chg="addSp delSp modSp add mod">
        <pc:chgData name="金宝 陈" userId="1f6f57c11e81be68" providerId="LiveId" clId="{96372115-C79C-496A-9C4C-CE6ABC7CD21E}" dt="2025-05-08T03:04:54.682" v="13028" actId="1076"/>
        <pc:sldMkLst>
          <pc:docMk/>
          <pc:sldMk cId="1995486985" sldId="1971"/>
        </pc:sldMkLst>
        <pc:spChg chg="del">
          <ac:chgData name="金宝 陈" userId="1f6f57c11e81be68" providerId="LiveId" clId="{96372115-C79C-496A-9C4C-CE6ABC7CD21E}" dt="2025-05-08T03:02:41.866" v="12962" actId="478"/>
          <ac:spMkLst>
            <pc:docMk/>
            <pc:sldMk cId="1995486985" sldId="1971"/>
            <ac:spMk id="11" creationId="{A03465E8-C366-4E0D-B13A-C69A2F733CA4}"/>
          </ac:spMkLst>
        </pc:spChg>
        <pc:spChg chg="del">
          <ac:chgData name="金宝 陈" userId="1f6f57c11e81be68" providerId="LiveId" clId="{96372115-C79C-496A-9C4C-CE6ABC7CD21E}" dt="2025-05-08T03:02:44.978" v="12964" actId="478"/>
          <ac:spMkLst>
            <pc:docMk/>
            <pc:sldMk cId="1995486985" sldId="1971"/>
            <ac:spMk id="12" creationId="{9859457B-A746-4EC8-8BD7-F44999D9F483}"/>
          </ac:spMkLst>
        </pc:spChg>
        <pc:spChg chg="del">
          <ac:chgData name="金宝 陈" userId="1f6f57c11e81be68" providerId="LiveId" clId="{96372115-C79C-496A-9C4C-CE6ABC7CD21E}" dt="2025-05-08T03:02:45.968" v="12965" actId="478"/>
          <ac:spMkLst>
            <pc:docMk/>
            <pc:sldMk cId="1995486985" sldId="1971"/>
            <ac:spMk id="13" creationId="{B810B64C-6E5D-47BB-9D3E-92A6BC6DD411}"/>
          </ac:spMkLst>
        </pc:spChg>
        <pc:spChg chg="add mod">
          <ac:chgData name="金宝 陈" userId="1f6f57c11e81be68" providerId="LiveId" clId="{96372115-C79C-496A-9C4C-CE6ABC7CD21E}" dt="2025-05-08T03:03:55.076" v="12981" actId="1076"/>
          <ac:spMkLst>
            <pc:docMk/>
            <pc:sldMk cId="1995486985" sldId="1971"/>
            <ac:spMk id="14" creationId="{26B219B0-B00B-4056-B0BC-A9D56DD39C9B}"/>
          </ac:spMkLst>
        </pc:spChg>
        <pc:spChg chg="add mod">
          <ac:chgData name="金宝 陈" userId="1f6f57c11e81be68" providerId="LiveId" clId="{96372115-C79C-496A-9C4C-CE6ABC7CD21E}" dt="2025-05-08T03:04:17.365" v="13020" actId="1076"/>
          <ac:spMkLst>
            <pc:docMk/>
            <pc:sldMk cId="1995486985" sldId="1971"/>
            <ac:spMk id="15" creationId="{2ED9D97D-3B70-4A88-8F07-4A69F5A9DB28}"/>
          </ac:spMkLst>
        </pc:spChg>
        <pc:spChg chg="add mod">
          <ac:chgData name="金宝 陈" userId="1f6f57c11e81be68" providerId="LiveId" clId="{96372115-C79C-496A-9C4C-CE6ABC7CD21E}" dt="2025-05-08T03:04:54.682" v="13028" actId="1076"/>
          <ac:spMkLst>
            <pc:docMk/>
            <pc:sldMk cId="1995486985" sldId="1971"/>
            <ac:spMk id="16" creationId="{486393FF-83D2-4FF6-8894-41F7C6251CEB}"/>
          </ac:spMkLst>
        </pc:spChg>
        <pc:picChg chg="add mod">
          <ac:chgData name="金宝 陈" userId="1f6f57c11e81be68" providerId="LiveId" clId="{96372115-C79C-496A-9C4C-CE6ABC7CD21E}" dt="2025-05-08T03:04:14.651" v="13019" actId="1076"/>
          <ac:picMkLst>
            <pc:docMk/>
            <pc:sldMk cId="1995486985" sldId="1971"/>
            <ac:picMk id="6" creationId="{471A884F-1B71-4FDE-A76E-3A68835ECBF5}"/>
          </ac:picMkLst>
        </pc:picChg>
        <pc:picChg chg="mod ord">
          <ac:chgData name="金宝 陈" userId="1f6f57c11e81be68" providerId="LiveId" clId="{96372115-C79C-496A-9C4C-CE6ABC7CD21E}" dt="2025-05-08T03:03:51.914" v="12980" actId="1076"/>
          <ac:picMkLst>
            <pc:docMk/>
            <pc:sldMk cId="1995486985" sldId="1971"/>
            <ac:picMk id="7" creationId="{A2764CBB-432F-4B61-8AE7-D3B1BEC2EBF8}"/>
          </ac:picMkLst>
        </pc:picChg>
        <pc:picChg chg="del">
          <ac:chgData name="金宝 陈" userId="1f6f57c11e81be68" providerId="LiveId" clId="{96372115-C79C-496A-9C4C-CE6ABC7CD21E}" dt="2025-05-08T03:02:40.222" v="12961" actId="478"/>
          <ac:picMkLst>
            <pc:docMk/>
            <pc:sldMk cId="1995486985" sldId="1971"/>
            <ac:picMk id="9" creationId="{D405BBB1-63E9-4CBD-AB40-9FB966EC535D}"/>
          </ac:picMkLst>
        </pc:picChg>
      </pc:sldChg>
      <pc:sldChg chg="addSp delSp modSp add mod">
        <pc:chgData name="金宝 陈" userId="1f6f57c11e81be68" providerId="LiveId" clId="{96372115-C79C-496A-9C4C-CE6ABC7CD21E}" dt="2025-05-08T03:25:19.959" v="13247" actId="1076"/>
        <pc:sldMkLst>
          <pc:docMk/>
          <pc:sldMk cId="1730006483" sldId="1972"/>
        </pc:sldMkLst>
        <pc:spChg chg="mod">
          <ac:chgData name="金宝 陈" userId="1f6f57c11e81be68" providerId="LiveId" clId="{96372115-C79C-496A-9C4C-CE6ABC7CD21E}" dt="2025-05-08T03:25:16.603" v="13246" actId="20577"/>
          <ac:spMkLst>
            <pc:docMk/>
            <pc:sldMk cId="1730006483" sldId="1972"/>
            <ac:spMk id="3" creationId="{4B89D142-632A-430F-BE48-875B2D5F255E}"/>
          </ac:spMkLst>
        </pc:spChg>
        <pc:spChg chg="del">
          <ac:chgData name="金宝 陈" userId="1f6f57c11e81be68" providerId="LiveId" clId="{96372115-C79C-496A-9C4C-CE6ABC7CD21E}" dt="2025-05-08T03:05:24.629" v="13032" actId="478"/>
          <ac:spMkLst>
            <pc:docMk/>
            <pc:sldMk cId="1730006483" sldId="1972"/>
            <ac:spMk id="14" creationId="{26B219B0-B00B-4056-B0BC-A9D56DD39C9B}"/>
          </ac:spMkLst>
        </pc:spChg>
        <pc:spChg chg="del">
          <ac:chgData name="金宝 陈" userId="1f6f57c11e81be68" providerId="LiveId" clId="{96372115-C79C-496A-9C4C-CE6ABC7CD21E}" dt="2025-05-08T03:05:27.870" v="13034" actId="478"/>
          <ac:spMkLst>
            <pc:docMk/>
            <pc:sldMk cId="1730006483" sldId="1972"/>
            <ac:spMk id="15" creationId="{2ED9D97D-3B70-4A88-8F07-4A69F5A9DB28}"/>
          </ac:spMkLst>
        </pc:spChg>
        <pc:spChg chg="del">
          <ac:chgData name="金宝 陈" userId="1f6f57c11e81be68" providerId="LiveId" clId="{96372115-C79C-496A-9C4C-CE6ABC7CD21E}" dt="2025-05-08T03:05:24.302" v="13031" actId="478"/>
          <ac:spMkLst>
            <pc:docMk/>
            <pc:sldMk cId="1730006483" sldId="1972"/>
            <ac:spMk id="16" creationId="{486393FF-83D2-4FF6-8894-41F7C6251CEB}"/>
          </ac:spMkLst>
        </pc:spChg>
        <pc:picChg chg="del">
          <ac:chgData name="金宝 陈" userId="1f6f57c11e81be68" providerId="LiveId" clId="{96372115-C79C-496A-9C4C-CE6ABC7CD21E}" dt="2025-05-08T03:05:22.909" v="13030" actId="478"/>
          <ac:picMkLst>
            <pc:docMk/>
            <pc:sldMk cId="1730006483" sldId="1972"/>
            <ac:picMk id="6" creationId="{471A884F-1B71-4FDE-A76E-3A68835ECBF5}"/>
          </ac:picMkLst>
        </pc:picChg>
        <pc:picChg chg="del">
          <ac:chgData name="金宝 陈" userId="1f6f57c11e81be68" providerId="LiveId" clId="{96372115-C79C-496A-9C4C-CE6ABC7CD21E}" dt="2025-05-08T03:05:25.177" v="13033" actId="478"/>
          <ac:picMkLst>
            <pc:docMk/>
            <pc:sldMk cId="1730006483" sldId="1972"/>
            <ac:picMk id="7" creationId="{A2764CBB-432F-4B61-8AE7-D3B1BEC2EBF8}"/>
          </ac:picMkLst>
        </pc:picChg>
        <pc:picChg chg="add mod">
          <ac:chgData name="金宝 陈" userId="1f6f57c11e81be68" providerId="LiveId" clId="{96372115-C79C-496A-9C4C-CE6ABC7CD21E}" dt="2025-05-08T03:25:19.959" v="13247" actId="1076"/>
          <ac:picMkLst>
            <pc:docMk/>
            <pc:sldMk cId="1730006483" sldId="1972"/>
            <ac:picMk id="9" creationId="{B7CBDB19-536B-4153-A2F7-26B821621695}"/>
          </ac:picMkLst>
        </pc:picChg>
      </pc:sldChg>
      <pc:sldChg chg="delSp modSp add mod">
        <pc:chgData name="金宝 陈" userId="1f6f57c11e81be68" providerId="LiveId" clId="{96372115-C79C-496A-9C4C-CE6ABC7CD21E}" dt="2025-05-08T03:26:09.059" v="13473"/>
        <pc:sldMkLst>
          <pc:docMk/>
          <pc:sldMk cId="983021739" sldId="1973"/>
        </pc:sldMkLst>
        <pc:spChg chg="mod">
          <ac:chgData name="金宝 陈" userId="1f6f57c11e81be68" providerId="LiveId" clId="{96372115-C79C-496A-9C4C-CE6ABC7CD21E}" dt="2025-05-08T03:26:09.059" v="13473"/>
          <ac:spMkLst>
            <pc:docMk/>
            <pc:sldMk cId="983021739" sldId="1973"/>
            <ac:spMk id="3" creationId="{4B89D142-632A-430F-BE48-875B2D5F255E}"/>
          </ac:spMkLst>
        </pc:spChg>
        <pc:picChg chg="del">
          <ac:chgData name="金宝 陈" userId="1f6f57c11e81be68" providerId="LiveId" clId="{96372115-C79C-496A-9C4C-CE6ABC7CD21E}" dt="2025-05-08T03:25:25.274" v="13249" actId="478"/>
          <ac:picMkLst>
            <pc:docMk/>
            <pc:sldMk cId="983021739" sldId="1973"/>
            <ac:picMk id="9" creationId="{B7CBDB19-536B-4153-A2F7-26B821621695}"/>
          </ac:picMkLst>
        </pc:picChg>
      </pc:sldChg>
      <pc:sldChg chg="addSp modSp add mod">
        <pc:chgData name="金宝 陈" userId="1f6f57c11e81be68" providerId="LiveId" clId="{96372115-C79C-496A-9C4C-CE6ABC7CD21E}" dt="2025-05-13T03:26:11.047" v="14041" actId="1076"/>
        <pc:sldMkLst>
          <pc:docMk/>
          <pc:sldMk cId="3248013950" sldId="1974"/>
        </pc:sldMkLst>
        <pc:spChg chg="mod">
          <ac:chgData name="金宝 陈" userId="1f6f57c11e81be68" providerId="LiveId" clId="{96372115-C79C-496A-9C4C-CE6ABC7CD21E}" dt="2025-05-13T03:25:57.354" v="14040" actId="20577"/>
          <ac:spMkLst>
            <pc:docMk/>
            <pc:sldMk cId="3248013950" sldId="1974"/>
            <ac:spMk id="3" creationId="{4B89D142-632A-430F-BE48-875B2D5F255E}"/>
          </ac:spMkLst>
        </pc:spChg>
        <pc:spChg chg="mod">
          <ac:chgData name="金宝 陈" userId="1f6f57c11e81be68" providerId="LiveId" clId="{96372115-C79C-496A-9C4C-CE6ABC7CD21E}" dt="2025-05-13T03:06:22.348" v="13488"/>
          <ac:spMkLst>
            <pc:docMk/>
            <pc:sldMk cId="3248013950" sldId="1974"/>
            <ac:spMk id="8" creationId="{AE548E95-3182-4D23-9BD6-669CE8807DDB}"/>
          </ac:spMkLst>
        </pc:spChg>
        <pc:picChg chg="add mod">
          <ac:chgData name="金宝 陈" userId="1f6f57c11e81be68" providerId="LiveId" clId="{96372115-C79C-496A-9C4C-CE6ABC7CD21E}" dt="2025-05-13T03:26:11.047" v="14041" actId="1076"/>
          <ac:picMkLst>
            <pc:docMk/>
            <pc:sldMk cId="3248013950" sldId="1974"/>
            <ac:picMk id="6" creationId="{AE1272A8-1F49-4ED4-A052-B4E62AC4DFF8}"/>
          </ac:picMkLst>
        </pc:picChg>
      </pc:sldChg>
      <pc:sldChg chg="addSp delSp modSp add mod modNotesTx">
        <pc:chgData name="金宝 陈" userId="1f6f57c11e81be68" providerId="LiveId" clId="{96372115-C79C-496A-9C4C-CE6ABC7CD21E}" dt="2025-05-13T06:49:11.348" v="14151" actId="1076"/>
        <pc:sldMkLst>
          <pc:docMk/>
          <pc:sldMk cId="1038755996" sldId="1975"/>
        </pc:sldMkLst>
        <pc:spChg chg="mod">
          <ac:chgData name="金宝 陈" userId="1f6f57c11e81be68" providerId="LiveId" clId="{96372115-C79C-496A-9C4C-CE6ABC7CD21E}" dt="2025-05-13T03:28:14.389" v="14132" actId="15"/>
          <ac:spMkLst>
            <pc:docMk/>
            <pc:sldMk cId="1038755996" sldId="1975"/>
            <ac:spMk id="3" creationId="{4B89D142-632A-430F-BE48-875B2D5F255E}"/>
          </ac:spMkLst>
        </pc:spChg>
        <pc:picChg chg="del">
          <ac:chgData name="金宝 陈" userId="1f6f57c11e81be68" providerId="LiveId" clId="{96372115-C79C-496A-9C4C-CE6ABC7CD21E}" dt="2025-05-13T03:27:55.107" v="14043" actId="478"/>
          <ac:picMkLst>
            <pc:docMk/>
            <pc:sldMk cId="1038755996" sldId="1975"/>
            <ac:picMk id="6" creationId="{AE1272A8-1F49-4ED4-A052-B4E62AC4DFF8}"/>
          </ac:picMkLst>
        </pc:picChg>
        <pc:picChg chg="add mod">
          <ac:chgData name="金宝 陈" userId="1f6f57c11e81be68" providerId="LiveId" clId="{96372115-C79C-496A-9C4C-CE6ABC7CD21E}" dt="2025-05-13T06:49:11.348" v="14151" actId="1076"/>
          <ac:picMkLst>
            <pc:docMk/>
            <pc:sldMk cId="1038755996" sldId="1975"/>
            <ac:picMk id="7" creationId="{7359437A-9581-4595-BBFF-0453330E64DB}"/>
          </ac:picMkLst>
        </pc:picChg>
      </pc:sldChg>
      <pc:sldMasterChg chg="modSldLayout">
        <pc:chgData name="金宝 陈" userId="1f6f57c11e81be68" providerId="LiveId" clId="{96372115-C79C-496A-9C4C-CE6ABC7CD21E}" dt="2025-02-18T02:38:44.719" v="156" actId="478"/>
        <pc:sldMasterMkLst>
          <pc:docMk/>
          <pc:sldMasterMk cId="2868017314" sldId="2147483650"/>
        </pc:sldMasterMkLst>
        <pc:sldLayoutChg chg="delSp modSp mod">
          <pc:chgData name="金宝 陈" userId="1f6f57c11e81be68" providerId="LiveId" clId="{96372115-C79C-496A-9C4C-CE6ABC7CD21E}" dt="2025-02-18T02:33:21.832" v="23" actId="1076"/>
          <pc:sldLayoutMkLst>
            <pc:docMk/>
            <pc:sldMasterMk cId="2868017314" sldId="2147483650"/>
            <pc:sldLayoutMk cId="3120757781" sldId="2147483652"/>
          </pc:sldLayoutMkLst>
          <pc:spChg chg="del">
            <ac:chgData name="金宝 陈" userId="1f6f57c11e81be68" providerId="LiveId" clId="{96372115-C79C-496A-9C4C-CE6ABC7CD21E}" dt="2025-02-18T02:32:59.802" v="0" actId="478"/>
            <ac:spMkLst>
              <pc:docMk/>
              <pc:sldMasterMk cId="2868017314" sldId="2147483650"/>
              <pc:sldLayoutMk cId="3120757781" sldId="2147483652"/>
              <ac:spMk id="7" creationId="{4C223371-8297-4840-8D67-FB112949A584}"/>
            </ac:spMkLst>
          </pc:spChg>
          <pc:spChg chg="mod">
            <ac:chgData name="金宝 陈" userId="1f6f57c11e81be68" providerId="LiveId" clId="{96372115-C79C-496A-9C4C-CE6ABC7CD21E}" dt="2025-02-18T02:33:19.158" v="22"/>
            <ac:spMkLst>
              <pc:docMk/>
              <pc:sldMasterMk cId="2868017314" sldId="2147483650"/>
              <pc:sldLayoutMk cId="3120757781" sldId="2147483652"/>
              <ac:spMk id="15" creationId="{C30DB5E5-6C19-4489-B613-8899EE83C1B6}"/>
            </ac:spMkLst>
          </pc:spChg>
          <pc:picChg chg="mod">
            <ac:chgData name="金宝 陈" userId="1f6f57c11e81be68" providerId="LiveId" clId="{96372115-C79C-496A-9C4C-CE6ABC7CD21E}" dt="2025-02-18T02:33:21.832" v="23" actId="1076"/>
            <ac:picMkLst>
              <pc:docMk/>
              <pc:sldMasterMk cId="2868017314" sldId="2147483650"/>
              <pc:sldLayoutMk cId="3120757781" sldId="2147483652"/>
              <ac:picMk id="6" creationId="{0EEA4B3B-B375-FF63-1B9A-939DDB3E1488}"/>
            </ac:picMkLst>
          </pc:picChg>
        </pc:sldLayoutChg>
        <pc:sldLayoutChg chg="delSp mod">
          <pc:chgData name="金宝 陈" userId="1f6f57c11e81be68" providerId="LiveId" clId="{96372115-C79C-496A-9C4C-CE6ABC7CD21E}" dt="2025-02-18T02:33:41.734" v="35" actId="478"/>
          <pc:sldLayoutMkLst>
            <pc:docMk/>
            <pc:sldMasterMk cId="2868017314" sldId="2147483650"/>
            <pc:sldLayoutMk cId="1039541145" sldId="2147483660"/>
          </pc:sldLayoutMkLst>
          <pc:spChg chg="del">
            <ac:chgData name="金宝 陈" userId="1f6f57c11e81be68" providerId="LiveId" clId="{96372115-C79C-496A-9C4C-CE6ABC7CD21E}" dt="2025-02-18T02:33:41.734" v="35" actId="478"/>
            <ac:spMkLst>
              <pc:docMk/>
              <pc:sldMasterMk cId="2868017314" sldId="2147483650"/>
              <pc:sldLayoutMk cId="1039541145" sldId="2147483660"/>
              <ac:spMk id="7" creationId="{4C223371-8297-4840-8D67-FB112949A584}"/>
            </ac:spMkLst>
          </pc:spChg>
        </pc:sldLayoutChg>
        <pc:sldLayoutChg chg="delSp mod">
          <pc:chgData name="金宝 陈" userId="1f6f57c11e81be68" providerId="LiveId" clId="{96372115-C79C-496A-9C4C-CE6ABC7CD21E}" dt="2025-02-18T02:38:44.719" v="156" actId="478"/>
          <pc:sldLayoutMkLst>
            <pc:docMk/>
            <pc:sldMasterMk cId="2868017314" sldId="2147483650"/>
            <pc:sldLayoutMk cId="3360399219" sldId="2147483661"/>
          </pc:sldLayoutMkLst>
          <pc:spChg chg="del">
            <ac:chgData name="金宝 陈" userId="1f6f57c11e81be68" providerId="LiveId" clId="{96372115-C79C-496A-9C4C-CE6ABC7CD21E}" dt="2025-02-18T02:38:44.719" v="156" actId="478"/>
            <ac:spMkLst>
              <pc:docMk/>
              <pc:sldMasterMk cId="2868017314" sldId="2147483650"/>
              <pc:sldLayoutMk cId="3360399219" sldId="2147483661"/>
              <ac:spMk id="7" creationId="{091F53CB-A772-2B03-E1D9-E1EE3AB8A74C}"/>
            </ac:spMkLst>
          </pc:spChg>
        </pc:sldLayoutChg>
      </pc:sldMasterChg>
    </pc:docChg>
  </pc:docChgLst>
  <pc:docChgLst>
    <pc:chgData name="金宝 陈" userId="1f6f57c11e81be68" providerId="LiveId" clId="{73B05F46-63AB-49D9-A1E3-F59B4717F1B5}"/>
    <pc:docChg chg="custSel addSld modSld">
      <pc:chgData name="金宝 陈" userId="1f6f57c11e81be68" providerId="LiveId" clId="{73B05F46-63AB-49D9-A1E3-F59B4717F1B5}" dt="2023-12-07T07:47:46.596" v="350" actId="1076"/>
      <pc:docMkLst>
        <pc:docMk/>
      </pc:docMkLst>
      <pc:sldChg chg="addSp delSp modSp add mod modAnim">
        <pc:chgData name="金宝 陈" userId="1f6f57c11e81be68" providerId="LiveId" clId="{73B05F46-63AB-49D9-A1E3-F59B4717F1B5}" dt="2023-12-07T07:47:46.596" v="350" actId="1076"/>
        <pc:sldMkLst>
          <pc:docMk/>
          <pc:sldMk cId="3027978250" sldId="1922"/>
        </pc:sldMkLst>
        <pc:spChg chg="add del mod">
          <ac:chgData name="金宝 陈" userId="1f6f57c11e81be68" providerId="LiveId" clId="{73B05F46-63AB-49D9-A1E3-F59B4717F1B5}" dt="2023-12-07T07:46:35.544" v="271"/>
          <ac:spMkLst>
            <pc:docMk/>
            <pc:sldMk cId="3027978250" sldId="1922"/>
            <ac:spMk id="3" creationId="{1045FEBC-92C7-4962-AF00-290C11A4B63E}"/>
          </ac:spMkLst>
        </pc:spChg>
        <pc:spChg chg="add mod">
          <ac:chgData name="金宝 陈" userId="1f6f57c11e81be68" providerId="LiveId" clId="{73B05F46-63AB-49D9-A1E3-F59B4717F1B5}" dt="2023-12-07T07:47:17.784" v="344" actId="1076"/>
          <ac:spMkLst>
            <pc:docMk/>
            <pc:sldMk cId="3027978250" sldId="1922"/>
            <ac:spMk id="8" creationId="{FBBA3190-B624-4A5F-89D9-6E042F41FCD1}"/>
          </ac:spMkLst>
        </pc:spChg>
        <pc:spChg chg="add mod">
          <ac:chgData name="金宝 陈" userId="1f6f57c11e81be68" providerId="LiveId" clId="{73B05F46-63AB-49D9-A1E3-F59B4717F1B5}" dt="2023-12-07T07:47:21.973" v="346" actId="1076"/>
          <ac:spMkLst>
            <pc:docMk/>
            <pc:sldMk cId="3027978250" sldId="1922"/>
            <ac:spMk id="10" creationId="{1D69C972-581A-42B0-BADB-F357A3DADF55}"/>
          </ac:spMkLst>
        </pc:spChg>
        <pc:spChg chg="mod">
          <ac:chgData name="金宝 陈" userId="1f6f57c11e81be68" providerId="LiveId" clId="{73B05F46-63AB-49D9-A1E3-F59B4717F1B5}" dt="2023-12-07T07:43:15.422" v="31"/>
          <ac:spMkLst>
            <pc:docMk/>
            <pc:sldMk cId="3027978250" sldId="1922"/>
            <ac:spMk id="13" creationId="{00000000-0000-0000-0000-000000000000}"/>
          </ac:spMkLst>
        </pc:spChg>
        <pc:spChg chg="del">
          <ac:chgData name="金宝 陈" userId="1f6f57c11e81be68" providerId="LiveId" clId="{73B05F46-63AB-49D9-A1E3-F59B4717F1B5}" dt="2023-12-07T07:43:19.629" v="32" actId="478"/>
          <ac:spMkLst>
            <pc:docMk/>
            <pc:sldMk cId="3027978250" sldId="1922"/>
            <ac:spMk id="14" creationId="{1045FEBC-92C7-4962-AF00-290C11A4B63E}"/>
          </ac:spMkLst>
        </pc:spChg>
        <pc:spChg chg="add del mod">
          <ac:chgData name="金宝 陈" userId="1f6f57c11e81be68" providerId="LiveId" clId="{73B05F46-63AB-49D9-A1E3-F59B4717F1B5}" dt="2023-12-07T07:46:35.544" v="271"/>
          <ac:spMkLst>
            <pc:docMk/>
            <pc:sldMk cId="3027978250" sldId="1922"/>
            <ac:spMk id="15" creationId="{4AAF91AC-8646-441D-9415-F3D2667EE48E}"/>
          </ac:spMkLst>
        </pc:spChg>
        <pc:spChg chg="add mod">
          <ac:chgData name="金宝 陈" userId="1f6f57c11e81be68" providerId="LiveId" clId="{73B05F46-63AB-49D9-A1E3-F59B4717F1B5}" dt="2023-12-07T07:47:46.596" v="350" actId="1076"/>
          <ac:spMkLst>
            <pc:docMk/>
            <pc:sldMk cId="3027978250" sldId="1922"/>
            <ac:spMk id="16" creationId="{6809827C-BB0E-4F1A-9D4B-00F3C121C8EE}"/>
          </ac:spMkLst>
        </pc:spChg>
        <pc:picChg chg="add mod">
          <ac:chgData name="金宝 陈" userId="1f6f57c11e81be68" providerId="LiveId" clId="{73B05F46-63AB-49D9-A1E3-F59B4717F1B5}" dt="2023-12-07T07:46:02.107" v="256" actId="1076"/>
          <ac:picMkLst>
            <pc:docMk/>
            <pc:sldMk cId="3027978250" sldId="1922"/>
            <ac:picMk id="7" creationId="{FD6D8EC6-02EA-4DCD-AF86-17A014247C65}"/>
          </ac:picMkLst>
        </pc:picChg>
        <pc:picChg chg="add mod">
          <ac:chgData name="金宝 陈" userId="1f6f57c11e81be68" providerId="LiveId" clId="{73B05F46-63AB-49D9-A1E3-F59B4717F1B5}" dt="2023-12-07T07:45:58.305" v="254" actId="1076"/>
          <ac:picMkLst>
            <pc:docMk/>
            <pc:sldMk cId="3027978250" sldId="1922"/>
            <ac:picMk id="9" creationId="{FCD9067B-700B-4BDA-8F95-0CFDC0E2BFF2}"/>
          </ac:picMkLst>
        </pc:picChg>
        <pc:picChg chg="add mod">
          <ac:chgData name="金宝 陈" userId="1f6f57c11e81be68" providerId="LiveId" clId="{73B05F46-63AB-49D9-A1E3-F59B4717F1B5}" dt="2023-12-07T07:47:39.179" v="349" actId="1076"/>
          <ac:picMkLst>
            <pc:docMk/>
            <pc:sldMk cId="3027978250" sldId="1922"/>
            <ac:picMk id="11" creationId="{7C98180D-3001-4CA5-9596-C426C2D1B1E2}"/>
          </ac:picMkLst>
        </pc:picChg>
        <pc:picChg chg="add mod">
          <ac:chgData name="金宝 陈" userId="1f6f57c11e81be68" providerId="LiveId" clId="{73B05F46-63AB-49D9-A1E3-F59B4717F1B5}" dt="2023-12-07T07:46:30.374" v="269" actId="1076"/>
          <ac:picMkLst>
            <pc:docMk/>
            <pc:sldMk cId="3027978250" sldId="1922"/>
            <ac:picMk id="12" creationId="{972F9F69-EDF6-4FA7-B48F-B414F2C8D504}"/>
          </ac:picMkLst>
        </pc:picChg>
      </pc:sldChg>
    </pc:docChg>
  </pc:docChgLst>
  <pc:docChgLst>
    <pc:chgData name="金宝 陈" userId="1f6f57c11e81be68" providerId="LiveId" clId="{F1F33780-0437-473F-89D8-C412A267ED19}"/>
    <pc:docChg chg="custSel modSld">
      <pc:chgData name="金宝 陈" userId="1f6f57c11e81be68" providerId="LiveId" clId="{F1F33780-0437-473F-89D8-C412A267ED19}" dt="2025-10-16T07:44:07.605" v="222" actId="20577"/>
      <pc:docMkLst>
        <pc:docMk/>
      </pc:docMkLst>
      <pc:sldChg chg="addSp delSp modSp mod modNotesTx">
        <pc:chgData name="金宝 陈" userId="1f6f57c11e81be68" providerId="LiveId" clId="{F1F33780-0437-473F-89D8-C412A267ED19}" dt="2025-10-16T07:44:07.605" v="222" actId="20577"/>
        <pc:sldMkLst>
          <pc:docMk/>
          <pc:sldMk cId="834301594" sldId="1934"/>
        </pc:sldMkLst>
        <pc:picChg chg="del">
          <ac:chgData name="金宝 陈" userId="1f6f57c11e81be68" providerId="LiveId" clId="{F1F33780-0437-473F-89D8-C412A267ED19}" dt="2025-10-16T07:12:50.453" v="0" actId="478"/>
          <ac:picMkLst>
            <pc:docMk/>
            <pc:sldMk cId="834301594" sldId="1934"/>
            <ac:picMk id="6" creationId="{7EB13E4C-AE8D-43DC-99A2-2ED0EE83780A}"/>
          </ac:picMkLst>
        </pc:picChg>
        <pc:picChg chg="add mod">
          <ac:chgData name="金宝 陈" userId="1f6f57c11e81be68" providerId="LiveId" clId="{F1F33780-0437-473F-89D8-C412A267ED19}" dt="2025-10-16T07:13:36.338" v="8" actId="1076"/>
          <ac:picMkLst>
            <pc:docMk/>
            <pc:sldMk cId="834301594" sldId="1934"/>
            <ac:picMk id="7" creationId="{893913C6-6932-4837-8643-790A24F916DA}"/>
          </ac:picMkLst>
        </pc:picChg>
      </pc:sldChg>
      <pc:sldChg chg="modNotesTx">
        <pc:chgData name="金宝 陈" userId="1f6f57c11e81be68" providerId="LiveId" clId="{F1F33780-0437-473F-89D8-C412A267ED19}" dt="2025-10-16T07:40:31.592" v="115" actId="20577"/>
        <pc:sldMkLst>
          <pc:docMk/>
          <pc:sldMk cId="280096194" sldId="1938"/>
        </pc:sldMkLst>
      </pc:sldChg>
    </pc:docChg>
  </pc:docChgLst>
  <pc:docChgLst>
    <pc:chgData name="金宝 陈" userId="1f6f57c11e81be68" providerId="LiveId" clId="{D3234C3E-8022-4146-ACE4-1A87CE98B0E3}"/>
    <pc:docChg chg="undo custSel addSld delSld modSld">
      <pc:chgData name="金宝 陈" userId="1f6f57c11e81be68" providerId="LiveId" clId="{D3234C3E-8022-4146-ACE4-1A87CE98B0E3}" dt="2026-07-22T07:24:05.037" v="104" actId="47"/>
      <pc:docMkLst>
        <pc:docMk/>
      </pc:docMkLst>
      <pc:sldChg chg="modSp add del mod">
        <pc:chgData name="金宝 陈" userId="1f6f57c11e81be68" providerId="LiveId" clId="{D3234C3E-8022-4146-ACE4-1A87CE98B0E3}" dt="2026-07-22T07:23:45.903" v="79" actId="20577"/>
        <pc:sldMkLst>
          <pc:docMk/>
          <pc:sldMk cId="2545772670" sldId="1927"/>
        </pc:sldMkLst>
        <pc:spChg chg="mod">
          <ac:chgData name="金宝 陈" userId="1f6f57c11e81be68" providerId="LiveId" clId="{D3234C3E-8022-4146-ACE4-1A87CE98B0E3}" dt="2026-07-22T07:23:45.903" v="79" actId="20577"/>
          <ac:spMkLst>
            <pc:docMk/>
            <pc:sldMk cId="2545772670" sldId="1927"/>
            <ac:spMk id="2" creationId="{47E6CA2E-FA2A-4620-BC93-51E75CBA94A1}"/>
          </ac:spMkLst>
        </pc:spChg>
      </pc:sldChg>
      <pc:sldChg chg="add del">
        <pc:chgData name="金宝 陈" userId="1f6f57c11e81be68" providerId="LiveId" clId="{D3234C3E-8022-4146-ACE4-1A87CE98B0E3}" dt="2026-07-22T07:23:05.565" v="8" actId="47"/>
        <pc:sldMkLst>
          <pc:docMk/>
          <pc:sldMk cId="3383567339" sldId="1929"/>
        </pc:sldMkLst>
      </pc:sldChg>
      <pc:sldChg chg="add del">
        <pc:chgData name="金宝 陈" userId="1f6f57c11e81be68" providerId="LiveId" clId="{D3234C3E-8022-4146-ACE4-1A87CE98B0E3}" dt="2026-07-22T07:23:05.853" v="10" actId="47"/>
        <pc:sldMkLst>
          <pc:docMk/>
          <pc:sldMk cId="3313566479" sldId="2997"/>
        </pc:sldMkLst>
      </pc:sldChg>
      <pc:sldChg chg="del">
        <pc:chgData name="金宝 陈" userId="1f6f57c11e81be68" providerId="LiveId" clId="{D3234C3E-8022-4146-ACE4-1A87CE98B0E3}" dt="2026-07-22T07:23:06.025" v="11" actId="47"/>
        <pc:sldMkLst>
          <pc:docMk/>
          <pc:sldMk cId="1615377977" sldId="2998"/>
        </pc:sldMkLst>
      </pc:sldChg>
      <pc:sldChg chg="del">
        <pc:chgData name="金宝 陈" userId="1f6f57c11e81be68" providerId="LiveId" clId="{D3234C3E-8022-4146-ACE4-1A87CE98B0E3}" dt="2026-07-22T07:23:06.229" v="12" actId="47"/>
        <pc:sldMkLst>
          <pc:docMk/>
          <pc:sldMk cId="117051137" sldId="2999"/>
        </pc:sldMkLst>
      </pc:sldChg>
      <pc:sldChg chg="del">
        <pc:chgData name="金宝 陈" userId="1f6f57c11e81be68" providerId="LiveId" clId="{D3234C3E-8022-4146-ACE4-1A87CE98B0E3}" dt="2026-07-22T07:23:06.483" v="13" actId="47"/>
        <pc:sldMkLst>
          <pc:docMk/>
          <pc:sldMk cId="3186129572" sldId="3003"/>
        </pc:sldMkLst>
      </pc:sldChg>
      <pc:sldChg chg="del">
        <pc:chgData name="金宝 陈" userId="1f6f57c11e81be68" providerId="LiveId" clId="{D3234C3E-8022-4146-ACE4-1A87CE98B0E3}" dt="2026-07-22T07:23:06.904" v="14" actId="47"/>
        <pc:sldMkLst>
          <pc:docMk/>
          <pc:sldMk cId="4216834092" sldId="3004"/>
        </pc:sldMkLst>
      </pc:sldChg>
      <pc:sldChg chg="del">
        <pc:chgData name="金宝 陈" userId="1f6f57c11e81be68" providerId="LiveId" clId="{D3234C3E-8022-4146-ACE4-1A87CE98B0E3}" dt="2026-07-22T07:23:07.702" v="16" actId="47"/>
        <pc:sldMkLst>
          <pc:docMk/>
          <pc:sldMk cId="4150264797" sldId="3005"/>
        </pc:sldMkLst>
      </pc:sldChg>
      <pc:sldChg chg="del">
        <pc:chgData name="金宝 陈" userId="1f6f57c11e81be68" providerId="LiveId" clId="{D3234C3E-8022-4146-ACE4-1A87CE98B0E3}" dt="2026-07-22T07:23:07.319" v="15" actId="47"/>
        <pc:sldMkLst>
          <pc:docMk/>
          <pc:sldMk cId="1497671302" sldId="3006"/>
        </pc:sldMkLst>
      </pc:sldChg>
      <pc:sldChg chg="del">
        <pc:chgData name="金宝 陈" userId="1f6f57c11e81be68" providerId="LiveId" clId="{D3234C3E-8022-4146-ACE4-1A87CE98B0E3}" dt="2026-07-22T07:23:08.366" v="18" actId="47"/>
        <pc:sldMkLst>
          <pc:docMk/>
          <pc:sldMk cId="1572357241" sldId="3008"/>
        </pc:sldMkLst>
      </pc:sldChg>
      <pc:sldChg chg="del">
        <pc:chgData name="金宝 陈" userId="1f6f57c11e81be68" providerId="LiveId" clId="{D3234C3E-8022-4146-ACE4-1A87CE98B0E3}" dt="2026-07-22T07:23:08.733" v="19" actId="47"/>
        <pc:sldMkLst>
          <pc:docMk/>
          <pc:sldMk cId="107992732" sldId="3009"/>
        </pc:sldMkLst>
      </pc:sldChg>
      <pc:sldChg chg="del">
        <pc:chgData name="金宝 陈" userId="1f6f57c11e81be68" providerId="LiveId" clId="{D3234C3E-8022-4146-ACE4-1A87CE98B0E3}" dt="2026-07-22T07:23:09.032" v="20" actId="47"/>
        <pc:sldMkLst>
          <pc:docMk/>
          <pc:sldMk cId="3163178877" sldId="3010"/>
        </pc:sldMkLst>
      </pc:sldChg>
      <pc:sldChg chg="del">
        <pc:chgData name="金宝 陈" userId="1f6f57c11e81be68" providerId="LiveId" clId="{D3234C3E-8022-4146-ACE4-1A87CE98B0E3}" dt="2026-07-22T07:23:09.435" v="21" actId="47"/>
        <pc:sldMkLst>
          <pc:docMk/>
          <pc:sldMk cId="1217296911" sldId="3011"/>
        </pc:sldMkLst>
      </pc:sldChg>
      <pc:sldChg chg="del">
        <pc:chgData name="金宝 陈" userId="1f6f57c11e81be68" providerId="LiveId" clId="{D3234C3E-8022-4146-ACE4-1A87CE98B0E3}" dt="2026-07-22T07:23:09.723" v="22" actId="47"/>
        <pc:sldMkLst>
          <pc:docMk/>
          <pc:sldMk cId="787117041" sldId="3012"/>
        </pc:sldMkLst>
      </pc:sldChg>
      <pc:sldChg chg="del">
        <pc:chgData name="金宝 陈" userId="1f6f57c11e81be68" providerId="LiveId" clId="{D3234C3E-8022-4146-ACE4-1A87CE98B0E3}" dt="2026-07-22T07:23:10.073" v="23" actId="47"/>
        <pc:sldMkLst>
          <pc:docMk/>
          <pc:sldMk cId="2788157270" sldId="3013"/>
        </pc:sldMkLst>
      </pc:sldChg>
      <pc:sldChg chg="del">
        <pc:chgData name="金宝 陈" userId="1f6f57c11e81be68" providerId="LiveId" clId="{D3234C3E-8022-4146-ACE4-1A87CE98B0E3}" dt="2026-07-22T07:23:10.431" v="24" actId="47"/>
        <pc:sldMkLst>
          <pc:docMk/>
          <pc:sldMk cId="3131864435" sldId="3014"/>
        </pc:sldMkLst>
      </pc:sldChg>
      <pc:sldChg chg="del">
        <pc:chgData name="金宝 陈" userId="1f6f57c11e81be68" providerId="LiveId" clId="{D3234C3E-8022-4146-ACE4-1A87CE98B0E3}" dt="2026-07-22T07:23:08.053" v="17" actId="47"/>
        <pc:sldMkLst>
          <pc:docMk/>
          <pc:sldMk cId="1084676217" sldId="3015"/>
        </pc:sldMkLst>
      </pc:sldChg>
      <pc:sldChg chg="del">
        <pc:chgData name="金宝 陈" userId="1f6f57c11e81be68" providerId="LiveId" clId="{D3234C3E-8022-4146-ACE4-1A87CE98B0E3}" dt="2026-07-22T07:23:10.707" v="25" actId="47"/>
        <pc:sldMkLst>
          <pc:docMk/>
          <pc:sldMk cId="1481214517" sldId="3017"/>
        </pc:sldMkLst>
      </pc:sldChg>
      <pc:sldChg chg="del">
        <pc:chgData name="金宝 陈" userId="1f6f57c11e81be68" providerId="LiveId" clId="{D3234C3E-8022-4146-ACE4-1A87CE98B0E3}" dt="2026-07-22T07:23:11.600" v="26" actId="47"/>
        <pc:sldMkLst>
          <pc:docMk/>
          <pc:sldMk cId="1850060031" sldId="3018"/>
        </pc:sldMkLst>
      </pc:sldChg>
      <pc:sldChg chg="del">
        <pc:chgData name="金宝 陈" userId="1f6f57c11e81be68" providerId="LiveId" clId="{D3234C3E-8022-4146-ACE4-1A87CE98B0E3}" dt="2026-07-22T07:23:12.389" v="27" actId="47"/>
        <pc:sldMkLst>
          <pc:docMk/>
          <pc:sldMk cId="6015108" sldId="3019"/>
        </pc:sldMkLst>
      </pc:sldChg>
      <pc:sldChg chg="del">
        <pc:chgData name="金宝 陈" userId="1f6f57c11e81be68" providerId="LiveId" clId="{D3234C3E-8022-4146-ACE4-1A87CE98B0E3}" dt="2026-07-22T07:23:12.697" v="28" actId="47"/>
        <pc:sldMkLst>
          <pc:docMk/>
          <pc:sldMk cId="2255222843" sldId="3020"/>
        </pc:sldMkLst>
      </pc:sldChg>
      <pc:sldChg chg="del">
        <pc:chgData name="金宝 陈" userId="1f6f57c11e81be68" providerId="LiveId" clId="{D3234C3E-8022-4146-ACE4-1A87CE98B0E3}" dt="2026-07-22T07:23:13.099" v="29" actId="47"/>
        <pc:sldMkLst>
          <pc:docMk/>
          <pc:sldMk cId="1329458205" sldId="3021"/>
        </pc:sldMkLst>
      </pc:sldChg>
      <pc:sldChg chg="del">
        <pc:chgData name="金宝 陈" userId="1f6f57c11e81be68" providerId="LiveId" clId="{D3234C3E-8022-4146-ACE4-1A87CE98B0E3}" dt="2026-07-22T07:23:13.325" v="30" actId="47"/>
        <pc:sldMkLst>
          <pc:docMk/>
          <pc:sldMk cId="2256222075" sldId="3022"/>
        </pc:sldMkLst>
      </pc:sldChg>
      <pc:sldChg chg="del">
        <pc:chgData name="金宝 陈" userId="1f6f57c11e81be68" providerId="LiveId" clId="{D3234C3E-8022-4146-ACE4-1A87CE98B0E3}" dt="2026-07-22T07:23:13.632" v="31" actId="47"/>
        <pc:sldMkLst>
          <pc:docMk/>
          <pc:sldMk cId="680632532" sldId="3023"/>
        </pc:sldMkLst>
      </pc:sldChg>
      <pc:sldChg chg="del">
        <pc:chgData name="金宝 陈" userId="1f6f57c11e81be68" providerId="LiveId" clId="{D3234C3E-8022-4146-ACE4-1A87CE98B0E3}" dt="2026-07-22T07:23:13.932" v="32" actId="47"/>
        <pc:sldMkLst>
          <pc:docMk/>
          <pc:sldMk cId="1535126795" sldId="3024"/>
        </pc:sldMkLst>
      </pc:sldChg>
      <pc:sldChg chg="del">
        <pc:chgData name="金宝 陈" userId="1f6f57c11e81be68" providerId="LiveId" clId="{D3234C3E-8022-4146-ACE4-1A87CE98B0E3}" dt="2026-07-22T07:23:14.208" v="33" actId="47"/>
        <pc:sldMkLst>
          <pc:docMk/>
          <pc:sldMk cId="707871600" sldId="3025"/>
        </pc:sldMkLst>
      </pc:sldChg>
      <pc:sldChg chg="del">
        <pc:chgData name="金宝 陈" userId="1f6f57c11e81be68" providerId="LiveId" clId="{D3234C3E-8022-4146-ACE4-1A87CE98B0E3}" dt="2026-07-22T07:23:14.479" v="34" actId="47"/>
        <pc:sldMkLst>
          <pc:docMk/>
          <pc:sldMk cId="3198775812" sldId="3026"/>
        </pc:sldMkLst>
      </pc:sldChg>
      <pc:sldChg chg="del">
        <pc:chgData name="金宝 陈" userId="1f6f57c11e81be68" providerId="LiveId" clId="{D3234C3E-8022-4146-ACE4-1A87CE98B0E3}" dt="2026-07-22T07:23:14.762" v="35" actId="47"/>
        <pc:sldMkLst>
          <pc:docMk/>
          <pc:sldMk cId="1538200419" sldId="3027"/>
        </pc:sldMkLst>
      </pc:sldChg>
      <pc:sldChg chg="del">
        <pc:chgData name="金宝 陈" userId="1f6f57c11e81be68" providerId="LiveId" clId="{D3234C3E-8022-4146-ACE4-1A87CE98B0E3}" dt="2026-07-22T07:23:15.060" v="36" actId="47"/>
        <pc:sldMkLst>
          <pc:docMk/>
          <pc:sldMk cId="528296799" sldId="3028"/>
        </pc:sldMkLst>
      </pc:sldChg>
      <pc:sldChg chg="add del">
        <pc:chgData name="金宝 陈" userId="1f6f57c11e81be68" providerId="LiveId" clId="{D3234C3E-8022-4146-ACE4-1A87CE98B0E3}" dt="2026-07-22T07:23:05.706" v="9" actId="47"/>
        <pc:sldMkLst>
          <pc:docMk/>
          <pc:sldMk cId="1777142776" sldId="3029"/>
        </pc:sldMkLst>
      </pc:sldChg>
      <pc:sldChg chg="del">
        <pc:chgData name="金宝 陈" userId="1f6f57c11e81be68" providerId="LiveId" clId="{D3234C3E-8022-4146-ACE4-1A87CE98B0E3}" dt="2026-07-22T07:23:15.855" v="37" actId="47"/>
        <pc:sldMkLst>
          <pc:docMk/>
          <pc:sldMk cId="1195502712" sldId="3030"/>
        </pc:sldMkLst>
      </pc:sldChg>
      <pc:sldChg chg="del">
        <pc:chgData name="金宝 陈" userId="1f6f57c11e81be68" providerId="LiveId" clId="{D3234C3E-8022-4146-ACE4-1A87CE98B0E3}" dt="2026-07-22T07:23:16.356" v="38" actId="47"/>
        <pc:sldMkLst>
          <pc:docMk/>
          <pc:sldMk cId="3539638900" sldId="3031"/>
        </pc:sldMkLst>
      </pc:sldChg>
      <pc:sldChg chg="del">
        <pc:chgData name="金宝 陈" userId="1f6f57c11e81be68" providerId="LiveId" clId="{D3234C3E-8022-4146-ACE4-1A87CE98B0E3}" dt="2026-07-22T07:23:16.721" v="39" actId="47"/>
        <pc:sldMkLst>
          <pc:docMk/>
          <pc:sldMk cId="2857532488" sldId="3032"/>
        </pc:sldMkLst>
      </pc:sldChg>
      <pc:sldChg chg="del">
        <pc:chgData name="金宝 陈" userId="1f6f57c11e81be68" providerId="LiveId" clId="{D3234C3E-8022-4146-ACE4-1A87CE98B0E3}" dt="2026-07-22T07:23:17.097" v="40" actId="47"/>
        <pc:sldMkLst>
          <pc:docMk/>
          <pc:sldMk cId="3208442989" sldId="3033"/>
        </pc:sldMkLst>
      </pc:sldChg>
      <pc:sldChg chg="del">
        <pc:chgData name="金宝 陈" userId="1f6f57c11e81be68" providerId="LiveId" clId="{D3234C3E-8022-4146-ACE4-1A87CE98B0E3}" dt="2026-07-22T07:23:17.839" v="42" actId="47"/>
        <pc:sldMkLst>
          <pc:docMk/>
          <pc:sldMk cId="2287162856" sldId="3034"/>
        </pc:sldMkLst>
      </pc:sldChg>
      <pc:sldChg chg="del">
        <pc:chgData name="金宝 陈" userId="1f6f57c11e81be68" providerId="LiveId" clId="{D3234C3E-8022-4146-ACE4-1A87CE98B0E3}" dt="2026-07-22T07:23:18.113" v="43" actId="47"/>
        <pc:sldMkLst>
          <pc:docMk/>
          <pc:sldMk cId="2996078087" sldId="3035"/>
        </pc:sldMkLst>
      </pc:sldChg>
      <pc:sldChg chg="del">
        <pc:chgData name="金宝 陈" userId="1f6f57c11e81be68" providerId="LiveId" clId="{D3234C3E-8022-4146-ACE4-1A87CE98B0E3}" dt="2026-07-22T07:23:21.149" v="50" actId="47"/>
        <pc:sldMkLst>
          <pc:docMk/>
          <pc:sldMk cId="683757535" sldId="3036"/>
        </pc:sldMkLst>
      </pc:sldChg>
      <pc:sldChg chg="del">
        <pc:chgData name="金宝 陈" userId="1f6f57c11e81be68" providerId="LiveId" clId="{D3234C3E-8022-4146-ACE4-1A87CE98B0E3}" dt="2026-07-22T07:23:18.356" v="44" actId="47"/>
        <pc:sldMkLst>
          <pc:docMk/>
          <pc:sldMk cId="1260490532" sldId="3037"/>
        </pc:sldMkLst>
      </pc:sldChg>
      <pc:sldChg chg="del">
        <pc:chgData name="金宝 陈" userId="1f6f57c11e81be68" providerId="LiveId" clId="{D3234C3E-8022-4146-ACE4-1A87CE98B0E3}" dt="2026-07-22T07:23:18.582" v="45" actId="47"/>
        <pc:sldMkLst>
          <pc:docMk/>
          <pc:sldMk cId="2199403131" sldId="3038"/>
        </pc:sldMkLst>
      </pc:sldChg>
      <pc:sldChg chg="del">
        <pc:chgData name="金宝 陈" userId="1f6f57c11e81be68" providerId="LiveId" clId="{D3234C3E-8022-4146-ACE4-1A87CE98B0E3}" dt="2026-07-22T07:23:18.817" v="46" actId="47"/>
        <pc:sldMkLst>
          <pc:docMk/>
          <pc:sldMk cId="2963201629" sldId="3039"/>
        </pc:sldMkLst>
      </pc:sldChg>
      <pc:sldChg chg="del">
        <pc:chgData name="金宝 陈" userId="1f6f57c11e81be68" providerId="LiveId" clId="{D3234C3E-8022-4146-ACE4-1A87CE98B0E3}" dt="2026-07-22T07:23:20.073" v="47" actId="47"/>
        <pc:sldMkLst>
          <pc:docMk/>
          <pc:sldMk cId="205254131" sldId="3040"/>
        </pc:sldMkLst>
      </pc:sldChg>
      <pc:sldChg chg="del">
        <pc:chgData name="金宝 陈" userId="1f6f57c11e81be68" providerId="LiveId" clId="{D3234C3E-8022-4146-ACE4-1A87CE98B0E3}" dt="2026-07-22T07:23:20.317" v="48" actId="47"/>
        <pc:sldMkLst>
          <pc:docMk/>
          <pc:sldMk cId="1353361324" sldId="3041"/>
        </pc:sldMkLst>
      </pc:sldChg>
      <pc:sldChg chg="del">
        <pc:chgData name="金宝 陈" userId="1f6f57c11e81be68" providerId="LiveId" clId="{D3234C3E-8022-4146-ACE4-1A87CE98B0E3}" dt="2026-07-22T07:23:20.587" v="49" actId="47"/>
        <pc:sldMkLst>
          <pc:docMk/>
          <pc:sldMk cId="2745817559" sldId="3042"/>
        </pc:sldMkLst>
      </pc:sldChg>
      <pc:sldChg chg="del">
        <pc:chgData name="金宝 陈" userId="1f6f57c11e81be68" providerId="LiveId" clId="{D3234C3E-8022-4146-ACE4-1A87CE98B0E3}" dt="2026-07-22T07:23:17.568" v="41" actId="47"/>
        <pc:sldMkLst>
          <pc:docMk/>
          <pc:sldMk cId="1420313041" sldId="3043"/>
        </pc:sldMkLst>
      </pc:sldChg>
      <pc:sldChg chg="del">
        <pc:chgData name="金宝 陈" userId="1f6f57c11e81be68" providerId="LiveId" clId="{D3234C3E-8022-4146-ACE4-1A87CE98B0E3}" dt="2026-07-22T07:23:21.427" v="51" actId="47"/>
        <pc:sldMkLst>
          <pc:docMk/>
          <pc:sldMk cId="2427146067" sldId="3045"/>
        </pc:sldMkLst>
      </pc:sldChg>
      <pc:sldChg chg="del">
        <pc:chgData name="金宝 陈" userId="1f6f57c11e81be68" providerId="LiveId" clId="{D3234C3E-8022-4146-ACE4-1A87CE98B0E3}" dt="2026-07-22T07:23:22.027" v="52" actId="47"/>
        <pc:sldMkLst>
          <pc:docMk/>
          <pc:sldMk cId="2239661787" sldId="3046"/>
        </pc:sldMkLst>
      </pc:sldChg>
      <pc:sldChg chg="del">
        <pc:chgData name="金宝 陈" userId="1f6f57c11e81be68" providerId="LiveId" clId="{D3234C3E-8022-4146-ACE4-1A87CE98B0E3}" dt="2026-07-22T07:23:23.006" v="55" actId="47"/>
        <pc:sldMkLst>
          <pc:docMk/>
          <pc:sldMk cId="2151162492" sldId="3047"/>
        </pc:sldMkLst>
      </pc:sldChg>
      <pc:sldChg chg="del">
        <pc:chgData name="金宝 陈" userId="1f6f57c11e81be68" providerId="LiveId" clId="{D3234C3E-8022-4146-ACE4-1A87CE98B0E3}" dt="2026-07-22T07:23:23.540" v="56" actId="47"/>
        <pc:sldMkLst>
          <pc:docMk/>
          <pc:sldMk cId="139705187" sldId="3048"/>
        </pc:sldMkLst>
      </pc:sldChg>
      <pc:sldChg chg="del">
        <pc:chgData name="金宝 陈" userId="1f6f57c11e81be68" providerId="LiveId" clId="{D3234C3E-8022-4146-ACE4-1A87CE98B0E3}" dt="2026-07-22T07:23:29.894" v="57" actId="47"/>
        <pc:sldMkLst>
          <pc:docMk/>
          <pc:sldMk cId="2276625216" sldId="3049"/>
        </pc:sldMkLst>
      </pc:sldChg>
      <pc:sldChg chg="del">
        <pc:chgData name="金宝 陈" userId="1f6f57c11e81be68" providerId="LiveId" clId="{D3234C3E-8022-4146-ACE4-1A87CE98B0E3}" dt="2026-07-22T07:23:22.335" v="53" actId="47"/>
        <pc:sldMkLst>
          <pc:docMk/>
          <pc:sldMk cId="1565317269" sldId="3050"/>
        </pc:sldMkLst>
      </pc:sldChg>
      <pc:sldChg chg="del">
        <pc:chgData name="金宝 陈" userId="1f6f57c11e81be68" providerId="LiveId" clId="{D3234C3E-8022-4146-ACE4-1A87CE98B0E3}" dt="2026-07-22T07:23:22.713" v="54" actId="47"/>
        <pc:sldMkLst>
          <pc:docMk/>
          <pc:sldMk cId="3007639874" sldId="3051"/>
        </pc:sldMkLst>
      </pc:sldChg>
      <pc:sldChg chg="del">
        <pc:chgData name="金宝 陈" userId="1f6f57c11e81be68" providerId="LiveId" clId="{D3234C3E-8022-4146-ACE4-1A87CE98B0E3}" dt="2026-07-22T07:23:31.226" v="59" actId="47"/>
        <pc:sldMkLst>
          <pc:docMk/>
          <pc:sldMk cId="3284836255" sldId="3052"/>
        </pc:sldMkLst>
      </pc:sldChg>
      <pc:sldChg chg="del">
        <pc:chgData name="金宝 陈" userId="1f6f57c11e81be68" providerId="LiveId" clId="{D3234C3E-8022-4146-ACE4-1A87CE98B0E3}" dt="2026-07-22T07:23:30.780" v="58" actId="47"/>
        <pc:sldMkLst>
          <pc:docMk/>
          <pc:sldMk cId="1974161303" sldId="3053"/>
        </pc:sldMkLst>
      </pc:sldChg>
      <pc:sldChg chg="del">
        <pc:chgData name="金宝 陈" userId="1f6f57c11e81be68" providerId="LiveId" clId="{D3234C3E-8022-4146-ACE4-1A87CE98B0E3}" dt="2026-07-22T07:23:52.400" v="80" actId="47"/>
        <pc:sldMkLst>
          <pc:docMk/>
          <pc:sldMk cId="3714377199" sldId="3060"/>
        </pc:sldMkLst>
      </pc:sldChg>
      <pc:sldChg chg="del">
        <pc:chgData name="金宝 陈" userId="1f6f57c11e81be68" providerId="LiveId" clId="{D3234C3E-8022-4146-ACE4-1A87CE98B0E3}" dt="2026-07-22T07:23:52.810" v="81" actId="47"/>
        <pc:sldMkLst>
          <pc:docMk/>
          <pc:sldMk cId="3490257699" sldId="3061"/>
        </pc:sldMkLst>
      </pc:sldChg>
      <pc:sldChg chg="del">
        <pc:chgData name="金宝 陈" userId="1f6f57c11e81be68" providerId="LiveId" clId="{D3234C3E-8022-4146-ACE4-1A87CE98B0E3}" dt="2026-07-22T07:23:53.514" v="82" actId="47"/>
        <pc:sldMkLst>
          <pc:docMk/>
          <pc:sldMk cId="2483152805" sldId="3062"/>
        </pc:sldMkLst>
      </pc:sldChg>
      <pc:sldChg chg="del">
        <pc:chgData name="金宝 陈" userId="1f6f57c11e81be68" providerId="LiveId" clId="{D3234C3E-8022-4146-ACE4-1A87CE98B0E3}" dt="2026-07-22T07:23:54.035" v="83" actId="47"/>
        <pc:sldMkLst>
          <pc:docMk/>
          <pc:sldMk cId="890228497" sldId="3063"/>
        </pc:sldMkLst>
      </pc:sldChg>
      <pc:sldChg chg="del">
        <pc:chgData name="金宝 陈" userId="1f6f57c11e81be68" providerId="LiveId" clId="{D3234C3E-8022-4146-ACE4-1A87CE98B0E3}" dt="2026-07-22T07:23:56.082" v="85" actId="47"/>
        <pc:sldMkLst>
          <pc:docMk/>
          <pc:sldMk cId="385380779" sldId="3064"/>
        </pc:sldMkLst>
      </pc:sldChg>
      <pc:sldChg chg="del">
        <pc:chgData name="金宝 陈" userId="1f6f57c11e81be68" providerId="LiveId" clId="{D3234C3E-8022-4146-ACE4-1A87CE98B0E3}" dt="2026-07-22T07:23:55.787" v="84" actId="47"/>
        <pc:sldMkLst>
          <pc:docMk/>
          <pc:sldMk cId="1213794880" sldId="3065"/>
        </pc:sldMkLst>
      </pc:sldChg>
      <pc:sldChg chg="del">
        <pc:chgData name="金宝 陈" userId="1f6f57c11e81be68" providerId="LiveId" clId="{D3234C3E-8022-4146-ACE4-1A87CE98B0E3}" dt="2026-07-22T07:23:56.518" v="86" actId="47"/>
        <pc:sldMkLst>
          <pc:docMk/>
          <pc:sldMk cId="3495270105" sldId="3066"/>
        </pc:sldMkLst>
      </pc:sldChg>
      <pc:sldChg chg="del">
        <pc:chgData name="金宝 陈" userId="1f6f57c11e81be68" providerId="LiveId" clId="{D3234C3E-8022-4146-ACE4-1A87CE98B0E3}" dt="2026-07-22T07:23:56.951" v="87" actId="47"/>
        <pc:sldMkLst>
          <pc:docMk/>
          <pc:sldMk cId="2762760519" sldId="3067"/>
        </pc:sldMkLst>
      </pc:sldChg>
      <pc:sldChg chg="del">
        <pc:chgData name="金宝 陈" userId="1f6f57c11e81be68" providerId="LiveId" clId="{D3234C3E-8022-4146-ACE4-1A87CE98B0E3}" dt="2026-07-22T07:23:57.501" v="88" actId="47"/>
        <pc:sldMkLst>
          <pc:docMk/>
          <pc:sldMk cId="2508513565" sldId="3068"/>
        </pc:sldMkLst>
      </pc:sldChg>
      <pc:sldChg chg="del">
        <pc:chgData name="金宝 陈" userId="1f6f57c11e81be68" providerId="LiveId" clId="{D3234C3E-8022-4146-ACE4-1A87CE98B0E3}" dt="2026-07-22T07:23:58.288" v="89" actId="47"/>
        <pc:sldMkLst>
          <pc:docMk/>
          <pc:sldMk cId="1376335789" sldId="3069"/>
        </pc:sldMkLst>
      </pc:sldChg>
      <pc:sldChg chg="del">
        <pc:chgData name="金宝 陈" userId="1f6f57c11e81be68" providerId="LiveId" clId="{D3234C3E-8022-4146-ACE4-1A87CE98B0E3}" dt="2026-07-22T07:23:58.915" v="91" actId="47"/>
        <pc:sldMkLst>
          <pc:docMk/>
          <pc:sldMk cId="404646265" sldId="3070"/>
        </pc:sldMkLst>
      </pc:sldChg>
      <pc:sldChg chg="del">
        <pc:chgData name="金宝 陈" userId="1f6f57c11e81be68" providerId="LiveId" clId="{D3234C3E-8022-4146-ACE4-1A87CE98B0E3}" dt="2026-07-22T07:23:59.134" v="92" actId="47"/>
        <pc:sldMkLst>
          <pc:docMk/>
          <pc:sldMk cId="826137622" sldId="3071"/>
        </pc:sldMkLst>
      </pc:sldChg>
      <pc:sldChg chg="del">
        <pc:chgData name="金宝 陈" userId="1f6f57c11e81be68" providerId="LiveId" clId="{D3234C3E-8022-4146-ACE4-1A87CE98B0E3}" dt="2026-07-22T07:23:58.665" v="90" actId="47"/>
        <pc:sldMkLst>
          <pc:docMk/>
          <pc:sldMk cId="2785858389" sldId="3072"/>
        </pc:sldMkLst>
      </pc:sldChg>
      <pc:sldChg chg="del">
        <pc:chgData name="金宝 陈" userId="1f6f57c11e81be68" providerId="LiveId" clId="{D3234C3E-8022-4146-ACE4-1A87CE98B0E3}" dt="2026-07-22T07:23:59.337" v="93" actId="47"/>
        <pc:sldMkLst>
          <pc:docMk/>
          <pc:sldMk cId="1082886964" sldId="3073"/>
        </pc:sldMkLst>
      </pc:sldChg>
      <pc:sldChg chg="del">
        <pc:chgData name="金宝 陈" userId="1f6f57c11e81be68" providerId="LiveId" clId="{D3234C3E-8022-4146-ACE4-1A87CE98B0E3}" dt="2026-07-22T07:24:01.753" v="99" actId="47"/>
        <pc:sldMkLst>
          <pc:docMk/>
          <pc:sldMk cId="4133878090" sldId="3074"/>
        </pc:sldMkLst>
      </pc:sldChg>
      <pc:sldChg chg="del">
        <pc:chgData name="金宝 陈" userId="1f6f57c11e81be68" providerId="LiveId" clId="{D3234C3E-8022-4146-ACE4-1A87CE98B0E3}" dt="2026-07-22T07:24:02.056" v="100" actId="47"/>
        <pc:sldMkLst>
          <pc:docMk/>
          <pc:sldMk cId="1034450168" sldId="3075"/>
        </pc:sldMkLst>
      </pc:sldChg>
      <pc:sldChg chg="del">
        <pc:chgData name="金宝 陈" userId="1f6f57c11e81be68" providerId="LiveId" clId="{D3234C3E-8022-4146-ACE4-1A87CE98B0E3}" dt="2026-07-22T07:24:02.713" v="101" actId="47"/>
        <pc:sldMkLst>
          <pc:docMk/>
          <pc:sldMk cId="2366228011" sldId="3076"/>
        </pc:sldMkLst>
      </pc:sldChg>
      <pc:sldChg chg="del">
        <pc:chgData name="金宝 陈" userId="1f6f57c11e81be68" providerId="LiveId" clId="{D3234C3E-8022-4146-ACE4-1A87CE98B0E3}" dt="2026-07-22T07:24:00.211" v="94" actId="47"/>
        <pc:sldMkLst>
          <pc:docMk/>
          <pc:sldMk cId="4271361078" sldId="3077"/>
        </pc:sldMkLst>
      </pc:sldChg>
      <pc:sldChg chg="del">
        <pc:chgData name="金宝 陈" userId="1f6f57c11e81be68" providerId="LiveId" clId="{D3234C3E-8022-4146-ACE4-1A87CE98B0E3}" dt="2026-07-22T07:24:00.913" v="96" actId="47"/>
        <pc:sldMkLst>
          <pc:docMk/>
          <pc:sldMk cId="629076125" sldId="3078"/>
        </pc:sldMkLst>
      </pc:sldChg>
      <pc:sldChg chg="del">
        <pc:chgData name="金宝 陈" userId="1f6f57c11e81be68" providerId="LiveId" clId="{D3234C3E-8022-4146-ACE4-1A87CE98B0E3}" dt="2026-07-22T07:24:00.567" v="95" actId="47"/>
        <pc:sldMkLst>
          <pc:docMk/>
          <pc:sldMk cId="2043567735" sldId="3079"/>
        </pc:sldMkLst>
      </pc:sldChg>
      <pc:sldChg chg="del">
        <pc:chgData name="金宝 陈" userId="1f6f57c11e81be68" providerId="LiveId" clId="{D3234C3E-8022-4146-ACE4-1A87CE98B0E3}" dt="2026-07-22T07:24:03.428" v="102" actId="47"/>
        <pc:sldMkLst>
          <pc:docMk/>
          <pc:sldMk cId="1272441429" sldId="3080"/>
        </pc:sldMkLst>
      </pc:sldChg>
      <pc:sldChg chg="del">
        <pc:chgData name="金宝 陈" userId="1f6f57c11e81be68" providerId="LiveId" clId="{D3234C3E-8022-4146-ACE4-1A87CE98B0E3}" dt="2026-07-22T07:24:01.171" v="97" actId="47"/>
        <pc:sldMkLst>
          <pc:docMk/>
          <pc:sldMk cId="2798699566" sldId="3081"/>
        </pc:sldMkLst>
      </pc:sldChg>
      <pc:sldChg chg="del">
        <pc:chgData name="金宝 陈" userId="1f6f57c11e81be68" providerId="LiveId" clId="{D3234C3E-8022-4146-ACE4-1A87CE98B0E3}" dt="2026-07-22T07:24:01.457" v="98" actId="47"/>
        <pc:sldMkLst>
          <pc:docMk/>
          <pc:sldMk cId="3032988478" sldId="3082"/>
        </pc:sldMkLst>
      </pc:sldChg>
      <pc:sldChg chg="del">
        <pc:chgData name="金宝 陈" userId="1f6f57c11e81be68" providerId="LiveId" clId="{D3234C3E-8022-4146-ACE4-1A87CE98B0E3}" dt="2026-07-22T07:24:03.908" v="103" actId="47"/>
        <pc:sldMkLst>
          <pc:docMk/>
          <pc:sldMk cId="3900862538" sldId="3083"/>
        </pc:sldMkLst>
      </pc:sldChg>
      <pc:sldChg chg="del">
        <pc:chgData name="金宝 陈" userId="1f6f57c11e81be68" providerId="LiveId" clId="{D3234C3E-8022-4146-ACE4-1A87CE98B0E3}" dt="2026-07-22T07:24:05.037" v="104" actId="47"/>
        <pc:sldMkLst>
          <pc:docMk/>
          <pc:sldMk cId="523062523" sldId="3084"/>
        </pc:sldMkLst>
      </pc:sldChg>
      <pc:sldMasterChg chg="delSldLayout">
        <pc:chgData name="金宝 陈" userId="1f6f57c11e81be68" providerId="LiveId" clId="{D3234C3E-8022-4146-ACE4-1A87CE98B0E3}" dt="2026-07-22T07:24:03.428" v="102" actId="47"/>
        <pc:sldMasterMkLst>
          <pc:docMk/>
          <pc:sldMasterMk cId="2868017314" sldId="2147483650"/>
        </pc:sldMasterMkLst>
        <pc:sldLayoutChg chg="del">
          <pc:chgData name="金宝 陈" userId="1f6f57c11e81be68" providerId="LiveId" clId="{D3234C3E-8022-4146-ACE4-1A87CE98B0E3}" dt="2026-07-22T07:24:03.428" v="102" actId="47"/>
          <pc:sldLayoutMkLst>
            <pc:docMk/>
            <pc:sldMasterMk cId="2868017314" sldId="2147483650"/>
            <pc:sldLayoutMk cId="353293261" sldId="2147483661"/>
          </pc:sldLayoutMkLst>
        </pc:sldLayoutChg>
      </pc:sldMasterChg>
    </pc:docChg>
  </pc:docChgLst>
  <pc:docChgLst>
    <pc:chgData name="金宝 陈" userId="1f6f57c11e81be68" providerId="LiveId" clId="{A488F71F-53C3-4182-93C1-30E390894DAC}"/>
    <pc:docChg chg="undo custSel addSld delSld modSld sldOrd">
      <pc:chgData name="金宝 陈" userId="1f6f57c11e81be68" providerId="LiveId" clId="{A488F71F-53C3-4182-93C1-30E390894DAC}" dt="2026-05-06T05:49:41.446" v="11791"/>
      <pc:docMkLst>
        <pc:docMk/>
      </pc:docMkLst>
      <pc:sldChg chg="del">
        <pc:chgData name="金宝 陈" userId="1f6f57c11e81be68" providerId="LiveId" clId="{A488F71F-53C3-4182-93C1-30E390894DAC}" dt="2026-03-04T02:19:46.692" v="49" actId="47"/>
        <pc:sldMkLst>
          <pc:docMk/>
          <pc:sldMk cId="1712321051" sldId="1926"/>
        </pc:sldMkLst>
      </pc:sldChg>
      <pc:sldChg chg="modSp add del mod">
        <pc:chgData name="金宝 陈" userId="1f6f57c11e81be68" providerId="LiveId" clId="{A488F71F-53C3-4182-93C1-30E390894DAC}" dt="2026-03-04T02:19:48.168" v="52" actId="47"/>
        <pc:sldMkLst>
          <pc:docMk/>
          <pc:sldMk cId="2545772670" sldId="1927"/>
        </pc:sldMkLst>
        <pc:spChg chg="mod">
          <ac:chgData name="金宝 陈" userId="1f6f57c11e81be68" providerId="LiveId" clId="{A488F71F-53C3-4182-93C1-30E390894DAC}" dt="2026-03-04T02:19:14.050" v="9"/>
          <ac:spMkLst>
            <pc:docMk/>
            <pc:sldMk cId="2545772670" sldId="1927"/>
            <ac:spMk id="2" creationId="{47E6CA2E-FA2A-4620-BC93-51E75CBA94A1}"/>
          </ac:spMkLst>
        </pc:spChg>
      </pc:sldChg>
      <pc:sldChg chg="del">
        <pc:chgData name="金宝 陈" userId="1f6f57c11e81be68" providerId="LiveId" clId="{A488F71F-53C3-4182-93C1-30E390894DAC}" dt="2026-03-04T02:19:45.243" v="34" actId="47"/>
        <pc:sldMkLst>
          <pc:docMk/>
          <pc:sldMk cId="1269422540" sldId="1928"/>
        </pc:sldMkLst>
      </pc:sldChg>
      <pc:sldChg chg="addSp delSp modSp add del mod">
        <pc:chgData name="金宝 陈" userId="1f6f57c11e81be68" providerId="LiveId" clId="{A488F71F-53C3-4182-93C1-30E390894DAC}" dt="2026-03-04T02:36:12.748" v="431"/>
        <pc:sldMkLst>
          <pc:docMk/>
          <pc:sldMk cId="3383567339" sldId="1929"/>
        </pc:sldMkLst>
        <pc:spChg chg="del mod">
          <ac:chgData name="金宝 陈" userId="1f6f57c11e81be68" providerId="LiveId" clId="{A488F71F-53C3-4182-93C1-30E390894DAC}" dt="2026-03-04T02:24:49.893" v="54" actId="478"/>
          <ac:spMkLst>
            <pc:docMk/>
            <pc:sldMk cId="3383567339" sldId="1929"/>
            <ac:spMk id="2" creationId="{CB15778F-E631-423C-AE70-9C34F31952BB}"/>
          </ac:spMkLst>
        </pc:spChg>
        <pc:spChg chg="mod">
          <ac:chgData name="金宝 陈" userId="1f6f57c11e81be68" providerId="LiveId" clId="{A488F71F-53C3-4182-93C1-30E390894DAC}" dt="2026-03-04T02:36:12.748" v="431"/>
          <ac:spMkLst>
            <pc:docMk/>
            <pc:sldMk cId="3383567339" sldId="1929"/>
            <ac:spMk id="4" creationId="{2FC3FCBC-4A9D-405A-A607-49B9AF8AA7F1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5" creationId="{0D3FADF2-4C64-4D58-B2B8-85EA115D2CDC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7" creationId="{E2D08579-5CB4-4564-820D-EC361AF91DAA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13" creationId="{3A9D0887-D314-4A4F-9E5F-BC6297F289DD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16" creationId="{8B97140A-EC04-4C3A-BC2C-29E581CE7AFE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17" creationId="{8A6E921A-420B-432F-89D1-D8D098D19F2F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18" creationId="{D9199813-9786-4D33-B217-9CE252A87248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19" creationId="{6592FDF1-96D6-48A4-B5BF-0F9B30B88CAA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20" creationId="{CE4E87F4-E7EE-4517-B123-596E708ED6E3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22" creationId="{8A358610-0FCB-4E1B-8AB5-4D23AC08EA00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23" creationId="{F8835109-C8EE-42EA-B59F-008E9DAD6CD2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24" creationId="{7A479230-F45F-4733-84A9-24AE57A36C58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25" creationId="{FA210A12-B8CC-4DE4-BBC8-400F953A1B52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26" creationId="{48509F62-9909-460A-9A11-2E134E8C6D57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27" creationId="{B9609768-E2D4-4EF0-B4F5-3EA2495DAA0F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29" creationId="{E55B0D6F-92D7-487D-85E2-AA7C0FD41428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31" creationId="{38A99CA1-14DE-4DC5-8015-74D4E482E2ED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32" creationId="{3E0556F1-9F61-4EB7-BF0C-B8803724EBF8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33" creationId="{7F863A72-9CC5-4969-ADFF-6FAF389AA885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34" creationId="{236F2612-87D3-4597-B819-52A3EF00BCDD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36" creationId="{14281B7D-F88E-4608-AA92-FA4249C55043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37" creationId="{C0A85A64-4C11-43F7-A6AD-81448AA6281B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38" creationId="{993CED19-ED6A-4465-BAC7-4B397E3A3566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39" creationId="{089129BE-167F-4F65-8395-46E48E8E1D32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40" creationId="{B64D4728-FA35-4C89-8C91-14E78F0FD966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41" creationId="{A4C53E8C-5C5B-4D00-8BBF-F5CE0C79A958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42" creationId="{04E9BF1F-32BB-4A48-A825-9B8E47BF9582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46" creationId="{EAFF91C2-6B8A-47CF-80D7-7DFCA91C5463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47" creationId="{E33D6503-35A0-46E0-9C91-6B2D7FAE3EAD}"/>
          </ac:spMkLst>
        </pc:spChg>
        <pc:spChg chg="add mod">
          <ac:chgData name="金宝 陈" userId="1f6f57c11e81be68" providerId="LiveId" clId="{A488F71F-53C3-4182-93C1-30E390894DAC}" dt="2026-03-04T02:25:17.919" v="58" actId="1076"/>
          <ac:spMkLst>
            <pc:docMk/>
            <pc:sldMk cId="3383567339" sldId="1929"/>
            <ac:spMk id="48" creationId="{2EBC002C-3069-4FCE-BF67-FDFAC8C3F9B8}"/>
          </ac:spMkLst>
        </pc:spChg>
        <pc:spChg chg="add mod">
          <ac:chgData name="金宝 陈" userId="1f6f57c11e81be68" providerId="LiveId" clId="{A488F71F-53C3-4182-93C1-30E390894DAC}" dt="2026-03-04T02:25:28.068" v="99"/>
          <ac:spMkLst>
            <pc:docMk/>
            <pc:sldMk cId="3383567339" sldId="1929"/>
            <ac:spMk id="49" creationId="{911669EA-B05E-4402-A2EB-FFB7C27937AD}"/>
          </ac:spMkLst>
        </pc:spChg>
        <pc:picChg chg="add mod">
          <ac:chgData name="金宝 陈" userId="1f6f57c11e81be68" providerId="LiveId" clId="{A488F71F-53C3-4182-93C1-30E390894DAC}" dt="2026-03-04T02:25:17.919" v="58" actId="1076"/>
          <ac:picMkLst>
            <pc:docMk/>
            <pc:sldMk cId="3383567339" sldId="1929"/>
            <ac:picMk id="6" creationId="{A4B5EDE0-DF66-4D83-89DE-14CB0AF4FF26}"/>
          </ac:picMkLst>
        </pc:picChg>
        <pc:picChg chg="add mod">
          <ac:chgData name="金宝 陈" userId="1f6f57c11e81be68" providerId="LiveId" clId="{A488F71F-53C3-4182-93C1-30E390894DAC}" dt="2026-03-04T02:25:17.919" v="58" actId="1076"/>
          <ac:picMkLst>
            <pc:docMk/>
            <pc:sldMk cId="3383567339" sldId="1929"/>
            <ac:picMk id="9" creationId="{676011ED-188E-4CA0-8703-D7ED36DC8E0B}"/>
          </ac:picMkLst>
        </pc:picChg>
        <pc:picChg chg="add mod">
          <ac:chgData name="金宝 陈" userId="1f6f57c11e81be68" providerId="LiveId" clId="{A488F71F-53C3-4182-93C1-30E390894DAC}" dt="2026-03-04T02:25:17.919" v="58" actId="1076"/>
          <ac:picMkLst>
            <pc:docMk/>
            <pc:sldMk cId="3383567339" sldId="1929"/>
            <ac:picMk id="10" creationId="{C984A2A2-48AA-43A5-B7CD-458C91596889}"/>
          </ac:picMkLst>
        </pc:picChg>
        <pc:picChg chg="add mod">
          <ac:chgData name="金宝 陈" userId="1f6f57c11e81be68" providerId="LiveId" clId="{A488F71F-53C3-4182-93C1-30E390894DAC}" dt="2026-03-04T02:25:17.919" v="58" actId="1076"/>
          <ac:picMkLst>
            <pc:docMk/>
            <pc:sldMk cId="3383567339" sldId="1929"/>
            <ac:picMk id="14" creationId="{72D868E0-8302-4578-882A-9B1A1820ACB1}"/>
          </ac:picMkLst>
        </pc:pic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8" creationId="{27215FDF-3650-4149-A798-759759E97F63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11" creationId="{14B9C6BF-572E-46FA-8E90-095833A1FF7F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12" creationId="{6181340C-DEBD-4060-8DE2-4F3EEFB7E69C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15" creationId="{94183458-E923-4FDF-8704-D13CC8B03ACA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21" creationId="{1068FAAE-8A95-4CD8-A849-EB435708AC60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28" creationId="{87651123-6698-4714-87C3-21DB8A50CF36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30" creationId="{D8CE76E2-8915-46B8-95E5-7D2B716C0C6A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35" creationId="{D93AF7B8-8B0E-409E-A888-6FE7BEAAA737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43" creationId="{85C5D84F-83BF-4F99-94E3-4717BDEAADA0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44" creationId="{69943083-93A2-4CDB-896D-4A5423F01A8A}"/>
          </ac:cxnSpMkLst>
        </pc:cxnChg>
        <pc:cxnChg chg="add mod">
          <ac:chgData name="金宝 陈" userId="1f6f57c11e81be68" providerId="LiveId" clId="{A488F71F-53C3-4182-93C1-30E390894DAC}" dt="2026-03-04T02:25:17.919" v="58" actId="1076"/>
          <ac:cxnSpMkLst>
            <pc:docMk/>
            <pc:sldMk cId="3383567339" sldId="1929"/>
            <ac:cxnSpMk id="45" creationId="{9D64A49B-3180-4E3F-8AF7-8860537A32F3}"/>
          </ac:cxnSpMkLst>
        </pc:cxnChg>
      </pc:sldChg>
      <pc:sldChg chg="del">
        <pc:chgData name="金宝 陈" userId="1f6f57c11e81be68" providerId="LiveId" clId="{A488F71F-53C3-4182-93C1-30E390894DAC}" dt="2026-03-04T02:19:45.467" v="35" actId="47"/>
        <pc:sldMkLst>
          <pc:docMk/>
          <pc:sldMk cId="896956271" sldId="1930"/>
        </pc:sldMkLst>
      </pc:sldChg>
      <pc:sldChg chg="delSp modSp add del mod">
        <pc:chgData name="金宝 陈" userId="1f6f57c11e81be68" providerId="LiveId" clId="{A488F71F-53C3-4182-93C1-30E390894DAC}" dt="2026-03-04T02:25:59.537" v="114" actId="47"/>
        <pc:sldMkLst>
          <pc:docMk/>
          <pc:sldMk cId="1286366715" sldId="1930"/>
        </pc:sldMkLst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5" creationId="{0D3FADF2-4C64-4D58-B2B8-85EA115D2CDC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7" creationId="{E2D08579-5CB4-4564-820D-EC361AF91DAA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13" creationId="{3A9D0887-D314-4A4F-9E5F-BC6297F289DD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16" creationId="{8B97140A-EC04-4C3A-BC2C-29E581CE7AFE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17" creationId="{8A6E921A-420B-432F-89D1-D8D098D19F2F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18" creationId="{D9199813-9786-4D33-B217-9CE252A87248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19" creationId="{6592FDF1-96D6-48A4-B5BF-0F9B30B88CAA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20" creationId="{CE4E87F4-E7EE-4517-B123-596E708ED6E3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22" creationId="{8A358610-0FCB-4E1B-8AB5-4D23AC08EA00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23" creationId="{F8835109-C8EE-42EA-B59F-008E9DAD6CD2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24" creationId="{7A479230-F45F-4733-84A9-24AE57A36C58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25" creationId="{FA210A12-B8CC-4DE4-BBC8-400F953A1B52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26" creationId="{48509F62-9909-460A-9A11-2E134E8C6D57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27" creationId="{B9609768-E2D4-4EF0-B4F5-3EA2495DAA0F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29" creationId="{E55B0D6F-92D7-487D-85E2-AA7C0FD41428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31" creationId="{38A99CA1-14DE-4DC5-8015-74D4E482E2ED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32" creationId="{3E0556F1-9F61-4EB7-BF0C-B8803724EBF8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33" creationId="{7F863A72-9CC5-4969-ADFF-6FAF389AA885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34" creationId="{236F2612-87D3-4597-B819-52A3EF00BCDD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36" creationId="{14281B7D-F88E-4608-AA92-FA4249C55043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37" creationId="{C0A85A64-4C11-43F7-A6AD-81448AA6281B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38" creationId="{993CED19-ED6A-4465-BAC7-4B397E3A3566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39" creationId="{089129BE-167F-4F65-8395-46E48E8E1D32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40" creationId="{B64D4728-FA35-4C89-8C91-14E78F0FD966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41" creationId="{A4C53E8C-5C5B-4D00-8BBF-F5CE0C79A958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42" creationId="{04E9BF1F-32BB-4A48-A825-9B8E47BF9582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46" creationId="{EAFF91C2-6B8A-47CF-80D7-7DFCA91C5463}"/>
          </ac:spMkLst>
        </pc:spChg>
        <pc:spChg chg="del">
          <ac:chgData name="金宝 陈" userId="1f6f57c11e81be68" providerId="LiveId" clId="{A488F71F-53C3-4182-93C1-30E390894DAC}" dt="2026-03-04T02:25:38.355" v="101" actId="478"/>
          <ac:spMkLst>
            <pc:docMk/>
            <pc:sldMk cId="1286366715" sldId="1930"/>
            <ac:spMk id="47" creationId="{E33D6503-35A0-46E0-9C91-6B2D7FAE3EAD}"/>
          </ac:spMkLst>
        </pc:spChg>
        <pc:spChg chg="del">
          <ac:chgData name="金宝 陈" userId="1f6f57c11e81be68" providerId="LiveId" clId="{A488F71F-53C3-4182-93C1-30E390894DAC}" dt="2026-03-04T02:25:43.872" v="103" actId="478"/>
          <ac:spMkLst>
            <pc:docMk/>
            <pc:sldMk cId="1286366715" sldId="1930"/>
            <ac:spMk id="48" creationId="{2EBC002C-3069-4FCE-BF67-FDFAC8C3F9B8}"/>
          </ac:spMkLst>
        </pc:spChg>
        <pc:spChg chg="mod">
          <ac:chgData name="金宝 陈" userId="1f6f57c11e81be68" providerId="LiveId" clId="{A488F71F-53C3-4182-93C1-30E390894DAC}" dt="2026-03-04T02:25:47.242" v="112"/>
          <ac:spMkLst>
            <pc:docMk/>
            <pc:sldMk cId="1286366715" sldId="1930"/>
            <ac:spMk id="49" creationId="{911669EA-B05E-4402-A2EB-FFB7C27937AD}"/>
          </ac:spMkLst>
        </pc:spChg>
        <pc:picChg chg="del">
          <ac:chgData name="金宝 陈" userId="1f6f57c11e81be68" providerId="LiveId" clId="{A488F71F-53C3-4182-93C1-30E390894DAC}" dt="2026-03-04T02:25:38.355" v="101" actId="478"/>
          <ac:picMkLst>
            <pc:docMk/>
            <pc:sldMk cId="1286366715" sldId="1930"/>
            <ac:picMk id="6" creationId="{A4B5EDE0-DF66-4D83-89DE-14CB0AF4FF26}"/>
          </ac:picMkLst>
        </pc:picChg>
        <pc:picChg chg="del">
          <ac:chgData name="金宝 陈" userId="1f6f57c11e81be68" providerId="LiveId" clId="{A488F71F-53C3-4182-93C1-30E390894DAC}" dt="2026-03-04T02:25:38.355" v="101" actId="478"/>
          <ac:picMkLst>
            <pc:docMk/>
            <pc:sldMk cId="1286366715" sldId="1930"/>
            <ac:picMk id="9" creationId="{676011ED-188E-4CA0-8703-D7ED36DC8E0B}"/>
          </ac:picMkLst>
        </pc:picChg>
        <pc:picChg chg="del">
          <ac:chgData name="金宝 陈" userId="1f6f57c11e81be68" providerId="LiveId" clId="{A488F71F-53C3-4182-93C1-30E390894DAC}" dt="2026-03-04T02:25:39.710" v="102" actId="478"/>
          <ac:picMkLst>
            <pc:docMk/>
            <pc:sldMk cId="1286366715" sldId="1930"/>
            <ac:picMk id="10" creationId="{C984A2A2-48AA-43A5-B7CD-458C91596889}"/>
          </ac:picMkLst>
        </pc:picChg>
        <pc:picChg chg="del">
          <ac:chgData name="金宝 陈" userId="1f6f57c11e81be68" providerId="LiveId" clId="{A488F71F-53C3-4182-93C1-30E390894DAC}" dt="2026-03-04T02:25:38.355" v="101" actId="478"/>
          <ac:picMkLst>
            <pc:docMk/>
            <pc:sldMk cId="1286366715" sldId="1930"/>
            <ac:picMk id="14" creationId="{72D868E0-8302-4578-882A-9B1A1820ACB1}"/>
          </ac:picMkLst>
        </pc:pic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8" creationId="{27215FDF-3650-4149-A798-759759E97F63}"/>
          </ac:cxnSpMkLst>
        </pc:cxnChg>
        <pc:cxnChg chg="del mod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11" creationId="{14B9C6BF-572E-46FA-8E90-095833A1FF7F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12" creationId="{6181340C-DEBD-4060-8DE2-4F3EEFB7E69C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15" creationId="{94183458-E923-4FDF-8704-D13CC8B03ACA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21" creationId="{1068FAAE-8A95-4CD8-A849-EB435708AC60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28" creationId="{87651123-6698-4714-87C3-21DB8A50CF36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30" creationId="{D8CE76E2-8915-46B8-95E5-7D2B716C0C6A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35" creationId="{D93AF7B8-8B0E-409E-A888-6FE7BEAAA737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43" creationId="{85C5D84F-83BF-4F99-94E3-4717BDEAADA0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44" creationId="{69943083-93A2-4CDB-896D-4A5423F01A8A}"/>
          </ac:cxnSpMkLst>
        </pc:cxnChg>
        <pc:cxnChg chg="del">
          <ac:chgData name="金宝 陈" userId="1f6f57c11e81be68" providerId="LiveId" clId="{A488F71F-53C3-4182-93C1-30E390894DAC}" dt="2026-03-04T02:25:38.355" v="101" actId="478"/>
          <ac:cxnSpMkLst>
            <pc:docMk/>
            <pc:sldMk cId="1286366715" sldId="1930"/>
            <ac:cxnSpMk id="45" creationId="{9D64A49B-3180-4E3F-8AF7-8860537A32F3}"/>
          </ac:cxnSpMkLst>
        </pc:cxnChg>
      </pc:sldChg>
      <pc:sldChg chg="del">
        <pc:chgData name="金宝 陈" userId="1f6f57c11e81be68" providerId="LiveId" clId="{A488F71F-53C3-4182-93C1-30E390894DAC}" dt="2026-03-04T02:19:46.623" v="47" actId="47"/>
        <pc:sldMkLst>
          <pc:docMk/>
          <pc:sldMk cId="2217944484" sldId="1931"/>
        </pc:sldMkLst>
      </pc:sldChg>
      <pc:sldChg chg="del">
        <pc:chgData name="金宝 陈" userId="1f6f57c11e81be68" providerId="LiveId" clId="{A488F71F-53C3-4182-93C1-30E390894DAC}" dt="2026-03-04T02:19:46.648" v="48" actId="47"/>
        <pc:sldMkLst>
          <pc:docMk/>
          <pc:sldMk cId="1267757033" sldId="1932"/>
        </pc:sldMkLst>
      </pc:sldChg>
      <pc:sldChg chg="del">
        <pc:chgData name="金宝 陈" userId="1f6f57c11e81be68" providerId="LiveId" clId="{A488F71F-53C3-4182-93C1-30E390894DAC}" dt="2026-03-04T02:19:45.664" v="36" actId="47"/>
        <pc:sldMkLst>
          <pc:docMk/>
          <pc:sldMk cId="1572447306" sldId="1933"/>
        </pc:sldMkLst>
      </pc:sldChg>
      <pc:sldChg chg="del">
        <pc:chgData name="金宝 陈" userId="1f6f57c11e81be68" providerId="LiveId" clId="{A488F71F-53C3-4182-93C1-30E390894DAC}" dt="2026-03-04T02:19:45.811" v="37" actId="47"/>
        <pc:sldMkLst>
          <pc:docMk/>
          <pc:sldMk cId="834301594" sldId="1934"/>
        </pc:sldMkLst>
      </pc:sldChg>
      <pc:sldChg chg="del">
        <pc:chgData name="金宝 陈" userId="1f6f57c11e81be68" providerId="LiveId" clId="{A488F71F-53C3-4182-93C1-30E390894DAC}" dt="2026-03-04T02:19:46.310" v="38" actId="47"/>
        <pc:sldMkLst>
          <pc:docMk/>
          <pc:sldMk cId="4155190708" sldId="1935"/>
        </pc:sldMkLst>
      </pc:sldChg>
      <pc:sldChg chg="del">
        <pc:chgData name="金宝 陈" userId="1f6f57c11e81be68" providerId="LiveId" clId="{A488F71F-53C3-4182-93C1-30E390894DAC}" dt="2026-03-04T02:19:46.358" v="39" actId="47"/>
        <pc:sldMkLst>
          <pc:docMk/>
          <pc:sldMk cId="3641461918" sldId="1936"/>
        </pc:sldMkLst>
      </pc:sldChg>
      <pc:sldChg chg="del">
        <pc:chgData name="金宝 陈" userId="1f6f57c11e81be68" providerId="LiveId" clId="{A488F71F-53C3-4182-93C1-30E390894DAC}" dt="2026-03-04T02:19:46.397" v="40" actId="47"/>
        <pc:sldMkLst>
          <pc:docMk/>
          <pc:sldMk cId="272294542" sldId="1937"/>
        </pc:sldMkLst>
      </pc:sldChg>
      <pc:sldChg chg="del">
        <pc:chgData name="金宝 陈" userId="1f6f57c11e81be68" providerId="LiveId" clId="{A488F71F-53C3-4182-93C1-30E390894DAC}" dt="2026-03-04T02:19:46.420" v="41" actId="47"/>
        <pc:sldMkLst>
          <pc:docMk/>
          <pc:sldMk cId="280096194" sldId="1938"/>
        </pc:sldMkLst>
      </pc:sldChg>
      <pc:sldChg chg="del">
        <pc:chgData name="金宝 陈" userId="1f6f57c11e81be68" providerId="LiveId" clId="{A488F71F-53C3-4182-93C1-30E390894DAC}" dt="2026-03-04T02:19:46.451" v="42" actId="47"/>
        <pc:sldMkLst>
          <pc:docMk/>
          <pc:sldMk cId="2683986165" sldId="1939"/>
        </pc:sldMkLst>
      </pc:sldChg>
      <pc:sldChg chg="del">
        <pc:chgData name="金宝 陈" userId="1f6f57c11e81be68" providerId="LiveId" clId="{A488F71F-53C3-4182-93C1-30E390894DAC}" dt="2026-03-04T02:19:46.482" v="43" actId="47"/>
        <pc:sldMkLst>
          <pc:docMk/>
          <pc:sldMk cId="984817963" sldId="1940"/>
        </pc:sldMkLst>
      </pc:sldChg>
      <pc:sldChg chg="del">
        <pc:chgData name="金宝 陈" userId="1f6f57c11e81be68" providerId="LiveId" clId="{A488F71F-53C3-4182-93C1-30E390894DAC}" dt="2026-03-04T02:19:46.511" v="44" actId="47"/>
        <pc:sldMkLst>
          <pc:docMk/>
          <pc:sldMk cId="791954378" sldId="1941"/>
        </pc:sldMkLst>
      </pc:sldChg>
      <pc:sldChg chg="del">
        <pc:chgData name="金宝 陈" userId="1f6f57c11e81be68" providerId="LiveId" clId="{A488F71F-53C3-4182-93C1-30E390894DAC}" dt="2026-03-04T02:19:46.542" v="45" actId="47"/>
        <pc:sldMkLst>
          <pc:docMk/>
          <pc:sldMk cId="2465458155" sldId="1942"/>
        </pc:sldMkLst>
      </pc:sldChg>
      <pc:sldChg chg="del">
        <pc:chgData name="金宝 陈" userId="1f6f57c11e81be68" providerId="LiveId" clId="{A488F71F-53C3-4182-93C1-30E390894DAC}" dt="2026-03-04T02:19:46.580" v="46" actId="47"/>
        <pc:sldMkLst>
          <pc:docMk/>
          <pc:sldMk cId="4130936991" sldId="1943"/>
        </pc:sldMkLst>
      </pc:sldChg>
      <pc:sldChg chg="modSp add mod">
        <pc:chgData name="金宝 陈" userId="1f6f57c11e81be68" providerId="LiveId" clId="{A488F71F-53C3-4182-93C1-30E390894DAC}" dt="2026-03-04T02:26:27.623" v="139"/>
        <pc:sldMkLst>
          <pc:docMk/>
          <pc:sldMk cId="3313566479" sldId="2997"/>
        </pc:sldMkLst>
        <pc:spChg chg="mod">
          <ac:chgData name="金宝 陈" userId="1f6f57c11e81be68" providerId="LiveId" clId="{A488F71F-53C3-4182-93C1-30E390894DAC}" dt="2026-03-04T02:26:27.623" v="139"/>
          <ac:spMkLst>
            <pc:docMk/>
            <pc:sldMk cId="3313566479" sldId="2997"/>
            <ac:spMk id="2" creationId="{00000000-0000-0000-0000-000000000000}"/>
          </ac:spMkLst>
        </pc:spChg>
      </pc:sldChg>
      <pc:sldChg chg="modSp add mod">
        <pc:chgData name="金宝 陈" userId="1f6f57c11e81be68" providerId="LiveId" clId="{A488F71F-53C3-4182-93C1-30E390894DAC}" dt="2026-03-04T02:32:51.083" v="415"/>
        <pc:sldMkLst>
          <pc:docMk/>
          <pc:sldMk cId="1615377977" sldId="2998"/>
        </pc:sldMkLst>
        <pc:spChg chg="mod">
          <ac:chgData name="金宝 陈" userId="1f6f57c11e81be68" providerId="LiveId" clId="{A488F71F-53C3-4182-93C1-30E390894DAC}" dt="2026-03-04T02:32:51.083" v="415"/>
          <ac:spMkLst>
            <pc:docMk/>
            <pc:sldMk cId="1615377977" sldId="2998"/>
            <ac:spMk id="2" creationId="{00000000-0000-0000-0000-000000000000}"/>
          </ac:spMkLst>
        </pc:spChg>
      </pc:sldChg>
      <pc:sldChg chg="addSp modSp add mod">
        <pc:chgData name="金宝 陈" userId="1f6f57c11e81be68" providerId="LiveId" clId="{A488F71F-53C3-4182-93C1-30E390894DAC}" dt="2026-03-04T02:32:53.067" v="416"/>
        <pc:sldMkLst>
          <pc:docMk/>
          <pc:sldMk cId="117051137" sldId="2999"/>
        </pc:sldMkLst>
        <pc:spChg chg="mod">
          <ac:chgData name="金宝 陈" userId="1f6f57c11e81be68" providerId="LiveId" clId="{A488F71F-53C3-4182-93C1-30E390894DAC}" dt="2026-03-04T02:32:53.067" v="416"/>
          <ac:spMkLst>
            <pc:docMk/>
            <pc:sldMk cId="117051137" sldId="2999"/>
            <ac:spMk id="2" creationId="{00000000-0000-0000-0000-000000000000}"/>
          </ac:spMkLst>
        </pc:spChg>
        <pc:spChg chg="mod">
          <ac:chgData name="金宝 陈" userId="1f6f57c11e81be68" providerId="LiveId" clId="{A488F71F-53C3-4182-93C1-30E390894DAC}" dt="2026-03-04T02:29:58.470" v="350"/>
          <ac:spMkLst>
            <pc:docMk/>
            <pc:sldMk cId="117051137" sldId="2999"/>
            <ac:spMk id="3" creationId="{31B86A6A-219F-4E24-876D-DB9DAB70AA0F}"/>
          </ac:spMkLst>
        </pc:spChg>
        <pc:spChg chg="add mod">
          <ac:chgData name="金宝 陈" userId="1f6f57c11e81be68" providerId="LiveId" clId="{A488F71F-53C3-4182-93C1-30E390894DAC}" dt="2026-03-04T02:29:52.864" v="338" actId="1076"/>
          <ac:spMkLst>
            <pc:docMk/>
            <pc:sldMk cId="117051137" sldId="2999"/>
            <ac:spMk id="4" creationId="{E66659DA-0EC3-4FA7-A7B3-48B156FB223F}"/>
          </ac:spMkLst>
        </pc:spChg>
      </pc:sldChg>
      <pc:sldChg chg="add del">
        <pc:chgData name="金宝 陈" userId="1f6f57c11e81be68" providerId="LiveId" clId="{A488F71F-53C3-4182-93C1-30E390894DAC}" dt="2026-03-04T02:30:36.066" v="355" actId="47"/>
        <pc:sldMkLst>
          <pc:docMk/>
          <pc:sldMk cId="1684899705" sldId="3000"/>
        </pc:sldMkLst>
      </pc:sldChg>
      <pc:sldChg chg="add del">
        <pc:chgData name="金宝 陈" userId="1f6f57c11e81be68" providerId="LiveId" clId="{A488F71F-53C3-4182-93C1-30E390894DAC}" dt="2026-03-04T02:30:29.248" v="352" actId="47"/>
        <pc:sldMkLst>
          <pc:docMk/>
          <pc:sldMk cId="2800947785" sldId="3000"/>
        </pc:sldMkLst>
      </pc:sldChg>
      <pc:sldChg chg="delSp modSp add del mod">
        <pc:chgData name="金宝 陈" userId="1f6f57c11e81be68" providerId="LiveId" clId="{A488F71F-53C3-4182-93C1-30E390894DAC}" dt="2026-03-04T02:33:00.825" v="418" actId="47"/>
        <pc:sldMkLst>
          <pc:docMk/>
          <pc:sldMk cId="1480159210" sldId="3001"/>
        </pc:sldMkLst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5" creationId="{0D3FADF2-4C64-4D58-B2B8-85EA115D2CDC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7" creationId="{E2D08579-5CB4-4564-820D-EC361AF91DAA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13" creationId="{3A9D0887-D314-4A4F-9E5F-BC6297F289DD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16" creationId="{8B97140A-EC04-4C3A-BC2C-29E581CE7AFE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17" creationId="{8A6E921A-420B-432F-89D1-D8D098D19F2F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18" creationId="{D9199813-9786-4D33-B217-9CE252A87248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19" creationId="{6592FDF1-96D6-48A4-B5BF-0F9B30B88CAA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20" creationId="{CE4E87F4-E7EE-4517-B123-596E708ED6E3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22" creationId="{8A358610-0FCB-4E1B-8AB5-4D23AC08EA00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23" creationId="{F8835109-C8EE-42EA-B59F-008E9DAD6CD2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24" creationId="{7A479230-F45F-4733-84A9-24AE57A36C58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25" creationId="{FA210A12-B8CC-4DE4-BBC8-400F953A1B52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26" creationId="{48509F62-9909-460A-9A11-2E134E8C6D57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27" creationId="{B9609768-E2D4-4EF0-B4F5-3EA2495DAA0F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29" creationId="{E55B0D6F-92D7-487D-85E2-AA7C0FD41428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31" creationId="{38A99CA1-14DE-4DC5-8015-74D4E482E2ED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32" creationId="{3E0556F1-9F61-4EB7-BF0C-B8803724EBF8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33" creationId="{7F863A72-9CC5-4969-ADFF-6FAF389AA885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34" creationId="{236F2612-87D3-4597-B819-52A3EF00BCDD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36" creationId="{14281B7D-F88E-4608-AA92-FA4249C55043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37" creationId="{C0A85A64-4C11-43F7-A6AD-81448AA6281B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38" creationId="{993CED19-ED6A-4465-BAC7-4B397E3A3566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39" creationId="{089129BE-167F-4F65-8395-46E48E8E1D32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40" creationId="{B64D4728-FA35-4C89-8C91-14E78F0FD966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41" creationId="{A4C53E8C-5C5B-4D00-8BBF-F5CE0C79A958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42" creationId="{04E9BF1F-32BB-4A48-A825-9B8E47BF9582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46" creationId="{EAFF91C2-6B8A-47CF-80D7-7DFCA91C5463}"/>
          </ac:spMkLst>
        </pc:spChg>
        <pc:spChg chg="del">
          <ac:chgData name="金宝 陈" userId="1f6f57c11e81be68" providerId="LiveId" clId="{A488F71F-53C3-4182-93C1-30E390894DAC}" dt="2026-03-04T02:30:38.819" v="356" actId="478"/>
          <ac:spMkLst>
            <pc:docMk/>
            <pc:sldMk cId="1480159210" sldId="3001"/>
            <ac:spMk id="47" creationId="{E33D6503-35A0-46E0-9C91-6B2D7FAE3EAD}"/>
          </ac:spMkLst>
        </pc:spChg>
        <pc:spChg chg="del">
          <ac:chgData name="金宝 陈" userId="1f6f57c11e81be68" providerId="LiveId" clId="{A488F71F-53C3-4182-93C1-30E390894DAC}" dt="2026-03-04T02:30:41.230" v="357" actId="478"/>
          <ac:spMkLst>
            <pc:docMk/>
            <pc:sldMk cId="1480159210" sldId="3001"/>
            <ac:spMk id="48" creationId="{2EBC002C-3069-4FCE-BF67-FDFAC8C3F9B8}"/>
          </ac:spMkLst>
        </pc:spChg>
        <pc:spChg chg="del mod">
          <ac:chgData name="金宝 陈" userId="1f6f57c11e81be68" providerId="LiveId" clId="{A488F71F-53C3-4182-93C1-30E390894DAC}" dt="2026-03-04T02:32:42.791" v="414" actId="478"/>
          <ac:spMkLst>
            <pc:docMk/>
            <pc:sldMk cId="1480159210" sldId="3001"/>
            <ac:spMk id="49" creationId="{911669EA-B05E-4402-A2EB-FFB7C27937AD}"/>
          </ac:spMkLst>
        </pc:spChg>
        <pc:picChg chg="del">
          <ac:chgData name="金宝 陈" userId="1f6f57c11e81be68" providerId="LiveId" clId="{A488F71F-53C3-4182-93C1-30E390894DAC}" dt="2026-03-04T02:30:38.819" v="356" actId="478"/>
          <ac:picMkLst>
            <pc:docMk/>
            <pc:sldMk cId="1480159210" sldId="3001"/>
            <ac:picMk id="6" creationId="{A4B5EDE0-DF66-4D83-89DE-14CB0AF4FF26}"/>
          </ac:picMkLst>
        </pc:picChg>
        <pc:picChg chg="del">
          <ac:chgData name="金宝 陈" userId="1f6f57c11e81be68" providerId="LiveId" clId="{A488F71F-53C3-4182-93C1-30E390894DAC}" dt="2026-03-04T02:30:38.819" v="356" actId="478"/>
          <ac:picMkLst>
            <pc:docMk/>
            <pc:sldMk cId="1480159210" sldId="3001"/>
            <ac:picMk id="9" creationId="{676011ED-188E-4CA0-8703-D7ED36DC8E0B}"/>
          </ac:picMkLst>
        </pc:picChg>
        <pc:picChg chg="del">
          <ac:chgData name="金宝 陈" userId="1f6f57c11e81be68" providerId="LiveId" clId="{A488F71F-53C3-4182-93C1-30E390894DAC}" dt="2026-03-04T02:30:38.819" v="356" actId="478"/>
          <ac:picMkLst>
            <pc:docMk/>
            <pc:sldMk cId="1480159210" sldId="3001"/>
            <ac:picMk id="10" creationId="{C984A2A2-48AA-43A5-B7CD-458C91596889}"/>
          </ac:picMkLst>
        </pc:picChg>
        <pc:picChg chg="del">
          <ac:chgData name="金宝 陈" userId="1f6f57c11e81be68" providerId="LiveId" clId="{A488F71F-53C3-4182-93C1-30E390894DAC}" dt="2026-03-04T02:30:38.819" v="356" actId="478"/>
          <ac:picMkLst>
            <pc:docMk/>
            <pc:sldMk cId="1480159210" sldId="3001"/>
            <ac:picMk id="14" creationId="{72D868E0-8302-4578-882A-9B1A1820ACB1}"/>
          </ac:picMkLst>
        </pc:pic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8" creationId="{27215FDF-3650-4149-A798-759759E97F63}"/>
          </ac:cxnSpMkLst>
        </pc:cxnChg>
        <pc:cxnChg chg="del mod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11" creationId="{14B9C6BF-572E-46FA-8E90-095833A1FF7F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12" creationId="{6181340C-DEBD-4060-8DE2-4F3EEFB7E69C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15" creationId="{94183458-E923-4FDF-8704-D13CC8B03ACA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21" creationId="{1068FAAE-8A95-4CD8-A849-EB435708AC60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28" creationId="{87651123-6698-4714-87C3-21DB8A50CF36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30" creationId="{D8CE76E2-8915-46B8-95E5-7D2B716C0C6A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35" creationId="{D93AF7B8-8B0E-409E-A888-6FE7BEAAA737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43" creationId="{85C5D84F-83BF-4F99-94E3-4717BDEAADA0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44" creationId="{69943083-93A2-4CDB-896D-4A5423F01A8A}"/>
          </ac:cxnSpMkLst>
        </pc:cxnChg>
        <pc:cxnChg chg="del">
          <ac:chgData name="金宝 陈" userId="1f6f57c11e81be68" providerId="LiveId" clId="{A488F71F-53C3-4182-93C1-30E390894DAC}" dt="2026-03-04T02:30:38.819" v="356" actId="478"/>
          <ac:cxnSpMkLst>
            <pc:docMk/>
            <pc:sldMk cId="1480159210" sldId="3001"/>
            <ac:cxnSpMk id="45" creationId="{9D64A49B-3180-4E3F-8AF7-8860537A32F3}"/>
          </ac:cxnSpMkLst>
        </pc:cxnChg>
      </pc:sldChg>
      <pc:sldChg chg="delSp modSp add del mod">
        <pc:chgData name="金宝 陈" userId="1f6f57c11e81be68" providerId="LiveId" clId="{A488F71F-53C3-4182-93C1-30E390894DAC}" dt="2026-03-04T02:46:17.309" v="1074" actId="47"/>
        <pc:sldMkLst>
          <pc:docMk/>
          <pc:sldMk cId="2749131380" sldId="3002"/>
        </pc:sldMkLst>
        <pc:spChg chg="mod">
          <ac:chgData name="金宝 陈" userId="1f6f57c11e81be68" providerId="LiveId" clId="{A488F71F-53C3-4182-93C1-30E390894DAC}" dt="2026-03-04T02:33:08.486" v="426" actId="20577"/>
          <ac:spMkLst>
            <pc:docMk/>
            <pc:sldMk cId="2749131380" sldId="3002"/>
            <ac:spMk id="3" creationId="{31B86A6A-219F-4E24-876D-DB9DAB70AA0F}"/>
          </ac:spMkLst>
        </pc:spChg>
        <pc:spChg chg="del">
          <ac:chgData name="金宝 陈" userId="1f6f57c11e81be68" providerId="LiveId" clId="{A488F71F-53C3-4182-93C1-30E390894DAC}" dt="2026-03-04T02:33:05.766" v="421" actId="478"/>
          <ac:spMkLst>
            <pc:docMk/>
            <pc:sldMk cId="2749131380" sldId="3002"/>
            <ac:spMk id="4" creationId="{E66659DA-0EC3-4FA7-A7B3-48B156FB223F}"/>
          </ac:spMkLst>
        </pc:spChg>
      </pc:sldChg>
      <pc:sldChg chg="modSp add mod ord">
        <pc:chgData name="金宝 陈" userId="1f6f57c11e81be68" providerId="LiveId" clId="{A488F71F-53C3-4182-93C1-30E390894DAC}" dt="2026-03-04T05:11:36.432" v="2857"/>
        <pc:sldMkLst>
          <pc:docMk/>
          <pc:sldMk cId="3186129572" sldId="3003"/>
        </pc:sldMkLst>
        <pc:spChg chg="mod">
          <ac:chgData name="金宝 陈" userId="1f6f57c11e81be68" providerId="LiveId" clId="{A488F71F-53C3-4182-93C1-30E390894DAC}" dt="2026-03-04T02:36:09.180" v="430"/>
          <ac:spMkLst>
            <pc:docMk/>
            <pc:sldMk cId="3186129572" sldId="3003"/>
            <ac:spMk id="2" creationId="{00000000-0000-0000-0000-000000000000}"/>
          </ac:spMkLst>
        </pc:spChg>
        <pc:spChg chg="mod">
          <ac:chgData name="金宝 陈" userId="1f6f57c11e81be68" providerId="LiveId" clId="{A488F71F-53C3-4182-93C1-30E390894DAC}" dt="2026-03-04T05:11:36.432" v="2857"/>
          <ac:spMkLst>
            <pc:docMk/>
            <pc:sldMk cId="3186129572" sldId="3003"/>
            <ac:spMk id="3" creationId="{31B86A6A-219F-4E24-876D-DB9DAB70AA0F}"/>
          </ac:spMkLst>
        </pc:spChg>
      </pc:sldChg>
      <pc:sldChg chg="modSp add mod">
        <pc:chgData name="金宝 陈" userId="1f6f57c11e81be68" providerId="LiveId" clId="{A488F71F-53C3-4182-93C1-30E390894DAC}" dt="2026-03-04T05:11:39.341" v="2859"/>
        <pc:sldMkLst>
          <pc:docMk/>
          <pc:sldMk cId="4216834092" sldId="3004"/>
        </pc:sldMkLst>
        <pc:spChg chg="mod">
          <ac:chgData name="金宝 陈" userId="1f6f57c11e81be68" providerId="LiveId" clId="{A488F71F-53C3-4182-93C1-30E390894DAC}" dt="2026-03-04T05:11:39.341" v="2859"/>
          <ac:spMkLst>
            <pc:docMk/>
            <pc:sldMk cId="4216834092" sldId="3004"/>
            <ac:spMk id="3" creationId="{31B86A6A-219F-4E24-876D-DB9DAB70AA0F}"/>
          </ac:spMkLst>
        </pc:spChg>
      </pc:sldChg>
      <pc:sldChg chg="add del">
        <pc:chgData name="金宝 陈" userId="1f6f57c11e81be68" providerId="LiveId" clId="{A488F71F-53C3-4182-93C1-30E390894DAC}" dt="2026-03-04T02:54:44.385" v="1782" actId="47"/>
        <pc:sldMkLst>
          <pc:docMk/>
          <pc:sldMk cId="525004373" sldId="3005"/>
        </pc:sldMkLst>
      </pc:sldChg>
      <pc:sldChg chg="addSp delSp modSp add mod">
        <pc:chgData name="金宝 陈" userId="1f6f57c11e81be68" providerId="LiveId" clId="{A488F71F-53C3-4182-93C1-30E390894DAC}" dt="2026-03-04T05:08:57.917" v="2627" actId="22"/>
        <pc:sldMkLst>
          <pc:docMk/>
          <pc:sldMk cId="4150264797" sldId="3005"/>
        </pc:sldMkLst>
        <pc:spChg chg="mod">
          <ac:chgData name="金宝 陈" userId="1f6f57c11e81be68" providerId="LiveId" clId="{A488F71F-53C3-4182-93C1-30E390894DAC}" dt="2026-03-04T02:55:58.819" v="2030" actId="20577"/>
          <ac:spMkLst>
            <pc:docMk/>
            <pc:sldMk cId="4150264797" sldId="3005"/>
            <ac:spMk id="2" creationId="{00000000-0000-0000-0000-000000000000}"/>
          </ac:spMkLst>
        </pc:spChg>
        <pc:spChg chg="mod">
          <ac:chgData name="金宝 陈" userId="1f6f57c11e81be68" providerId="LiveId" clId="{A488F71F-53C3-4182-93C1-30E390894DAC}" dt="2026-03-04T02:59:42.912" v="2625" actId="20577"/>
          <ac:spMkLst>
            <pc:docMk/>
            <pc:sldMk cId="4150264797" sldId="3005"/>
            <ac:spMk id="3" creationId="{31B86A6A-219F-4E24-876D-DB9DAB70AA0F}"/>
          </ac:spMkLst>
        </pc:spChg>
        <pc:spChg chg="add del">
          <ac:chgData name="金宝 陈" userId="1f6f57c11e81be68" providerId="LiveId" clId="{A488F71F-53C3-4182-93C1-30E390894DAC}" dt="2026-03-04T05:08:57.917" v="2627" actId="22"/>
          <ac:spMkLst>
            <pc:docMk/>
            <pc:sldMk cId="4150264797" sldId="3005"/>
            <ac:spMk id="6" creationId="{B85E319B-BBF0-4995-917E-2B1081367512}"/>
          </ac:spMkLst>
        </pc:spChg>
      </pc:sldChg>
      <pc:sldChg chg="modSp new mod">
        <pc:chgData name="金宝 陈" userId="1f6f57c11e81be68" providerId="LiveId" clId="{A488F71F-53C3-4182-93C1-30E390894DAC}" dt="2026-03-04T05:10:47.096" v="2855"/>
        <pc:sldMkLst>
          <pc:docMk/>
          <pc:sldMk cId="1497671302" sldId="3006"/>
        </pc:sldMkLst>
        <pc:spChg chg="mod">
          <ac:chgData name="金宝 陈" userId="1f6f57c11e81be68" providerId="LiveId" clId="{A488F71F-53C3-4182-93C1-30E390894DAC}" dt="2026-03-04T05:09:42.253" v="2667"/>
          <ac:spMkLst>
            <pc:docMk/>
            <pc:sldMk cId="1497671302" sldId="3006"/>
            <ac:spMk id="2" creationId="{26952AB4-DDE1-4536-9C72-31A0330E39DA}"/>
          </ac:spMkLst>
        </pc:spChg>
        <pc:spChg chg="mod">
          <ac:chgData name="金宝 陈" userId="1f6f57c11e81be68" providerId="LiveId" clId="{A488F71F-53C3-4182-93C1-30E390894DAC}" dt="2026-03-04T05:10:47.096" v="2855"/>
          <ac:spMkLst>
            <pc:docMk/>
            <pc:sldMk cId="1497671302" sldId="3006"/>
            <ac:spMk id="3" creationId="{9F23852E-2F60-4424-A700-9BA819ED792E}"/>
          </ac:spMkLst>
        </pc:spChg>
      </pc:sldChg>
      <pc:sldChg chg="delSp modSp add del mod">
        <pc:chgData name="金宝 陈" userId="1f6f57c11e81be68" providerId="LiveId" clId="{A488F71F-53C3-4182-93C1-30E390894DAC}" dt="2026-03-11T01:41:35.899" v="2905" actId="47"/>
        <pc:sldMkLst>
          <pc:docMk/>
          <pc:sldMk cId="3236473978" sldId="3007"/>
        </pc:sldMkLst>
        <pc:spChg chg="mod">
          <ac:chgData name="金宝 陈" userId="1f6f57c11e81be68" providerId="LiveId" clId="{A488F71F-53C3-4182-93C1-30E390894DAC}" dt="2026-03-11T01:41:30.786" v="2903" actId="21"/>
          <ac:spMkLst>
            <pc:docMk/>
            <pc:sldMk cId="3236473978" sldId="3007"/>
            <ac:spMk id="4" creationId="{2FC3FCBC-4A9D-405A-A607-49B9AF8AA7F1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5" creationId="{0D3FADF2-4C64-4D58-B2B8-85EA115D2CDC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7" creationId="{E2D08579-5CB4-4564-820D-EC361AF91DAA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13" creationId="{3A9D0887-D314-4A4F-9E5F-BC6297F289DD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16" creationId="{8B97140A-EC04-4C3A-BC2C-29E581CE7AFE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17" creationId="{8A6E921A-420B-432F-89D1-D8D098D19F2F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18" creationId="{D9199813-9786-4D33-B217-9CE252A87248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19" creationId="{6592FDF1-96D6-48A4-B5BF-0F9B30B88CAA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20" creationId="{CE4E87F4-E7EE-4517-B123-596E708ED6E3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22" creationId="{8A358610-0FCB-4E1B-8AB5-4D23AC08EA00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23" creationId="{F8835109-C8EE-42EA-B59F-008E9DAD6CD2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24" creationId="{7A479230-F45F-4733-84A9-24AE57A36C58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25" creationId="{FA210A12-B8CC-4DE4-BBC8-400F953A1B52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26" creationId="{48509F62-9909-460A-9A11-2E134E8C6D57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27" creationId="{B9609768-E2D4-4EF0-B4F5-3EA2495DAA0F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29" creationId="{E55B0D6F-92D7-487D-85E2-AA7C0FD41428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31" creationId="{38A99CA1-14DE-4DC5-8015-74D4E482E2ED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32" creationId="{3E0556F1-9F61-4EB7-BF0C-B8803724EBF8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33" creationId="{7F863A72-9CC5-4969-ADFF-6FAF389AA885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34" creationId="{236F2612-87D3-4597-B819-52A3EF00BCDD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36" creationId="{14281B7D-F88E-4608-AA92-FA4249C55043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37" creationId="{C0A85A64-4C11-43F7-A6AD-81448AA6281B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38" creationId="{993CED19-ED6A-4465-BAC7-4B397E3A3566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39" creationId="{089129BE-167F-4F65-8395-46E48E8E1D32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40" creationId="{B64D4728-FA35-4C89-8C91-14E78F0FD966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41" creationId="{A4C53E8C-5C5B-4D00-8BBF-F5CE0C79A958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42" creationId="{04E9BF1F-32BB-4A48-A825-9B8E47BF9582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46" creationId="{EAFF91C2-6B8A-47CF-80D7-7DFCA91C5463}"/>
          </ac:spMkLst>
        </pc:spChg>
        <pc:spChg chg="del">
          <ac:chgData name="金宝 陈" userId="1f6f57c11e81be68" providerId="LiveId" clId="{A488F71F-53C3-4182-93C1-30E390894DAC}" dt="2026-03-11T01:39:24.661" v="2898" actId="478"/>
          <ac:spMkLst>
            <pc:docMk/>
            <pc:sldMk cId="3236473978" sldId="3007"/>
            <ac:spMk id="47" creationId="{E33D6503-35A0-46E0-9C91-6B2D7FAE3EAD}"/>
          </ac:spMkLst>
        </pc:spChg>
        <pc:spChg chg="del">
          <ac:chgData name="金宝 陈" userId="1f6f57c11e81be68" providerId="LiveId" clId="{A488F71F-53C3-4182-93C1-30E390894DAC}" dt="2026-03-11T01:39:26.737" v="2899" actId="478"/>
          <ac:spMkLst>
            <pc:docMk/>
            <pc:sldMk cId="3236473978" sldId="3007"/>
            <ac:spMk id="48" creationId="{2EBC002C-3069-4FCE-BF67-FDFAC8C3F9B8}"/>
          </ac:spMkLst>
        </pc:spChg>
        <pc:spChg chg="del">
          <ac:chgData name="金宝 陈" userId="1f6f57c11e81be68" providerId="LiveId" clId="{A488F71F-53C3-4182-93C1-30E390894DAC}" dt="2026-03-11T01:39:28.735" v="2901" actId="478"/>
          <ac:spMkLst>
            <pc:docMk/>
            <pc:sldMk cId="3236473978" sldId="3007"/>
            <ac:spMk id="49" creationId="{911669EA-B05E-4402-A2EB-FFB7C27937AD}"/>
          </ac:spMkLst>
        </pc:spChg>
        <pc:picChg chg="del">
          <ac:chgData name="金宝 陈" userId="1f6f57c11e81be68" providerId="LiveId" clId="{A488F71F-53C3-4182-93C1-30E390894DAC}" dt="2026-03-11T01:39:24.661" v="2898" actId="478"/>
          <ac:picMkLst>
            <pc:docMk/>
            <pc:sldMk cId="3236473978" sldId="3007"/>
            <ac:picMk id="6" creationId="{A4B5EDE0-DF66-4D83-89DE-14CB0AF4FF26}"/>
          </ac:picMkLst>
        </pc:picChg>
        <pc:picChg chg="del">
          <ac:chgData name="金宝 陈" userId="1f6f57c11e81be68" providerId="LiveId" clId="{A488F71F-53C3-4182-93C1-30E390894DAC}" dt="2026-03-11T01:39:24.661" v="2898" actId="478"/>
          <ac:picMkLst>
            <pc:docMk/>
            <pc:sldMk cId="3236473978" sldId="3007"/>
            <ac:picMk id="9" creationId="{676011ED-188E-4CA0-8703-D7ED36DC8E0B}"/>
          </ac:picMkLst>
        </pc:picChg>
        <pc:picChg chg="del">
          <ac:chgData name="金宝 陈" userId="1f6f57c11e81be68" providerId="LiveId" clId="{A488F71F-53C3-4182-93C1-30E390894DAC}" dt="2026-03-11T01:39:24.661" v="2898" actId="478"/>
          <ac:picMkLst>
            <pc:docMk/>
            <pc:sldMk cId="3236473978" sldId="3007"/>
            <ac:picMk id="10" creationId="{C984A2A2-48AA-43A5-B7CD-458C91596889}"/>
          </ac:picMkLst>
        </pc:picChg>
        <pc:picChg chg="del">
          <ac:chgData name="金宝 陈" userId="1f6f57c11e81be68" providerId="LiveId" clId="{A488F71F-53C3-4182-93C1-30E390894DAC}" dt="2026-03-11T01:39:27.651" v="2900" actId="478"/>
          <ac:picMkLst>
            <pc:docMk/>
            <pc:sldMk cId="3236473978" sldId="3007"/>
            <ac:picMk id="14" creationId="{72D868E0-8302-4578-882A-9B1A1820ACB1}"/>
          </ac:picMkLst>
        </pc:pic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8" creationId="{27215FDF-3650-4149-A798-759759E97F63}"/>
          </ac:cxnSpMkLst>
        </pc:cxnChg>
        <pc:cxnChg chg="del mod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11" creationId="{14B9C6BF-572E-46FA-8E90-095833A1FF7F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12" creationId="{6181340C-DEBD-4060-8DE2-4F3EEFB7E69C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15" creationId="{94183458-E923-4FDF-8704-D13CC8B03ACA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21" creationId="{1068FAAE-8A95-4CD8-A849-EB435708AC60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28" creationId="{87651123-6698-4714-87C3-21DB8A50CF36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30" creationId="{D8CE76E2-8915-46B8-95E5-7D2B716C0C6A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35" creationId="{D93AF7B8-8B0E-409E-A888-6FE7BEAAA737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43" creationId="{85C5D84F-83BF-4F99-94E3-4717BDEAADA0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44" creationId="{69943083-93A2-4CDB-896D-4A5423F01A8A}"/>
          </ac:cxnSpMkLst>
        </pc:cxnChg>
        <pc:cxnChg chg="del">
          <ac:chgData name="金宝 陈" userId="1f6f57c11e81be68" providerId="LiveId" clId="{A488F71F-53C3-4182-93C1-30E390894DAC}" dt="2026-03-11T01:39:24.661" v="2898" actId="478"/>
          <ac:cxnSpMkLst>
            <pc:docMk/>
            <pc:sldMk cId="3236473978" sldId="3007"/>
            <ac:cxnSpMk id="45" creationId="{9D64A49B-3180-4E3F-8AF7-8860537A32F3}"/>
          </ac:cxnSpMkLst>
        </pc:cxnChg>
      </pc:sldChg>
      <pc:sldChg chg="modSp add mod">
        <pc:chgData name="金宝 陈" userId="1f6f57c11e81be68" providerId="LiveId" clId="{A488F71F-53C3-4182-93C1-30E390894DAC}" dt="2026-03-11T03:17:37.810" v="5053" actId="20577"/>
        <pc:sldMkLst>
          <pc:docMk/>
          <pc:sldMk cId="1572357241" sldId="3008"/>
        </pc:sldMkLst>
        <pc:spChg chg="mod">
          <ac:chgData name="金宝 陈" userId="1f6f57c11e81be68" providerId="LiveId" clId="{A488F71F-53C3-4182-93C1-30E390894DAC}" dt="2026-03-11T01:41:33.445" v="2904"/>
          <ac:spMkLst>
            <pc:docMk/>
            <pc:sldMk cId="1572357241" sldId="3008"/>
            <ac:spMk id="2" creationId="{00000000-0000-0000-0000-000000000000}"/>
          </ac:spMkLst>
        </pc:spChg>
        <pc:spChg chg="mod">
          <ac:chgData name="金宝 陈" userId="1f6f57c11e81be68" providerId="LiveId" clId="{A488F71F-53C3-4182-93C1-30E390894DAC}" dt="2026-03-11T03:17:37.810" v="5053" actId="20577"/>
          <ac:spMkLst>
            <pc:docMk/>
            <pc:sldMk cId="1572357241" sldId="3008"/>
            <ac:spMk id="13" creationId="{F209C439-3803-45C4-A04E-F427D4A1A592}"/>
          </ac:spMkLst>
        </pc:spChg>
      </pc:sldChg>
      <pc:sldChg chg="addSp delSp modSp add mod">
        <pc:chgData name="金宝 陈" userId="1f6f57c11e81be68" providerId="LiveId" clId="{A488F71F-53C3-4182-93C1-30E390894DAC}" dt="2026-03-11T02:18:58.022" v="3024"/>
        <pc:sldMkLst>
          <pc:docMk/>
          <pc:sldMk cId="107992732" sldId="3009"/>
        </pc:sldMkLst>
        <pc:spChg chg="mod">
          <ac:chgData name="金宝 陈" userId="1f6f57c11e81be68" providerId="LiveId" clId="{A488F71F-53C3-4182-93C1-30E390894DAC}" dt="2026-03-11T02:17:13.744" v="2924" actId="20577"/>
          <ac:spMkLst>
            <pc:docMk/>
            <pc:sldMk cId="107992732" sldId="3009"/>
            <ac:spMk id="4" creationId="{3BCDF7F4-49CC-4219-BF3D-F221773D914D}"/>
          </ac:spMkLst>
        </pc:spChg>
        <pc:spChg chg="add mod">
          <ac:chgData name="金宝 陈" userId="1f6f57c11e81be68" providerId="LiveId" clId="{A488F71F-53C3-4182-93C1-30E390894DAC}" dt="2026-03-11T02:18:58.022" v="3024"/>
          <ac:spMkLst>
            <pc:docMk/>
            <pc:sldMk cId="107992732" sldId="3009"/>
            <ac:spMk id="6" creationId="{A437989B-7811-464B-9F98-F74A8B236C04}"/>
          </ac:spMkLst>
        </pc:spChg>
        <pc:spChg chg="del">
          <ac:chgData name="金宝 陈" userId="1f6f57c11e81be68" providerId="LiveId" clId="{A488F71F-53C3-4182-93C1-30E390894DAC}" dt="2026-03-11T01:41:42.112" v="2907" actId="478"/>
          <ac:spMkLst>
            <pc:docMk/>
            <pc:sldMk cId="107992732" sldId="3009"/>
            <ac:spMk id="9" creationId="{C043713E-6D98-48A4-BF60-B3CDD9B3A519}"/>
          </ac:spMkLst>
        </pc:spChg>
        <pc:spChg chg="del">
          <ac:chgData name="金宝 陈" userId="1f6f57c11e81be68" providerId="LiveId" clId="{A488F71F-53C3-4182-93C1-30E390894DAC}" dt="2026-03-11T01:41:42.112" v="2907" actId="478"/>
          <ac:spMkLst>
            <pc:docMk/>
            <pc:sldMk cId="107992732" sldId="3009"/>
            <ac:spMk id="11" creationId="{99E75B39-7BA7-4AF8-83D3-2CC7CC3B75D5}"/>
          </ac:spMkLst>
        </pc:spChg>
        <pc:spChg chg="del">
          <ac:chgData name="金宝 陈" userId="1f6f57c11e81be68" providerId="LiveId" clId="{A488F71F-53C3-4182-93C1-30E390894DAC}" dt="2026-03-11T01:41:42.112" v="2907" actId="478"/>
          <ac:spMkLst>
            <pc:docMk/>
            <pc:sldMk cId="107992732" sldId="3009"/>
            <ac:spMk id="12" creationId="{4FAE0CDB-2DC9-42E2-9C8A-B3EEA6F7B403}"/>
          </ac:spMkLst>
        </pc:spChg>
        <pc:spChg chg="del">
          <ac:chgData name="金宝 陈" userId="1f6f57c11e81be68" providerId="LiveId" clId="{A488F71F-53C3-4182-93C1-30E390894DAC}" dt="2026-03-11T01:41:42.112" v="2907" actId="478"/>
          <ac:spMkLst>
            <pc:docMk/>
            <pc:sldMk cId="107992732" sldId="3009"/>
            <ac:spMk id="13" creationId="{F209C439-3803-45C4-A04E-F427D4A1A592}"/>
          </ac:spMkLst>
        </pc:spChg>
        <pc:picChg chg="add mod">
          <ac:chgData name="金宝 陈" userId="1f6f57c11e81be68" providerId="LiveId" clId="{A488F71F-53C3-4182-93C1-30E390894DAC}" dt="2026-03-11T02:18:12.798" v="2926" actId="1076"/>
          <ac:picMkLst>
            <pc:docMk/>
            <pc:sldMk cId="107992732" sldId="3009"/>
            <ac:picMk id="5" creationId="{F3EFF07B-992B-4836-B72B-003D53614A13}"/>
          </ac:picMkLst>
        </pc:picChg>
        <pc:picChg chg="del">
          <ac:chgData name="金宝 陈" userId="1f6f57c11e81be68" providerId="LiveId" clId="{A488F71F-53C3-4182-93C1-30E390894DAC}" dt="2026-03-11T01:41:42.794" v="2908" actId="478"/>
          <ac:picMkLst>
            <pc:docMk/>
            <pc:sldMk cId="107992732" sldId="3009"/>
            <ac:picMk id="8" creationId="{689C9624-0703-494C-AD9D-826BA215E6D4}"/>
          </ac:picMkLst>
        </pc:picChg>
      </pc:sldChg>
      <pc:sldChg chg="addSp delSp modSp add mod">
        <pc:chgData name="金宝 陈" userId="1f6f57c11e81be68" providerId="LiveId" clId="{A488F71F-53C3-4182-93C1-30E390894DAC}" dt="2026-03-11T03:18:11.416" v="5063" actId="20577"/>
        <pc:sldMkLst>
          <pc:docMk/>
          <pc:sldMk cId="3163178877" sldId="3010"/>
        </pc:sldMkLst>
        <pc:spChg chg="add mod">
          <ac:chgData name="金宝 陈" userId="1f6f57c11e81be68" providerId="LiveId" clId="{A488F71F-53C3-4182-93C1-30E390894DAC}" dt="2026-03-11T03:18:11.416" v="5063" actId="20577"/>
          <ac:spMkLst>
            <pc:docMk/>
            <pc:sldMk cId="3163178877" sldId="3010"/>
            <ac:spMk id="3" creationId="{0F2A8124-3B54-4451-8C23-732DA98B2578}"/>
          </ac:spMkLst>
        </pc:spChg>
        <pc:picChg chg="del">
          <ac:chgData name="金宝 陈" userId="1f6f57c11e81be68" providerId="LiveId" clId="{A488F71F-53C3-4182-93C1-30E390894DAC}" dt="2026-03-11T02:19:13.489" v="3026" actId="478"/>
          <ac:picMkLst>
            <pc:docMk/>
            <pc:sldMk cId="3163178877" sldId="3010"/>
            <ac:picMk id="5" creationId="{F3EFF07B-992B-4836-B72B-003D53614A13}"/>
          </ac:picMkLst>
        </pc:picChg>
        <pc:picChg chg="add mod">
          <ac:chgData name="金宝 陈" userId="1f6f57c11e81be68" providerId="LiveId" clId="{A488F71F-53C3-4182-93C1-30E390894DAC}" dt="2026-03-11T02:21:55.274" v="3066" actId="1076"/>
          <ac:picMkLst>
            <pc:docMk/>
            <pc:sldMk cId="3163178877" sldId="3010"/>
            <ac:picMk id="8" creationId="{E076539D-539F-40C5-8A82-9514F5521B7C}"/>
          </ac:picMkLst>
        </pc:picChg>
      </pc:sldChg>
      <pc:sldChg chg="addSp delSp modSp add mod">
        <pc:chgData name="金宝 陈" userId="1f6f57c11e81be68" providerId="LiveId" clId="{A488F71F-53C3-4182-93C1-30E390894DAC}" dt="2026-03-11T03:19:09.384" v="5064" actId="1076"/>
        <pc:sldMkLst>
          <pc:docMk/>
          <pc:sldMk cId="1217296911" sldId="3011"/>
        </pc:sldMkLst>
        <pc:spChg chg="mod">
          <ac:chgData name="金宝 陈" userId="1f6f57c11e81be68" providerId="LiveId" clId="{A488F71F-53C3-4182-93C1-30E390894DAC}" dt="2026-03-11T03:11:54.023" v="4881"/>
          <ac:spMkLst>
            <pc:docMk/>
            <pc:sldMk cId="1217296911" sldId="3011"/>
            <ac:spMk id="3" creationId="{0F2A8124-3B54-4451-8C23-732DA98B2578}"/>
          </ac:spMkLst>
        </pc:spChg>
        <pc:spChg chg="add mod">
          <ac:chgData name="金宝 陈" userId="1f6f57c11e81be68" providerId="LiveId" clId="{A488F71F-53C3-4182-93C1-30E390894DAC}" dt="2026-03-11T03:19:09.384" v="5064" actId="1076"/>
          <ac:spMkLst>
            <pc:docMk/>
            <pc:sldMk cId="1217296911" sldId="3011"/>
            <ac:spMk id="10" creationId="{AA91B715-158D-4026-9BE2-D60FC17B1769}"/>
          </ac:spMkLst>
        </pc:spChg>
        <pc:picChg chg="add mod">
          <ac:chgData name="金宝 陈" userId="1f6f57c11e81be68" providerId="LiveId" clId="{A488F71F-53C3-4182-93C1-30E390894DAC}" dt="2026-03-11T02:23:18.567" v="3098" actId="1076"/>
          <ac:picMkLst>
            <pc:docMk/>
            <pc:sldMk cId="1217296911" sldId="3011"/>
            <ac:picMk id="7" creationId="{4D085FDE-1FB2-458B-9DF8-3CB783BFA8A9}"/>
          </ac:picMkLst>
        </pc:picChg>
        <pc:picChg chg="del">
          <ac:chgData name="金宝 陈" userId="1f6f57c11e81be68" providerId="LiveId" clId="{A488F71F-53C3-4182-93C1-30E390894DAC}" dt="2026-03-11T02:22:03.141" v="3068" actId="478"/>
          <ac:picMkLst>
            <pc:docMk/>
            <pc:sldMk cId="1217296911" sldId="3011"/>
            <ac:picMk id="8" creationId="{E076539D-539F-40C5-8A82-9514F5521B7C}"/>
          </ac:picMkLst>
        </pc:picChg>
      </pc:sldChg>
      <pc:sldChg chg="addSp delSp modSp add mod">
        <pc:chgData name="金宝 陈" userId="1f6f57c11e81be68" providerId="LiveId" clId="{A488F71F-53C3-4182-93C1-30E390894DAC}" dt="2026-03-11T02:29:57.266" v="3368" actId="20577"/>
        <pc:sldMkLst>
          <pc:docMk/>
          <pc:sldMk cId="787117041" sldId="3012"/>
        </pc:sldMkLst>
        <pc:spChg chg="mod">
          <ac:chgData name="金宝 陈" userId="1f6f57c11e81be68" providerId="LiveId" clId="{A488F71F-53C3-4182-93C1-30E390894DAC}" dt="2026-03-11T02:29:57.266" v="3368" actId="20577"/>
          <ac:spMkLst>
            <pc:docMk/>
            <pc:sldMk cId="787117041" sldId="3012"/>
            <ac:spMk id="3" creationId="{0F2A8124-3B54-4451-8C23-732DA98B2578}"/>
          </ac:spMkLst>
        </pc:spChg>
        <pc:spChg chg="add mod">
          <ac:chgData name="金宝 陈" userId="1f6f57c11e81be68" providerId="LiveId" clId="{A488F71F-53C3-4182-93C1-30E390894DAC}" dt="2026-03-11T02:29:34.091" v="3357"/>
          <ac:spMkLst>
            <pc:docMk/>
            <pc:sldMk cId="787117041" sldId="3012"/>
            <ac:spMk id="9" creationId="{5C171E4C-94CA-48FF-A85B-24264E35E7EA}"/>
          </ac:spMkLst>
        </pc:spChg>
        <pc:spChg chg="del">
          <ac:chgData name="金宝 陈" userId="1f6f57c11e81be68" providerId="LiveId" clId="{A488F71F-53C3-4182-93C1-30E390894DAC}" dt="2026-03-11T02:24:47.170" v="3242" actId="478"/>
          <ac:spMkLst>
            <pc:docMk/>
            <pc:sldMk cId="787117041" sldId="3012"/>
            <ac:spMk id="10" creationId="{AA91B715-158D-4026-9BE2-D60FC17B1769}"/>
          </ac:spMkLst>
        </pc:spChg>
        <pc:spChg chg="add mod">
          <ac:chgData name="金宝 陈" userId="1f6f57c11e81be68" providerId="LiveId" clId="{A488F71F-53C3-4182-93C1-30E390894DAC}" dt="2026-03-11T02:29:50.402" v="3363" actId="20577"/>
          <ac:spMkLst>
            <pc:docMk/>
            <pc:sldMk cId="787117041" sldId="3012"/>
            <ac:spMk id="13" creationId="{7B62F11E-923E-40E1-AA39-B055222E4037}"/>
          </ac:spMkLst>
        </pc:spChg>
        <pc:picChg chg="del">
          <ac:chgData name="金宝 陈" userId="1f6f57c11e81be68" providerId="LiveId" clId="{A488F71F-53C3-4182-93C1-30E390894DAC}" dt="2026-03-11T02:24:22.669" v="3237" actId="478"/>
          <ac:picMkLst>
            <pc:docMk/>
            <pc:sldMk cId="787117041" sldId="3012"/>
            <ac:picMk id="7" creationId="{4D085FDE-1FB2-458B-9DF8-3CB783BFA8A9}"/>
          </ac:picMkLst>
        </pc:picChg>
        <pc:picChg chg="add mod">
          <ac:chgData name="金宝 陈" userId="1f6f57c11e81be68" providerId="LiveId" clId="{A488F71F-53C3-4182-93C1-30E390894DAC}" dt="2026-03-11T02:28:28.685" v="3326" actId="1076"/>
          <ac:picMkLst>
            <pc:docMk/>
            <pc:sldMk cId="787117041" sldId="3012"/>
            <ac:picMk id="8" creationId="{778E44F3-058D-4D9F-ADDD-8F29D16B946A}"/>
          </ac:picMkLst>
        </pc:picChg>
      </pc:sldChg>
      <pc:sldChg chg="addSp delSp modSp add mod">
        <pc:chgData name="金宝 陈" userId="1f6f57c11e81be68" providerId="LiveId" clId="{A488F71F-53C3-4182-93C1-30E390894DAC}" dt="2026-03-11T05:29:17.522" v="5350"/>
        <pc:sldMkLst>
          <pc:docMk/>
          <pc:sldMk cId="2788157270" sldId="3013"/>
        </pc:sldMkLst>
        <pc:spChg chg="mod">
          <ac:chgData name="金宝 陈" userId="1f6f57c11e81be68" providerId="LiveId" clId="{A488F71F-53C3-4182-93C1-30E390894DAC}" dt="2026-03-11T03:12:04.978" v="4883"/>
          <ac:spMkLst>
            <pc:docMk/>
            <pc:sldMk cId="2788157270" sldId="3013"/>
            <ac:spMk id="3" creationId="{0F2A8124-3B54-4451-8C23-732DA98B2578}"/>
          </ac:spMkLst>
        </pc:spChg>
        <pc:spChg chg="del">
          <ac:chgData name="金宝 陈" userId="1f6f57c11e81be68" providerId="LiveId" clId="{A488F71F-53C3-4182-93C1-30E390894DAC}" dt="2026-03-11T02:30:01.665" v="3371" actId="478"/>
          <ac:spMkLst>
            <pc:docMk/>
            <pc:sldMk cId="2788157270" sldId="3013"/>
            <ac:spMk id="9" creationId="{5C171E4C-94CA-48FF-A85B-24264E35E7EA}"/>
          </ac:spMkLst>
        </pc:spChg>
        <pc:spChg chg="add del mod">
          <ac:chgData name="金宝 陈" userId="1f6f57c11e81be68" providerId="LiveId" clId="{A488F71F-53C3-4182-93C1-30E390894DAC}" dt="2026-03-11T02:30:55.583" v="3587"/>
          <ac:spMkLst>
            <pc:docMk/>
            <pc:sldMk cId="2788157270" sldId="3013"/>
            <ac:spMk id="10" creationId="{21E51E64-0AA0-4A08-9203-A218DBC63CE8}"/>
          </ac:spMkLst>
        </pc:spChg>
        <pc:spChg chg="add mod">
          <ac:chgData name="金宝 陈" userId="1f6f57c11e81be68" providerId="LiveId" clId="{A488F71F-53C3-4182-93C1-30E390894DAC}" dt="2026-03-11T05:29:17.522" v="5350"/>
          <ac:spMkLst>
            <pc:docMk/>
            <pc:sldMk cId="2788157270" sldId="3013"/>
            <ac:spMk id="11" creationId="{B6EA4862-024E-4397-BE2B-37088FAB1F4C}"/>
          </ac:spMkLst>
        </pc:spChg>
        <pc:spChg chg="del">
          <ac:chgData name="金宝 陈" userId="1f6f57c11e81be68" providerId="LiveId" clId="{A488F71F-53C3-4182-93C1-30E390894DAC}" dt="2026-03-11T02:30:00.771" v="3370" actId="478"/>
          <ac:spMkLst>
            <pc:docMk/>
            <pc:sldMk cId="2788157270" sldId="3013"/>
            <ac:spMk id="13" creationId="{7B62F11E-923E-40E1-AA39-B055222E4037}"/>
          </ac:spMkLst>
        </pc:spChg>
        <pc:picChg chg="del">
          <ac:chgData name="金宝 陈" userId="1f6f57c11e81be68" providerId="LiveId" clId="{A488F71F-53C3-4182-93C1-30E390894DAC}" dt="2026-03-11T02:30:02.355" v="3372" actId="478"/>
          <ac:picMkLst>
            <pc:docMk/>
            <pc:sldMk cId="2788157270" sldId="3013"/>
            <ac:picMk id="8" creationId="{778E44F3-058D-4D9F-ADDD-8F29D16B946A}"/>
          </ac:picMkLst>
        </pc:picChg>
      </pc:sldChg>
      <pc:sldChg chg="addSp delSp modSp add mod">
        <pc:chgData name="金宝 陈" userId="1f6f57c11e81be68" providerId="LiveId" clId="{A488F71F-53C3-4182-93C1-30E390894DAC}" dt="2026-03-11T03:20:50.065" v="5175" actId="1076"/>
        <pc:sldMkLst>
          <pc:docMk/>
          <pc:sldMk cId="3131864435" sldId="3014"/>
        </pc:sldMkLst>
        <pc:spChg chg="del">
          <ac:chgData name="金宝 陈" userId="1f6f57c11e81be68" providerId="LiveId" clId="{A488F71F-53C3-4182-93C1-30E390894DAC}" dt="2026-03-11T02:32:52.873" v="3655" actId="478"/>
          <ac:spMkLst>
            <pc:docMk/>
            <pc:sldMk cId="3131864435" sldId="3014"/>
            <ac:spMk id="3" creationId="{0F2A8124-3B54-4451-8C23-732DA98B2578}"/>
          </ac:spMkLst>
        </pc:spChg>
        <pc:spChg chg="mod">
          <ac:chgData name="金宝 陈" userId="1f6f57c11e81be68" providerId="LiveId" clId="{A488F71F-53C3-4182-93C1-30E390894DAC}" dt="2026-03-11T03:20:48.400" v="5174" actId="1076"/>
          <ac:spMkLst>
            <pc:docMk/>
            <pc:sldMk cId="3131864435" sldId="3014"/>
            <ac:spMk id="6" creationId="{A437989B-7811-464B-9F98-F74A8B236C04}"/>
          </ac:spMkLst>
        </pc:spChg>
        <pc:spChg chg="add mod">
          <ac:chgData name="金宝 陈" userId="1f6f57c11e81be68" providerId="LiveId" clId="{A488F71F-53C3-4182-93C1-30E390894DAC}" dt="2026-03-11T03:20:50.065" v="5175" actId="1076"/>
          <ac:spMkLst>
            <pc:docMk/>
            <pc:sldMk cId="3131864435" sldId="3014"/>
            <ac:spMk id="8" creationId="{8744DFAC-1178-40D0-8E75-694AC437EEDF}"/>
          </ac:spMkLst>
        </pc:spChg>
        <pc:spChg chg="del">
          <ac:chgData name="金宝 陈" userId="1f6f57c11e81be68" providerId="LiveId" clId="{A488F71F-53C3-4182-93C1-30E390894DAC}" dt="2026-03-11T02:32:51.980" v="3654" actId="478"/>
          <ac:spMkLst>
            <pc:docMk/>
            <pc:sldMk cId="3131864435" sldId="3014"/>
            <ac:spMk id="11" creationId="{B6EA4862-024E-4397-BE2B-37088FAB1F4C}"/>
          </ac:spMkLst>
        </pc:spChg>
      </pc:sldChg>
      <pc:sldChg chg="addSp delSp modSp add mod ord chgLayout">
        <pc:chgData name="金宝 陈" userId="1f6f57c11e81be68" providerId="LiveId" clId="{A488F71F-53C3-4182-93C1-30E390894DAC}" dt="2026-03-11T03:10:48.358" v="4877"/>
        <pc:sldMkLst>
          <pc:docMk/>
          <pc:sldMk cId="1084676217" sldId="3015"/>
        </pc:sldMkLst>
        <pc:spChg chg="mod ord">
          <ac:chgData name="金宝 陈" userId="1f6f57c11e81be68" providerId="LiveId" clId="{A488F71F-53C3-4182-93C1-30E390894DAC}" dt="2026-03-11T03:10:26.934" v="4828" actId="700"/>
          <ac:spMkLst>
            <pc:docMk/>
            <pc:sldMk cId="1084676217" sldId="3015"/>
            <ac:spMk id="2" creationId="{00000000-0000-0000-0000-000000000000}"/>
          </ac:spMkLst>
        </pc:spChg>
        <pc:spChg chg="add mod ord">
          <ac:chgData name="金宝 陈" userId="1f6f57c11e81be68" providerId="LiveId" clId="{A488F71F-53C3-4182-93C1-30E390894DAC}" dt="2026-03-11T03:10:48.358" v="4877"/>
          <ac:spMkLst>
            <pc:docMk/>
            <pc:sldMk cId="1084676217" sldId="3015"/>
            <ac:spMk id="3" creationId="{65E83572-3E46-4568-93F4-DFE7ABC6A906}"/>
          </ac:spMkLst>
        </pc:spChg>
        <pc:spChg chg="del">
          <ac:chgData name="金宝 陈" userId="1f6f57c11e81be68" providerId="LiveId" clId="{A488F71F-53C3-4182-93C1-30E390894DAC}" dt="2026-03-11T03:10:23.080" v="4827" actId="478"/>
          <ac:spMkLst>
            <pc:docMk/>
            <pc:sldMk cId="1084676217" sldId="3015"/>
            <ac:spMk id="4" creationId="{3BCDF7F4-49CC-4219-BF3D-F221773D914D}"/>
          </ac:spMkLst>
        </pc:spChg>
        <pc:spChg chg="del">
          <ac:chgData name="金宝 陈" userId="1f6f57c11e81be68" providerId="LiveId" clId="{A488F71F-53C3-4182-93C1-30E390894DAC}" dt="2026-03-11T03:10:21.823" v="4826" actId="478"/>
          <ac:spMkLst>
            <pc:docMk/>
            <pc:sldMk cId="1084676217" sldId="3015"/>
            <ac:spMk id="9" creationId="{C043713E-6D98-48A4-BF60-B3CDD9B3A519}"/>
          </ac:spMkLst>
        </pc:spChg>
        <pc:spChg chg="del">
          <ac:chgData name="金宝 陈" userId="1f6f57c11e81be68" providerId="LiveId" clId="{A488F71F-53C3-4182-93C1-30E390894DAC}" dt="2026-03-11T03:10:19.121" v="4823" actId="478"/>
          <ac:spMkLst>
            <pc:docMk/>
            <pc:sldMk cId="1084676217" sldId="3015"/>
            <ac:spMk id="11" creationId="{99E75B39-7BA7-4AF8-83D3-2CC7CC3B75D5}"/>
          </ac:spMkLst>
        </pc:spChg>
        <pc:spChg chg="del">
          <ac:chgData name="金宝 陈" userId="1f6f57c11e81be68" providerId="LiveId" clId="{A488F71F-53C3-4182-93C1-30E390894DAC}" dt="2026-03-11T03:10:19.932" v="4824" actId="478"/>
          <ac:spMkLst>
            <pc:docMk/>
            <pc:sldMk cId="1084676217" sldId="3015"/>
            <ac:spMk id="12" creationId="{4FAE0CDB-2DC9-42E2-9C8A-B3EEA6F7B403}"/>
          </ac:spMkLst>
        </pc:spChg>
        <pc:spChg chg="del">
          <ac:chgData name="金宝 陈" userId="1f6f57c11e81be68" providerId="LiveId" clId="{A488F71F-53C3-4182-93C1-30E390894DAC}" dt="2026-03-11T03:10:20.758" v="4825" actId="478"/>
          <ac:spMkLst>
            <pc:docMk/>
            <pc:sldMk cId="1084676217" sldId="3015"/>
            <ac:spMk id="13" creationId="{F209C439-3803-45C4-A04E-F427D4A1A592}"/>
          </ac:spMkLst>
        </pc:spChg>
        <pc:spChg chg="mod ord">
          <ac:chgData name="金宝 陈" userId="1f6f57c11e81be68" providerId="LiveId" clId="{A488F71F-53C3-4182-93C1-30E390894DAC}" dt="2026-03-11T03:10:26.934" v="4828" actId="700"/>
          <ac:spMkLst>
            <pc:docMk/>
            <pc:sldMk cId="1084676217" sldId="3015"/>
            <ac:spMk id="18" creationId="{00000000-0000-0000-0000-000000000000}"/>
          </ac:spMkLst>
        </pc:spChg>
        <pc:picChg chg="del">
          <ac:chgData name="金宝 陈" userId="1f6f57c11e81be68" providerId="LiveId" clId="{A488F71F-53C3-4182-93C1-30E390894DAC}" dt="2026-03-11T03:10:18.008" v="4822" actId="478"/>
          <ac:picMkLst>
            <pc:docMk/>
            <pc:sldMk cId="1084676217" sldId="3015"/>
            <ac:picMk id="8" creationId="{689C9624-0703-494C-AD9D-826BA215E6D4}"/>
          </ac:picMkLst>
        </pc:picChg>
      </pc:sldChg>
      <pc:sldChg chg="add del">
        <pc:chgData name="金宝 陈" userId="1f6f57c11e81be68" providerId="LiveId" clId="{A488F71F-53C3-4182-93C1-30E390894DAC}" dt="2026-03-11T03:21:16.255" v="5178" actId="47"/>
        <pc:sldMkLst>
          <pc:docMk/>
          <pc:sldMk cId="1509687264" sldId="3016"/>
        </pc:sldMkLst>
      </pc:sldChg>
      <pc:sldChg chg="modSp new mod">
        <pc:chgData name="金宝 陈" userId="1f6f57c11e81be68" providerId="LiveId" clId="{A488F71F-53C3-4182-93C1-30E390894DAC}" dt="2026-03-11T03:22:15.745" v="5344" actId="20577"/>
        <pc:sldMkLst>
          <pc:docMk/>
          <pc:sldMk cId="1481214517" sldId="3017"/>
        </pc:sldMkLst>
        <pc:spChg chg="mod">
          <ac:chgData name="金宝 陈" userId="1f6f57c11e81be68" providerId="LiveId" clId="{A488F71F-53C3-4182-93C1-30E390894DAC}" dt="2026-03-11T03:22:15.745" v="5344" actId="20577"/>
          <ac:spMkLst>
            <pc:docMk/>
            <pc:sldMk cId="1481214517" sldId="3017"/>
            <ac:spMk id="2" creationId="{17C33CA7-D156-46BC-9DFC-1E56E7518DC7}"/>
          </ac:spMkLst>
        </pc:spChg>
        <pc:spChg chg="mod">
          <ac:chgData name="金宝 陈" userId="1f6f57c11e81be68" providerId="LiveId" clId="{A488F71F-53C3-4182-93C1-30E390894DAC}" dt="2026-03-11T03:22:05.150" v="5343"/>
          <ac:spMkLst>
            <pc:docMk/>
            <pc:sldMk cId="1481214517" sldId="3017"/>
            <ac:spMk id="3" creationId="{1F691C25-00D7-43FC-887C-8F94C412389C}"/>
          </ac:spMkLst>
        </pc:spChg>
      </pc:sldChg>
      <pc:sldChg chg="modSp add mod">
        <pc:chgData name="金宝 陈" userId="1f6f57c11e81be68" providerId="LiveId" clId="{A488F71F-53C3-4182-93C1-30E390894DAC}" dt="2026-03-18T03:15:03.098" v="5354"/>
        <pc:sldMkLst>
          <pc:docMk/>
          <pc:sldMk cId="1850060031" sldId="3018"/>
        </pc:sldMkLst>
        <pc:spChg chg="mod">
          <ac:chgData name="金宝 陈" userId="1f6f57c11e81be68" providerId="LiveId" clId="{A488F71F-53C3-4182-93C1-30E390894DAC}" dt="2026-03-18T03:15:03.098" v="5354"/>
          <ac:spMkLst>
            <pc:docMk/>
            <pc:sldMk cId="1850060031" sldId="3018"/>
            <ac:spMk id="2" creationId="{47E6CA2E-FA2A-4620-BC93-51E75CBA94A1}"/>
          </ac:spMkLst>
        </pc:spChg>
      </pc:sldChg>
      <pc:sldChg chg="modSp add mod">
        <pc:chgData name="金宝 陈" userId="1f6f57c11e81be68" providerId="LiveId" clId="{A488F71F-53C3-4182-93C1-30E390894DAC}" dt="2026-03-18T03:15:11.217" v="5359"/>
        <pc:sldMkLst>
          <pc:docMk/>
          <pc:sldMk cId="6015108" sldId="3019"/>
        </pc:sldMkLst>
        <pc:spChg chg="mod">
          <ac:chgData name="金宝 陈" userId="1f6f57c11e81be68" providerId="LiveId" clId="{A488F71F-53C3-4182-93C1-30E390894DAC}" dt="2026-03-18T03:15:11.217" v="5359"/>
          <ac:spMkLst>
            <pc:docMk/>
            <pc:sldMk cId="6015108" sldId="3019"/>
            <ac:spMk id="2" creationId="{47E6CA2E-FA2A-4620-BC93-51E75CBA94A1}"/>
          </ac:spMkLst>
        </pc:spChg>
      </pc:sldChg>
      <pc:sldChg chg="modSp add mod">
        <pc:chgData name="金宝 陈" userId="1f6f57c11e81be68" providerId="LiveId" clId="{A488F71F-53C3-4182-93C1-30E390894DAC}" dt="2026-03-18T03:15:14.532" v="5361"/>
        <pc:sldMkLst>
          <pc:docMk/>
          <pc:sldMk cId="2255222843" sldId="3020"/>
        </pc:sldMkLst>
        <pc:spChg chg="mod">
          <ac:chgData name="金宝 陈" userId="1f6f57c11e81be68" providerId="LiveId" clId="{A488F71F-53C3-4182-93C1-30E390894DAC}" dt="2026-03-18T03:15:14.532" v="5361"/>
          <ac:spMkLst>
            <pc:docMk/>
            <pc:sldMk cId="2255222843" sldId="3020"/>
            <ac:spMk id="2" creationId="{47E6CA2E-FA2A-4620-BC93-51E75CBA94A1}"/>
          </ac:spMkLst>
        </pc:spChg>
      </pc:sldChg>
      <pc:sldChg chg="modSp add mod">
        <pc:chgData name="金宝 陈" userId="1f6f57c11e81be68" providerId="LiveId" clId="{A488F71F-53C3-4182-93C1-30E390894DAC}" dt="2026-03-18T03:15:16.565" v="5363"/>
        <pc:sldMkLst>
          <pc:docMk/>
          <pc:sldMk cId="1329458205" sldId="3021"/>
        </pc:sldMkLst>
        <pc:spChg chg="mod">
          <ac:chgData name="金宝 陈" userId="1f6f57c11e81be68" providerId="LiveId" clId="{A488F71F-53C3-4182-93C1-30E390894DAC}" dt="2026-03-18T03:15:16.565" v="5363"/>
          <ac:spMkLst>
            <pc:docMk/>
            <pc:sldMk cId="1329458205" sldId="3021"/>
            <ac:spMk id="2" creationId="{47E6CA2E-FA2A-4620-BC93-51E75CBA94A1}"/>
          </ac:spMkLst>
        </pc:spChg>
      </pc:sldChg>
      <pc:sldChg chg="modSp add mod">
        <pc:chgData name="金宝 陈" userId="1f6f57c11e81be68" providerId="LiveId" clId="{A488F71F-53C3-4182-93C1-30E390894DAC}" dt="2026-03-18T03:15:18.804" v="5365"/>
        <pc:sldMkLst>
          <pc:docMk/>
          <pc:sldMk cId="2256222075" sldId="3022"/>
        </pc:sldMkLst>
        <pc:spChg chg="mod">
          <ac:chgData name="金宝 陈" userId="1f6f57c11e81be68" providerId="LiveId" clId="{A488F71F-53C3-4182-93C1-30E390894DAC}" dt="2026-03-18T03:15:18.804" v="5365"/>
          <ac:spMkLst>
            <pc:docMk/>
            <pc:sldMk cId="2256222075" sldId="3022"/>
            <ac:spMk id="4" creationId="{6C85CA04-B4AF-437A-B9CB-B47C0761B995}"/>
          </ac:spMkLst>
        </pc:spChg>
      </pc:sldChg>
      <pc:sldChg chg="modSp add mod">
        <pc:chgData name="金宝 陈" userId="1f6f57c11e81be68" providerId="LiveId" clId="{A488F71F-53C3-4182-93C1-30E390894DAC}" dt="2026-03-18T03:15:20.829" v="5367"/>
        <pc:sldMkLst>
          <pc:docMk/>
          <pc:sldMk cId="680632532" sldId="3023"/>
        </pc:sldMkLst>
        <pc:spChg chg="mod">
          <ac:chgData name="金宝 陈" userId="1f6f57c11e81be68" providerId="LiveId" clId="{A488F71F-53C3-4182-93C1-30E390894DAC}" dt="2026-03-18T03:15:20.829" v="5367"/>
          <ac:spMkLst>
            <pc:docMk/>
            <pc:sldMk cId="680632532" sldId="3023"/>
            <ac:spMk id="4" creationId="{6C85CA04-B4AF-437A-B9CB-B47C0761B995}"/>
          </ac:spMkLst>
        </pc:spChg>
      </pc:sldChg>
      <pc:sldChg chg="modSp add mod">
        <pc:chgData name="金宝 陈" userId="1f6f57c11e81be68" providerId="LiveId" clId="{A488F71F-53C3-4182-93C1-30E390894DAC}" dt="2026-03-18T03:15:22.928" v="5369"/>
        <pc:sldMkLst>
          <pc:docMk/>
          <pc:sldMk cId="1535126795" sldId="3024"/>
        </pc:sldMkLst>
        <pc:spChg chg="mod">
          <ac:chgData name="金宝 陈" userId="1f6f57c11e81be68" providerId="LiveId" clId="{A488F71F-53C3-4182-93C1-30E390894DAC}" dt="2026-03-18T03:15:22.928" v="5369"/>
          <ac:spMkLst>
            <pc:docMk/>
            <pc:sldMk cId="1535126795" sldId="3024"/>
            <ac:spMk id="4" creationId="{90827700-5E8A-44F1-BC1F-1499FF16D94F}"/>
          </ac:spMkLst>
        </pc:spChg>
      </pc:sldChg>
      <pc:sldChg chg="modSp mod">
        <pc:chgData name="金宝 陈" userId="1f6f57c11e81be68" providerId="LiveId" clId="{A488F71F-53C3-4182-93C1-30E390894DAC}" dt="2026-03-22T12:10:13.909" v="5464"/>
        <pc:sldMkLst>
          <pc:docMk/>
          <pc:sldMk cId="707871600" sldId="3025"/>
        </pc:sldMkLst>
        <pc:spChg chg="mod">
          <ac:chgData name="金宝 陈" userId="1f6f57c11e81be68" providerId="LiveId" clId="{A488F71F-53C3-4182-93C1-30E390894DAC}" dt="2026-03-22T12:10:13.909" v="5464"/>
          <ac:spMkLst>
            <pc:docMk/>
            <pc:sldMk cId="707871600" sldId="3025"/>
            <ac:spMk id="4" creationId="{90827700-5E8A-44F1-BC1F-1499FF16D94F}"/>
          </ac:spMkLst>
        </pc:spChg>
      </pc:sldChg>
      <pc:sldChg chg="modSp mod">
        <pc:chgData name="金宝 陈" userId="1f6f57c11e81be68" providerId="LiveId" clId="{A488F71F-53C3-4182-93C1-30E390894DAC}" dt="2026-03-22T12:10:24.323" v="5473"/>
        <pc:sldMkLst>
          <pc:docMk/>
          <pc:sldMk cId="3198775812" sldId="3026"/>
        </pc:sldMkLst>
        <pc:spChg chg="mod">
          <ac:chgData name="金宝 陈" userId="1f6f57c11e81be68" providerId="LiveId" clId="{A488F71F-53C3-4182-93C1-30E390894DAC}" dt="2026-03-22T12:10:24.323" v="5473"/>
          <ac:spMkLst>
            <pc:docMk/>
            <pc:sldMk cId="3198775812" sldId="3026"/>
            <ac:spMk id="4" creationId="{90827700-5E8A-44F1-BC1F-1499FF16D94F}"/>
          </ac:spMkLst>
        </pc:spChg>
      </pc:sldChg>
      <pc:sldChg chg="modSp mod">
        <pc:chgData name="金宝 陈" userId="1f6f57c11e81be68" providerId="LiveId" clId="{A488F71F-53C3-4182-93C1-30E390894DAC}" dt="2026-03-22T12:10:20.969" v="5471"/>
        <pc:sldMkLst>
          <pc:docMk/>
          <pc:sldMk cId="1538200419" sldId="3027"/>
        </pc:sldMkLst>
        <pc:spChg chg="mod">
          <ac:chgData name="金宝 陈" userId="1f6f57c11e81be68" providerId="LiveId" clId="{A488F71F-53C3-4182-93C1-30E390894DAC}" dt="2026-03-22T12:10:20.969" v="5471"/>
          <ac:spMkLst>
            <pc:docMk/>
            <pc:sldMk cId="1538200419" sldId="3027"/>
            <ac:spMk id="4" creationId="{90827700-5E8A-44F1-BC1F-1499FF16D94F}"/>
          </ac:spMkLst>
        </pc:spChg>
      </pc:sldChg>
      <pc:sldChg chg="modSp mod">
        <pc:chgData name="金宝 陈" userId="1f6f57c11e81be68" providerId="LiveId" clId="{A488F71F-53C3-4182-93C1-30E390894DAC}" dt="2026-03-22T12:10:28.079" v="5475"/>
        <pc:sldMkLst>
          <pc:docMk/>
          <pc:sldMk cId="528296799" sldId="3028"/>
        </pc:sldMkLst>
        <pc:spChg chg="mod">
          <ac:chgData name="金宝 陈" userId="1f6f57c11e81be68" providerId="LiveId" clId="{A488F71F-53C3-4182-93C1-30E390894DAC}" dt="2026-03-22T12:10:28.079" v="5475"/>
          <ac:spMkLst>
            <pc:docMk/>
            <pc:sldMk cId="528296799" sldId="3028"/>
            <ac:spMk id="4" creationId="{90827700-5E8A-44F1-BC1F-1499FF16D94F}"/>
          </ac:spMkLst>
        </pc:spChg>
      </pc:sldChg>
      <pc:sldChg chg="addSp delSp modSp add mod">
        <pc:chgData name="金宝 陈" userId="1f6f57c11e81be68" providerId="LiveId" clId="{A488F71F-53C3-4182-93C1-30E390894DAC}" dt="2026-03-23T10:22:47.194" v="5476" actId="1076"/>
        <pc:sldMkLst>
          <pc:docMk/>
          <pc:sldMk cId="1777142776" sldId="3029"/>
        </pc:sldMkLst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5" creationId="{0D3FADF2-4C64-4D58-B2B8-85EA115D2CDC}"/>
          </ac:spMkLst>
        </pc:spChg>
        <pc:spChg chg="del mod">
          <ac:chgData name="金宝 陈" userId="1f6f57c11e81be68" providerId="LiveId" clId="{A488F71F-53C3-4182-93C1-30E390894DAC}" dt="2026-03-19T02:28:14.064" v="5390" actId="478"/>
          <ac:spMkLst>
            <pc:docMk/>
            <pc:sldMk cId="1777142776" sldId="3029"/>
            <ac:spMk id="7" creationId="{E2D08579-5CB4-4564-820D-EC361AF91DAA}"/>
          </ac:spMkLst>
        </pc:spChg>
        <pc:spChg chg="del">
          <ac:chgData name="金宝 陈" userId="1f6f57c11e81be68" providerId="LiveId" clId="{A488F71F-53C3-4182-93C1-30E390894DAC}" dt="2026-03-19T02:28:12.920" v="5389" actId="478"/>
          <ac:spMkLst>
            <pc:docMk/>
            <pc:sldMk cId="1777142776" sldId="3029"/>
            <ac:spMk id="13" creationId="{3A9D0887-D314-4A4F-9E5F-BC6297F289DD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16" creationId="{8B97140A-EC04-4C3A-BC2C-29E581CE7AFE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17" creationId="{8A6E921A-420B-432F-89D1-D8D098D19F2F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18" creationId="{D9199813-9786-4D33-B217-9CE252A87248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19" creationId="{6592FDF1-96D6-48A4-B5BF-0F9B30B88CAA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20" creationId="{CE4E87F4-E7EE-4517-B123-596E708ED6E3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22" creationId="{8A358610-0FCB-4E1B-8AB5-4D23AC08EA00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23" creationId="{F8835109-C8EE-42EA-B59F-008E9DAD6CD2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24" creationId="{7A479230-F45F-4733-84A9-24AE57A36C58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25" creationId="{FA210A12-B8CC-4DE4-BBC8-400F953A1B52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26" creationId="{48509F62-9909-460A-9A11-2E134E8C6D57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27" creationId="{B9609768-E2D4-4EF0-B4F5-3EA2495DAA0F}"/>
          </ac:spMkLst>
        </pc:spChg>
        <pc:spChg chg="del">
          <ac:chgData name="金宝 陈" userId="1f6f57c11e81be68" providerId="LiveId" clId="{A488F71F-53C3-4182-93C1-30E390894DAC}" dt="2026-03-19T02:28:16.457" v="5393" actId="478"/>
          <ac:spMkLst>
            <pc:docMk/>
            <pc:sldMk cId="1777142776" sldId="3029"/>
            <ac:spMk id="29" creationId="{E55B0D6F-92D7-487D-85E2-AA7C0FD41428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31" creationId="{38A99CA1-14DE-4DC5-8015-74D4E482E2ED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32" creationId="{3E0556F1-9F61-4EB7-BF0C-B8803724EBF8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33" creationId="{7F863A72-9CC5-4969-ADFF-6FAF389AA885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34" creationId="{236F2612-87D3-4597-B819-52A3EF00BCDD}"/>
          </ac:spMkLst>
        </pc:spChg>
        <pc:spChg chg="mod">
          <ac:chgData name="金宝 陈" userId="1f6f57c11e81be68" providerId="LiveId" clId="{A488F71F-53C3-4182-93C1-30E390894DAC}" dt="2026-03-19T02:30:20.435" v="5413" actId="1076"/>
          <ac:spMkLst>
            <pc:docMk/>
            <pc:sldMk cId="1777142776" sldId="3029"/>
            <ac:spMk id="36" creationId="{14281B7D-F88E-4608-AA92-FA4249C55043}"/>
          </ac:spMkLst>
        </pc:spChg>
        <pc:spChg chg="mod">
          <ac:chgData name="金宝 陈" userId="1f6f57c11e81be68" providerId="LiveId" clId="{A488F71F-53C3-4182-93C1-30E390894DAC}" dt="2026-03-19T02:30:24.478" v="5414" actId="1076"/>
          <ac:spMkLst>
            <pc:docMk/>
            <pc:sldMk cId="1777142776" sldId="3029"/>
            <ac:spMk id="37" creationId="{C0A85A64-4C11-43F7-A6AD-81448AA6281B}"/>
          </ac:spMkLst>
        </pc:spChg>
        <pc:spChg chg="mod">
          <ac:chgData name="金宝 陈" userId="1f6f57c11e81be68" providerId="LiveId" clId="{A488F71F-53C3-4182-93C1-30E390894DAC}" dt="2026-03-19T02:30:24.478" v="5414" actId="1076"/>
          <ac:spMkLst>
            <pc:docMk/>
            <pc:sldMk cId="1777142776" sldId="3029"/>
            <ac:spMk id="38" creationId="{993CED19-ED6A-4465-BAC7-4B397E3A3566}"/>
          </ac:spMkLst>
        </pc:spChg>
        <pc:spChg chg="mod">
          <ac:chgData name="金宝 陈" userId="1f6f57c11e81be68" providerId="LiveId" clId="{A488F71F-53C3-4182-93C1-30E390894DAC}" dt="2026-03-19T02:30:24.478" v="5414" actId="1076"/>
          <ac:spMkLst>
            <pc:docMk/>
            <pc:sldMk cId="1777142776" sldId="3029"/>
            <ac:spMk id="39" creationId="{089129BE-167F-4F65-8395-46E48E8E1D32}"/>
          </ac:spMkLst>
        </pc:spChg>
        <pc:spChg chg="mod">
          <ac:chgData name="金宝 陈" userId="1f6f57c11e81be68" providerId="LiveId" clId="{A488F71F-53C3-4182-93C1-30E390894DAC}" dt="2026-03-19T02:30:24.478" v="5414" actId="1076"/>
          <ac:spMkLst>
            <pc:docMk/>
            <pc:sldMk cId="1777142776" sldId="3029"/>
            <ac:spMk id="40" creationId="{B64D4728-FA35-4C89-8C91-14E78F0FD966}"/>
          </ac:spMkLst>
        </pc:spChg>
        <pc:spChg chg="mod">
          <ac:chgData name="金宝 陈" userId="1f6f57c11e81be68" providerId="LiveId" clId="{A488F71F-53C3-4182-93C1-30E390894DAC}" dt="2026-03-19T02:30:24.478" v="5414" actId="1076"/>
          <ac:spMkLst>
            <pc:docMk/>
            <pc:sldMk cId="1777142776" sldId="3029"/>
            <ac:spMk id="41" creationId="{A4C53E8C-5C5B-4D00-8BBF-F5CE0C79A958}"/>
          </ac:spMkLst>
        </pc:spChg>
        <pc:spChg chg="del mod">
          <ac:chgData name="金宝 陈" userId="1f6f57c11e81be68" providerId="LiveId" clId="{A488F71F-53C3-4182-93C1-30E390894DAC}" dt="2026-03-19T02:29:30.729" v="5410" actId="478"/>
          <ac:spMkLst>
            <pc:docMk/>
            <pc:sldMk cId="1777142776" sldId="3029"/>
            <ac:spMk id="42" creationId="{04E9BF1F-32BB-4A48-A825-9B8E47BF9582}"/>
          </ac:spMkLst>
        </pc:spChg>
        <pc:spChg chg="mod">
          <ac:chgData name="金宝 陈" userId="1f6f57c11e81be68" providerId="LiveId" clId="{A488F71F-53C3-4182-93C1-30E390894DAC}" dt="2026-03-19T02:30:24.478" v="5414" actId="1076"/>
          <ac:spMkLst>
            <pc:docMk/>
            <pc:sldMk cId="1777142776" sldId="3029"/>
            <ac:spMk id="46" creationId="{EAFF91C2-6B8A-47CF-80D7-7DFCA91C5463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47" creationId="{E33D6503-35A0-46E0-9C91-6B2D7FAE3EAD}"/>
          </ac:spMkLst>
        </pc:spChg>
        <pc:spChg chg="mod">
          <ac:chgData name="金宝 陈" userId="1f6f57c11e81be68" providerId="LiveId" clId="{A488F71F-53C3-4182-93C1-30E390894DAC}" dt="2026-03-19T02:28:27.159" v="5395" actId="1076"/>
          <ac:spMkLst>
            <pc:docMk/>
            <pc:sldMk cId="1777142776" sldId="3029"/>
            <ac:spMk id="48" creationId="{2EBC002C-3069-4FCE-BF67-FDFAC8C3F9B8}"/>
          </ac:spMkLst>
        </pc:spChg>
        <pc:spChg chg="add mod">
          <ac:chgData name="金宝 陈" userId="1f6f57c11e81be68" providerId="LiveId" clId="{A488F71F-53C3-4182-93C1-30E390894DAC}" dt="2026-03-19T02:33:03.728" v="5433" actId="20577"/>
          <ac:spMkLst>
            <pc:docMk/>
            <pc:sldMk cId="1777142776" sldId="3029"/>
            <ac:spMk id="50" creationId="{2A2800B8-A2EF-4556-A027-DFD1D4FC907B}"/>
          </ac:spMkLst>
        </pc:spChg>
        <pc:spChg chg="add mod">
          <ac:chgData name="金宝 陈" userId="1f6f57c11e81be68" providerId="LiveId" clId="{A488F71F-53C3-4182-93C1-30E390894DAC}" dt="2026-03-19T02:33:21.096" v="5461" actId="20577"/>
          <ac:spMkLst>
            <pc:docMk/>
            <pc:sldMk cId="1777142776" sldId="3029"/>
            <ac:spMk id="51" creationId="{122E82A5-AF4E-4B17-80FF-25E73DB17E11}"/>
          </ac:spMkLst>
        </pc:spChg>
        <pc:picChg chg="del">
          <ac:chgData name="金宝 陈" userId="1f6f57c11e81be68" providerId="LiveId" clId="{A488F71F-53C3-4182-93C1-30E390894DAC}" dt="2026-03-19T02:28:12.031" v="5388" actId="478"/>
          <ac:picMkLst>
            <pc:docMk/>
            <pc:sldMk cId="1777142776" sldId="3029"/>
            <ac:picMk id="6" creationId="{A4B5EDE0-DF66-4D83-89DE-14CB0AF4FF26}"/>
          </ac:picMkLst>
        </pc:picChg>
        <pc:picChg chg="del">
          <ac:chgData name="金宝 陈" userId="1f6f57c11e81be68" providerId="LiveId" clId="{A488F71F-53C3-4182-93C1-30E390894DAC}" dt="2026-03-19T02:28:12.031" v="5388" actId="478"/>
          <ac:picMkLst>
            <pc:docMk/>
            <pc:sldMk cId="1777142776" sldId="3029"/>
            <ac:picMk id="9" creationId="{676011ED-188E-4CA0-8703-D7ED36DC8E0B}"/>
          </ac:picMkLst>
        </pc:picChg>
        <pc:picChg chg="del">
          <ac:chgData name="金宝 陈" userId="1f6f57c11e81be68" providerId="LiveId" clId="{A488F71F-53C3-4182-93C1-30E390894DAC}" dt="2026-03-19T02:28:16.830" v="5394" actId="478"/>
          <ac:picMkLst>
            <pc:docMk/>
            <pc:sldMk cId="1777142776" sldId="3029"/>
            <ac:picMk id="10" creationId="{C984A2A2-48AA-43A5-B7CD-458C91596889}"/>
          </ac:picMkLst>
        </pc:picChg>
        <pc:picChg chg="mod">
          <ac:chgData name="金宝 陈" userId="1f6f57c11e81be68" providerId="LiveId" clId="{A488F71F-53C3-4182-93C1-30E390894DAC}" dt="2026-03-19T02:28:27.159" v="5395" actId="1076"/>
          <ac:picMkLst>
            <pc:docMk/>
            <pc:sldMk cId="1777142776" sldId="3029"/>
            <ac:picMk id="14" creationId="{72D868E0-8302-4578-882A-9B1A1820ACB1}"/>
          </ac:picMkLst>
        </pc:picChg>
        <pc:cxnChg chg="del">
          <ac:chgData name="金宝 陈" userId="1f6f57c11e81be68" providerId="LiveId" clId="{A488F71F-53C3-4182-93C1-30E390894DAC}" dt="2026-03-19T02:28:12.031" v="5388" actId="478"/>
          <ac:cxnSpMkLst>
            <pc:docMk/>
            <pc:sldMk cId="1777142776" sldId="3029"/>
            <ac:cxnSpMk id="8" creationId="{27215FDF-3650-4149-A798-759759E97F63}"/>
          </ac:cxnSpMkLst>
        </pc:cxnChg>
        <pc:cxnChg chg="del mod">
          <ac:chgData name="金宝 陈" userId="1f6f57c11e81be68" providerId="LiveId" clId="{A488F71F-53C3-4182-93C1-30E390894DAC}" dt="2026-03-19T02:28:12.031" v="5388" actId="478"/>
          <ac:cxnSpMkLst>
            <pc:docMk/>
            <pc:sldMk cId="1777142776" sldId="3029"/>
            <ac:cxnSpMk id="11" creationId="{14B9C6BF-572E-46FA-8E90-095833A1FF7F}"/>
          </ac:cxnSpMkLst>
        </pc:cxnChg>
        <pc:cxnChg chg="mod">
          <ac:chgData name="金宝 陈" userId="1f6f57c11e81be68" providerId="LiveId" clId="{A488F71F-53C3-4182-93C1-30E390894DAC}" dt="2026-03-19T02:28:27.159" v="5395" actId="1076"/>
          <ac:cxnSpMkLst>
            <pc:docMk/>
            <pc:sldMk cId="1777142776" sldId="3029"/>
            <ac:cxnSpMk id="12" creationId="{6181340C-DEBD-4060-8DE2-4F3EEFB7E69C}"/>
          </ac:cxnSpMkLst>
        </pc:cxnChg>
        <pc:cxnChg chg="del">
          <ac:chgData name="金宝 陈" userId="1f6f57c11e81be68" providerId="LiveId" clId="{A488F71F-53C3-4182-93C1-30E390894DAC}" dt="2026-03-19T02:28:15.233" v="5391" actId="478"/>
          <ac:cxnSpMkLst>
            <pc:docMk/>
            <pc:sldMk cId="1777142776" sldId="3029"/>
            <ac:cxnSpMk id="15" creationId="{94183458-E923-4FDF-8704-D13CC8B03ACA}"/>
          </ac:cxnSpMkLst>
        </pc:cxnChg>
        <pc:cxnChg chg="mod">
          <ac:chgData name="金宝 陈" userId="1f6f57c11e81be68" providerId="LiveId" clId="{A488F71F-53C3-4182-93C1-30E390894DAC}" dt="2026-03-19T02:28:27.159" v="5395" actId="1076"/>
          <ac:cxnSpMkLst>
            <pc:docMk/>
            <pc:sldMk cId="1777142776" sldId="3029"/>
            <ac:cxnSpMk id="21" creationId="{1068FAAE-8A95-4CD8-A849-EB435708AC60}"/>
          </ac:cxnSpMkLst>
        </pc:cxnChg>
        <pc:cxnChg chg="del">
          <ac:chgData name="金宝 陈" userId="1f6f57c11e81be68" providerId="LiveId" clId="{A488F71F-53C3-4182-93C1-30E390894DAC}" dt="2026-03-19T02:28:15.686" v="5392" actId="478"/>
          <ac:cxnSpMkLst>
            <pc:docMk/>
            <pc:sldMk cId="1777142776" sldId="3029"/>
            <ac:cxnSpMk id="28" creationId="{87651123-6698-4714-87C3-21DB8A50CF36}"/>
          </ac:cxnSpMkLst>
        </pc:cxnChg>
        <pc:cxnChg chg="mod">
          <ac:chgData name="金宝 陈" userId="1f6f57c11e81be68" providerId="LiveId" clId="{A488F71F-53C3-4182-93C1-30E390894DAC}" dt="2026-03-19T02:28:27.159" v="5395" actId="1076"/>
          <ac:cxnSpMkLst>
            <pc:docMk/>
            <pc:sldMk cId="1777142776" sldId="3029"/>
            <ac:cxnSpMk id="30" creationId="{D8CE76E2-8915-46B8-95E5-7D2B716C0C6A}"/>
          </ac:cxnSpMkLst>
        </pc:cxnChg>
        <pc:cxnChg chg="mod">
          <ac:chgData name="金宝 陈" userId="1f6f57c11e81be68" providerId="LiveId" clId="{A488F71F-53C3-4182-93C1-30E390894DAC}" dt="2026-03-23T10:22:47.194" v="5476" actId="1076"/>
          <ac:cxnSpMkLst>
            <pc:docMk/>
            <pc:sldMk cId="1777142776" sldId="3029"/>
            <ac:cxnSpMk id="35" creationId="{D93AF7B8-8B0E-409E-A888-6FE7BEAAA737}"/>
          </ac:cxnSpMkLst>
        </pc:cxnChg>
        <pc:cxnChg chg="mod">
          <ac:chgData name="金宝 陈" userId="1f6f57c11e81be68" providerId="LiveId" clId="{A488F71F-53C3-4182-93C1-30E390894DAC}" dt="2026-03-19T02:28:27.159" v="5395" actId="1076"/>
          <ac:cxnSpMkLst>
            <pc:docMk/>
            <pc:sldMk cId="1777142776" sldId="3029"/>
            <ac:cxnSpMk id="43" creationId="{85C5D84F-83BF-4F99-94E3-4717BDEAADA0}"/>
          </ac:cxnSpMkLst>
        </pc:cxnChg>
        <pc:cxnChg chg="mod">
          <ac:chgData name="金宝 陈" userId="1f6f57c11e81be68" providerId="LiveId" clId="{A488F71F-53C3-4182-93C1-30E390894DAC}" dt="2026-03-19T02:28:27.159" v="5395" actId="1076"/>
          <ac:cxnSpMkLst>
            <pc:docMk/>
            <pc:sldMk cId="1777142776" sldId="3029"/>
            <ac:cxnSpMk id="44" creationId="{69943083-93A2-4CDB-896D-4A5423F01A8A}"/>
          </ac:cxnSpMkLst>
        </pc:cxnChg>
        <pc:cxnChg chg="mod">
          <ac:chgData name="金宝 陈" userId="1f6f57c11e81be68" providerId="LiveId" clId="{A488F71F-53C3-4182-93C1-30E390894DAC}" dt="2026-03-19T02:28:27.159" v="5395" actId="1076"/>
          <ac:cxnSpMkLst>
            <pc:docMk/>
            <pc:sldMk cId="1777142776" sldId="3029"/>
            <ac:cxnSpMk id="45" creationId="{9D64A49B-3180-4E3F-8AF7-8860537A32F3}"/>
          </ac:cxnSpMkLst>
        </pc:cxnChg>
      </pc:sldChg>
      <pc:sldChg chg="add del">
        <pc:chgData name="金宝 陈" userId="1f6f57c11e81be68" providerId="LiveId" clId="{A488F71F-53C3-4182-93C1-30E390894DAC}" dt="2026-04-01T05:25:57.178" v="5478"/>
        <pc:sldMkLst>
          <pc:docMk/>
          <pc:sldMk cId="701555480" sldId="3030"/>
        </pc:sldMkLst>
      </pc:sldChg>
      <pc:sldChg chg="add">
        <pc:chgData name="金宝 陈" userId="1f6f57c11e81be68" providerId="LiveId" clId="{A488F71F-53C3-4182-93C1-30E390894DAC}" dt="2026-04-01T05:26:04.555" v="5479"/>
        <pc:sldMkLst>
          <pc:docMk/>
          <pc:sldMk cId="1195502712" sldId="3030"/>
        </pc:sldMkLst>
      </pc:sldChg>
      <pc:sldChg chg="add del">
        <pc:chgData name="金宝 陈" userId="1f6f57c11e81be68" providerId="LiveId" clId="{A488F71F-53C3-4182-93C1-30E390894DAC}" dt="2026-04-01T05:25:57.178" v="5478"/>
        <pc:sldMkLst>
          <pc:docMk/>
          <pc:sldMk cId="296638251" sldId="3031"/>
        </pc:sldMkLst>
      </pc:sldChg>
      <pc:sldChg chg="add">
        <pc:chgData name="金宝 陈" userId="1f6f57c11e81be68" providerId="LiveId" clId="{A488F71F-53C3-4182-93C1-30E390894DAC}" dt="2026-04-01T05:26:04.555" v="5479"/>
        <pc:sldMkLst>
          <pc:docMk/>
          <pc:sldMk cId="3539638900" sldId="3031"/>
        </pc:sldMkLst>
      </pc:sldChg>
      <pc:sldChg chg="add">
        <pc:chgData name="金宝 陈" userId="1f6f57c11e81be68" providerId="LiveId" clId="{A488F71F-53C3-4182-93C1-30E390894DAC}" dt="2026-04-01T05:26:04.555" v="5479"/>
        <pc:sldMkLst>
          <pc:docMk/>
          <pc:sldMk cId="2857532488" sldId="3032"/>
        </pc:sldMkLst>
      </pc:sldChg>
      <pc:sldChg chg="add del">
        <pc:chgData name="金宝 陈" userId="1f6f57c11e81be68" providerId="LiveId" clId="{A488F71F-53C3-4182-93C1-30E390894DAC}" dt="2026-04-01T05:25:57.178" v="5478"/>
        <pc:sldMkLst>
          <pc:docMk/>
          <pc:sldMk cId="3438363643" sldId="3032"/>
        </pc:sldMkLst>
      </pc:sldChg>
      <pc:sldChg chg="add del">
        <pc:chgData name="金宝 陈" userId="1f6f57c11e81be68" providerId="LiveId" clId="{A488F71F-53C3-4182-93C1-30E390894DAC}" dt="2026-04-01T05:25:57.178" v="5478"/>
        <pc:sldMkLst>
          <pc:docMk/>
          <pc:sldMk cId="1621111446" sldId="3033"/>
        </pc:sldMkLst>
      </pc:sldChg>
      <pc:sldChg chg="modSp new mod">
        <pc:chgData name="金宝 陈" userId="1f6f57c11e81be68" providerId="LiveId" clId="{A488F71F-53C3-4182-93C1-30E390894DAC}" dt="2026-04-01T05:45:23.462" v="5814"/>
        <pc:sldMkLst>
          <pc:docMk/>
          <pc:sldMk cId="3208442989" sldId="3033"/>
        </pc:sldMkLst>
        <pc:spChg chg="mod">
          <ac:chgData name="金宝 陈" userId="1f6f57c11e81be68" providerId="LiveId" clId="{A488F71F-53C3-4182-93C1-30E390894DAC}" dt="2026-04-01T05:45:23.462" v="5814"/>
          <ac:spMkLst>
            <pc:docMk/>
            <pc:sldMk cId="3208442989" sldId="3033"/>
            <ac:spMk id="2" creationId="{223A971C-5DE4-4DD3-BD8E-1ABCE2147750}"/>
          </ac:spMkLst>
        </pc:spChg>
        <pc:spChg chg="mod">
          <ac:chgData name="金宝 陈" userId="1f6f57c11e81be68" providerId="LiveId" clId="{A488F71F-53C3-4182-93C1-30E390894DAC}" dt="2026-04-01T05:26:15.920" v="5504"/>
          <ac:spMkLst>
            <pc:docMk/>
            <pc:sldMk cId="3208442989" sldId="3033"/>
            <ac:spMk id="4" creationId="{5849E423-83F3-4C50-BA02-E98FC4A91747}"/>
          </ac:spMkLst>
        </pc:spChg>
      </pc:sldChg>
      <pc:sldChg chg="add">
        <pc:chgData name="金宝 陈" userId="1f6f57c11e81be68" providerId="LiveId" clId="{A488F71F-53C3-4182-93C1-30E390894DAC}" dt="2026-04-15T08:39:01.406" v="5815"/>
        <pc:sldMkLst>
          <pc:docMk/>
          <pc:sldMk cId="2287162856" sldId="3034"/>
        </pc:sldMkLst>
      </pc:sldChg>
      <pc:sldChg chg="add">
        <pc:chgData name="金宝 陈" userId="1f6f57c11e81be68" providerId="LiveId" clId="{A488F71F-53C3-4182-93C1-30E390894DAC}" dt="2026-04-15T08:39:01.406" v="5815"/>
        <pc:sldMkLst>
          <pc:docMk/>
          <pc:sldMk cId="2996078087" sldId="3035"/>
        </pc:sldMkLst>
      </pc:sldChg>
      <pc:sldChg chg="add">
        <pc:chgData name="金宝 陈" userId="1f6f57c11e81be68" providerId="LiveId" clId="{A488F71F-53C3-4182-93C1-30E390894DAC}" dt="2026-04-15T08:39:01.406" v="5815"/>
        <pc:sldMkLst>
          <pc:docMk/>
          <pc:sldMk cId="683757535" sldId="3036"/>
        </pc:sldMkLst>
      </pc:sldChg>
      <pc:sldChg chg="add">
        <pc:chgData name="金宝 陈" userId="1f6f57c11e81be68" providerId="LiveId" clId="{A488F71F-53C3-4182-93C1-30E390894DAC}" dt="2026-04-15T08:39:01.406" v="5815"/>
        <pc:sldMkLst>
          <pc:docMk/>
          <pc:sldMk cId="1260490532" sldId="3037"/>
        </pc:sldMkLst>
      </pc:sldChg>
      <pc:sldChg chg="add">
        <pc:chgData name="金宝 陈" userId="1f6f57c11e81be68" providerId="LiveId" clId="{A488F71F-53C3-4182-93C1-30E390894DAC}" dt="2026-04-15T08:39:01.406" v="5815"/>
        <pc:sldMkLst>
          <pc:docMk/>
          <pc:sldMk cId="2199403131" sldId="3038"/>
        </pc:sldMkLst>
      </pc:sldChg>
      <pc:sldChg chg="add">
        <pc:chgData name="金宝 陈" userId="1f6f57c11e81be68" providerId="LiveId" clId="{A488F71F-53C3-4182-93C1-30E390894DAC}" dt="2026-04-15T08:39:01.406" v="5815"/>
        <pc:sldMkLst>
          <pc:docMk/>
          <pc:sldMk cId="2963201629" sldId="3039"/>
        </pc:sldMkLst>
      </pc:sldChg>
      <pc:sldChg chg="add">
        <pc:chgData name="金宝 陈" userId="1f6f57c11e81be68" providerId="LiveId" clId="{A488F71F-53C3-4182-93C1-30E390894DAC}" dt="2026-04-15T08:39:01.406" v="5815"/>
        <pc:sldMkLst>
          <pc:docMk/>
          <pc:sldMk cId="205254131" sldId="3040"/>
        </pc:sldMkLst>
      </pc:sldChg>
      <pc:sldChg chg="modSp add mod">
        <pc:chgData name="金宝 陈" userId="1f6f57c11e81be68" providerId="LiveId" clId="{A488F71F-53C3-4182-93C1-30E390894DAC}" dt="2026-04-15T09:22:10.978" v="5818" actId="1076"/>
        <pc:sldMkLst>
          <pc:docMk/>
          <pc:sldMk cId="1353361324" sldId="3041"/>
        </pc:sldMkLst>
        <pc:graphicFrameChg chg="mod">
          <ac:chgData name="金宝 陈" userId="1f6f57c11e81be68" providerId="LiveId" clId="{A488F71F-53C3-4182-93C1-30E390894DAC}" dt="2026-04-15T09:22:10.978" v="5818" actId="1076"/>
          <ac:graphicFrameMkLst>
            <pc:docMk/>
            <pc:sldMk cId="1353361324" sldId="3041"/>
            <ac:graphicFrameMk id="35" creationId="{B9B6762E-F736-4726-80D2-569378E82684}"/>
          </ac:graphicFrameMkLst>
        </pc:graphicFrameChg>
        <pc:graphicFrameChg chg="mod">
          <ac:chgData name="金宝 陈" userId="1f6f57c11e81be68" providerId="LiveId" clId="{A488F71F-53C3-4182-93C1-30E390894DAC}" dt="2026-04-15T09:22:10.978" v="5818" actId="1076"/>
          <ac:graphicFrameMkLst>
            <pc:docMk/>
            <pc:sldMk cId="1353361324" sldId="3041"/>
            <ac:graphicFrameMk id="36" creationId="{D158892D-EDEF-4AA7-8592-D85F6B7CB4E7}"/>
          </ac:graphicFrameMkLst>
        </pc:graphicFrameChg>
      </pc:sldChg>
      <pc:sldChg chg="add">
        <pc:chgData name="金宝 陈" userId="1f6f57c11e81be68" providerId="LiveId" clId="{A488F71F-53C3-4182-93C1-30E390894DAC}" dt="2026-04-15T08:39:01.406" v="5815"/>
        <pc:sldMkLst>
          <pc:docMk/>
          <pc:sldMk cId="2745817559" sldId="3042"/>
        </pc:sldMkLst>
      </pc:sldChg>
      <pc:sldChg chg="modSp add mod">
        <pc:chgData name="金宝 陈" userId="1f6f57c11e81be68" providerId="LiveId" clId="{A488F71F-53C3-4182-93C1-30E390894DAC}" dt="2026-04-15T08:39:13.597" v="5817" actId="20577"/>
        <pc:sldMkLst>
          <pc:docMk/>
          <pc:sldMk cId="1420313041" sldId="3043"/>
        </pc:sldMkLst>
        <pc:spChg chg="mod">
          <ac:chgData name="金宝 陈" userId="1f6f57c11e81be68" providerId="LiveId" clId="{A488F71F-53C3-4182-93C1-30E390894DAC}" dt="2026-04-15T08:39:13.597" v="5817" actId="20577"/>
          <ac:spMkLst>
            <pc:docMk/>
            <pc:sldMk cId="1420313041" sldId="3043"/>
            <ac:spMk id="2" creationId="{47E6CA2E-FA2A-4620-BC93-51E75CBA94A1}"/>
          </ac:spMkLst>
        </pc:spChg>
      </pc:sldChg>
      <pc:sldChg chg="addSp delSp modSp add del mod">
        <pc:chgData name="金宝 陈" userId="1f6f57c11e81be68" providerId="LiveId" clId="{A488F71F-53C3-4182-93C1-30E390894DAC}" dt="2026-04-22T05:28:32.258" v="7059" actId="47"/>
        <pc:sldMkLst>
          <pc:docMk/>
          <pc:sldMk cId="3263843821" sldId="3044"/>
        </pc:sldMkLst>
        <pc:spChg chg="mod">
          <ac:chgData name="金宝 陈" userId="1f6f57c11e81be68" providerId="LiveId" clId="{A488F71F-53C3-4182-93C1-30E390894DAC}" dt="2026-04-22T01:34:50.988" v="5830" actId="1076"/>
          <ac:spMkLst>
            <pc:docMk/>
            <pc:sldMk cId="3263843821" sldId="3044"/>
            <ac:spMk id="4" creationId="{C7FD08E3-53B2-4962-869A-305C1DBBFFBC}"/>
          </ac:spMkLst>
        </pc:spChg>
        <pc:spChg chg="mod">
          <ac:chgData name="金宝 陈" userId="1f6f57c11e81be68" providerId="LiveId" clId="{A488F71F-53C3-4182-93C1-30E390894DAC}" dt="2026-04-22T01:34:50.988" v="5830" actId="1076"/>
          <ac:spMkLst>
            <pc:docMk/>
            <pc:sldMk cId="3263843821" sldId="3044"/>
            <ac:spMk id="5" creationId="{4F0987A0-D454-48C2-9E4D-6406953AA00C}"/>
          </ac:spMkLst>
        </pc:spChg>
        <pc:spChg chg="del">
          <ac:chgData name="金宝 陈" userId="1f6f57c11e81be68" providerId="LiveId" clId="{A488F71F-53C3-4182-93C1-30E390894DAC}" dt="2026-04-22T01:34:44.616" v="5827" actId="478"/>
          <ac:spMkLst>
            <pc:docMk/>
            <pc:sldMk cId="3263843821" sldId="3044"/>
            <ac:spMk id="6" creationId="{7D96BE25-DF0C-49DA-AF3D-7FD831ACD998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8" creationId="{FE23C211-3A3E-4F81-B04A-D6A6EF5C2A98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9" creationId="{572DA18C-B9BE-4DF4-ABBD-FF7205EC6D70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10" creationId="{85F83C43-D2B3-4A7F-860B-7372C50CC000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11" creationId="{0D7713D7-5D01-450A-944A-022310B48D0E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12" creationId="{75344E28-CBC8-4220-A5B2-7F09E6332156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13" creationId="{03EA2984-3F9A-45A2-9AB4-6A525DCD05B1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14" creationId="{D93EB96E-C735-4DF5-AA12-8616F4532EB5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15" creationId="{C2F7DC54-A371-4A91-8906-DBC98C6C1D3F}"/>
          </ac:spMkLst>
        </pc:spChg>
        <pc:spChg chg="add del mod">
          <ac:chgData name="金宝 陈" userId="1f6f57c11e81be68" providerId="LiveId" clId="{A488F71F-53C3-4182-93C1-30E390894DAC}" dt="2026-04-22T01:34:46.187" v="5828" actId="478"/>
          <ac:spMkLst>
            <pc:docMk/>
            <pc:sldMk cId="3263843821" sldId="3044"/>
            <ac:spMk id="17" creationId="{0D3B1F42-DE33-4325-B0F8-2E03686A6D3E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23" creationId="{7683B54B-1029-4EDA-A2CB-36FB53C3A111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24" creationId="{9FEAF463-3582-4EE6-A658-F81537E73A81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27" creationId="{FF7FF682-9ADA-4B49-B2AB-8D8759E16F49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29" creationId="{77BEA3CD-CD32-4431-AB7C-F867FB29B3F3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33" creationId="{FF3444CD-14CE-4334-8B6B-A0036437B0E9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35" creationId="{AA17BF63-713E-4A90-A7A7-0958DAC9BD2B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36" creationId="{675B3361-C92C-4B13-A1EB-C0FDE45F0F3C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37" creationId="{37510343-C4C7-40FF-BBDE-231B33A94583}"/>
          </ac:spMkLst>
        </pc:spChg>
        <pc:spChg chg="mod">
          <ac:chgData name="金宝 陈" userId="1f6f57c11e81be68" providerId="LiveId" clId="{A488F71F-53C3-4182-93C1-30E390894DAC}" dt="2026-04-22T01:35:00.761" v="5831" actId="1076"/>
          <ac:spMkLst>
            <pc:docMk/>
            <pc:sldMk cId="3263843821" sldId="3044"/>
            <ac:spMk id="38" creationId="{9C52D199-232B-4D08-B0B7-8790B125DE6F}"/>
          </ac:spMkLst>
        </pc:spChg>
        <pc:picChg chg="mod">
          <ac:chgData name="金宝 陈" userId="1f6f57c11e81be68" providerId="LiveId" clId="{A488F71F-53C3-4182-93C1-30E390894DAC}" dt="2026-04-22T01:35:00.761" v="5831" actId="1076"/>
          <ac:picMkLst>
            <pc:docMk/>
            <pc:sldMk cId="3263843821" sldId="3044"/>
            <ac:picMk id="7" creationId="{CEBC9247-8704-42D5-90DA-73163EBACFB6}"/>
          </ac:picMkLst>
        </pc:picChg>
        <pc:cxnChg chg="del">
          <ac:chgData name="金宝 陈" userId="1f6f57c11e81be68" providerId="LiveId" clId="{A488F71F-53C3-4182-93C1-30E390894DAC}" dt="2026-04-22T01:34:44.616" v="5827" actId="478"/>
          <ac:cxnSpMkLst>
            <pc:docMk/>
            <pc:sldMk cId="3263843821" sldId="3044"/>
            <ac:cxnSpMk id="16" creationId="{FB01D547-FED7-4EE7-B815-734A1F913A05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19" creationId="{D5D5FB58-0B34-4E6C-A7BC-F501EA61207A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22" creationId="{DFB03889-1D2C-498B-9A14-52C12B478BE4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25" creationId="{C72909C8-0167-4093-B8B7-65EA3E9E9F2A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26" creationId="{87649578-5D20-4965-A08A-E98850178E63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31" creationId="{4414D88A-EC4F-4F82-9B9F-71C5E8942C2C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32" creationId="{E2F24986-0FA4-4506-9806-ADCC89964F46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39" creationId="{77C6DDB2-6749-43B0-8263-69422E3AEBAC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40" creationId="{BA5A8850-3957-4A39-9364-E41E54BB1E31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43" creationId="{7796C0E2-FD58-441D-AA24-B1035D7FCB27}"/>
          </ac:cxnSpMkLst>
        </pc:cxnChg>
        <pc:cxnChg chg="mod">
          <ac:chgData name="金宝 陈" userId="1f6f57c11e81be68" providerId="LiveId" clId="{A488F71F-53C3-4182-93C1-30E390894DAC}" dt="2026-04-22T01:35:00.761" v="5831" actId="1076"/>
          <ac:cxnSpMkLst>
            <pc:docMk/>
            <pc:sldMk cId="3263843821" sldId="3044"/>
            <ac:cxnSpMk id="44" creationId="{9E535082-5881-454F-A249-573C91B4228B}"/>
          </ac:cxnSpMkLst>
        </pc:cxnChg>
      </pc:sldChg>
      <pc:sldChg chg="modSp add mod">
        <pc:chgData name="金宝 陈" userId="1f6f57c11e81be68" providerId="LiveId" clId="{A488F71F-53C3-4182-93C1-30E390894DAC}" dt="2026-04-22T01:34:27.713" v="5826" actId="14100"/>
        <pc:sldMkLst>
          <pc:docMk/>
          <pc:sldMk cId="2427146067" sldId="3045"/>
        </pc:sldMkLst>
        <pc:spChg chg="mod">
          <ac:chgData name="金宝 陈" userId="1f6f57c11e81be68" providerId="LiveId" clId="{A488F71F-53C3-4182-93C1-30E390894DAC}" dt="2026-04-22T01:34:27.713" v="5826" actId="14100"/>
          <ac:spMkLst>
            <pc:docMk/>
            <pc:sldMk cId="2427146067" sldId="3045"/>
            <ac:spMk id="2" creationId="{47E6CA2E-FA2A-4620-BC93-51E75CBA94A1}"/>
          </ac:spMkLst>
        </pc:spChg>
      </pc:sldChg>
      <pc:sldChg chg="addSp delSp modSp add mod">
        <pc:chgData name="金宝 陈" userId="1f6f57c11e81be68" providerId="LiveId" clId="{A488F71F-53C3-4182-93C1-30E390894DAC}" dt="2026-04-22T03:09:09.233" v="6641" actId="1076"/>
        <pc:sldMkLst>
          <pc:docMk/>
          <pc:sldMk cId="2239661787" sldId="3046"/>
        </pc:sldMkLst>
        <pc:spChg chg="add 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3" creationId="{2E9DBBDB-5AFE-48F2-8CD9-4402B9DE925E}"/>
          </ac:spMkLst>
        </pc:spChg>
        <pc:spChg chg="add 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6" creationId="{8C50A12D-F0BB-4FE7-8034-0D93A21D9AF9}"/>
          </ac:spMkLst>
        </pc:spChg>
        <pc:spChg chg="del mod">
          <ac:chgData name="金宝 陈" userId="1f6f57c11e81be68" providerId="LiveId" clId="{A488F71F-53C3-4182-93C1-30E390894DAC}" dt="2026-04-22T02:27:07.456" v="5930" actId="478"/>
          <ac:spMkLst>
            <pc:docMk/>
            <pc:sldMk cId="2239661787" sldId="3046"/>
            <ac:spMk id="8" creationId="{FE23C211-3A3E-4F81-B04A-D6A6EF5C2A98}"/>
          </ac:spMkLst>
        </pc:spChg>
        <pc:spChg chg="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9" creationId="{572DA18C-B9BE-4DF4-ABBD-FF7205EC6D70}"/>
          </ac:spMkLst>
        </pc:spChg>
        <pc:spChg chg="del">
          <ac:chgData name="金宝 陈" userId="1f6f57c11e81be68" providerId="LiveId" clId="{A488F71F-53C3-4182-93C1-30E390894DAC}" dt="2026-04-22T02:27:19.646" v="5935" actId="478"/>
          <ac:spMkLst>
            <pc:docMk/>
            <pc:sldMk cId="2239661787" sldId="3046"/>
            <ac:spMk id="10" creationId="{85F83C43-D2B3-4A7F-860B-7372C50CC000}"/>
          </ac:spMkLst>
        </pc:spChg>
        <pc:spChg chg="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11" creationId="{0D7713D7-5D01-450A-944A-022310B48D0E}"/>
          </ac:spMkLst>
        </pc:spChg>
        <pc:spChg chg="del">
          <ac:chgData name="金宝 陈" userId="1f6f57c11e81be68" providerId="LiveId" clId="{A488F71F-53C3-4182-93C1-30E390894DAC}" dt="2026-04-22T02:27:27.080" v="5939" actId="478"/>
          <ac:spMkLst>
            <pc:docMk/>
            <pc:sldMk cId="2239661787" sldId="3046"/>
            <ac:spMk id="12" creationId="{75344E28-CBC8-4220-A5B2-7F09E6332156}"/>
          </ac:spMkLst>
        </pc:spChg>
        <pc:spChg chg="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13" creationId="{03EA2984-3F9A-45A2-9AB4-6A525DCD05B1}"/>
          </ac:spMkLst>
        </pc:spChg>
        <pc:spChg chg="mod">
          <ac:chgData name="金宝 陈" userId="1f6f57c11e81be68" providerId="LiveId" clId="{A488F71F-53C3-4182-93C1-30E390894DAC}" dt="2026-04-22T03:08:36.605" v="6628" actId="1076"/>
          <ac:spMkLst>
            <pc:docMk/>
            <pc:sldMk cId="2239661787" sldId="3046"/>
            <ac:spMk id="14" creationId="{D93EB96E-C735-4DF5-AA12-8616F4532EB5}"/>
          </ac:spMkLst>
        </pc:spChg>
        <pc:spChg chg="mod">
          <ac:chgData name="金宝 陈" userId="1f6f57c11e81be68" providerId="LiveId" clId="{A488F71F-53C3-4182-93C1-30E390894DAC}" dt="2026-04-22T03:08:44.686" v="6629" actId="1076"/>
          <ac:spMkLst>
            <pc:docMk/>
            <pc:sldMk cId="2239661787" sldId="3046"/>
            <ac:spMk id="15" creationId="{C2F7DC54-A371-4A91-8906-DBC98C6C1D3F}"/>
          </ac:spMkLst>
        </pc:spChg>
        <pc:spChg chg="add 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16" creationId="{9EF2114E-3D00-4E70-A2F3-808062D24DBC}"/>
          </ac:spMkLst>
        </pc:spChg>
        <pc:spChg chg="del mod">
          <ac:chgData name="金宝 陈" userId="1f6f57c11e81be68" providerId="LiveId" clId="{A488F71F-53C3-4182-93C1-30E390894DAC}" dt="2026-04-22T02:35:34.337" v="6039" actId="478"/>
          <ac:spMkLst>
            <pc:docMk/>
            <pc:sldMk cId="2239661787" sldId="3046"/>
            <ac:spMk id="23" creationId="{7683B54B-1029-4EDA-A2CB-36FB53C3A111}"/>
          </ac:spMkLst>
        </pc:spChg>
        <pc:spChg chg="del mod">
          <ac:chgData name="金宝 陈" userId="1f6f57c11e81be68" providerId="LiveId" clId="{A488F71F-53C3-4182-93C1-30E390894DAC}" dt="2026-04-22T02:35:32.849" v="6038" actId="478"/>
          <ac:spMkLst>
            <pc:docMk/>
            <pc:sldMk cId="2239661787" sldId="3046"/>
            <ac:spMk id="24" creationId="{9FEAF463-3582-4EE6-A658-F81537E73A81}"/>
          </ac:spMkLst>
        </pc:spChg>
        <pc:spChg chg="del mod ord">
          <ac:chgData name="金宝 陈" userId="1f6f57c11e81be68" providerId="LiveId" clId="{A488F71F-53C3-4182-93C1-30E390894DAC}" dt="2026-04-22T02:24:57.084" v="5909"/>
          <ac:spMkLst>
            <pc:docMk/>
            <pc:sldMk cId="2239661787" sldId="3046"/>
            <ac:spMk id="27" creationId="{FF7FF682-9ADA-4B49-B2AB-8D8759E16F49}"/>
          </ac:spMkLst>
        </pc:spChg>
        <pc:spChg chg="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29" creationId="{77BEA3CD-CD32-4431-AB7C-F867FB29B3F3}"/>
          </ac:spMkLst>
        </pc:spChg>
        <pc:spChg chg="del mod">
          <ac:chgData name="金宝 陈" userId="1f6f57c11e81be68" providerId="LiveId" clId="{A488F71F-53C3-4182-93C1-30E390894DAC}" dt="2026-04-22T02:49:28.753" v="6310" actId="478"/>
          <ac:spMkLst>
            <pc:docMk/>
            <pc:sldMk cId="2239661787" sldId="3046"/>
            <ac:spMk id="33" creationId="{FF3444CD-14CE-4334-8B6B-A0036437B0E9}"/>
          </ac:spMkLst>
        </pc:spChg>
        <pc:spChg chg="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35" creationId="{AA17BF63-713E-4A90-A7A7-0958DAC9BD2B}"/>
          </ac:spMkLst>
        </pc:spChg>
        <pc:spChg chg="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36" creationId="{675B3361-C92C-4B13-A1EB-C0FDE45F0F3C}"/>
          </ac:spMkLst>
        </pc:spChg>
        <pc:spChg chg="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37" creationId="{37510343-C4C7-40FF-BBDE-231B33A94583}"/>
          </ac:spMkLst>
        </pc:spChg>
        <pc:spChg chg="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38" creationId="{9C52D199-232B-4D08-B0B7-8790B125DE6F}"/>
          </ac:spMkLst>
        </pc:spChg>
        <pc:spChg chg="add 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52" creationId="{5C302D78-0D8C-4745-9C94-8A974E5F2005}"/>
          </ac:spMkLst>
        </pc:spChg>
        <pc:spChg chg="add del mod">
          <ac:chgData name="金宝 陈" userId="1f6f57c11e81be68" providerId="LiveId" clId="{A488F71F-53C3-4182-93C1-30E390894DAC}" dt="2026-04-22T02:36:01.670" v="6052"/>
          <ac:spMkLst>
            <pc:docMk/>
            <pc:sldMk cId="2239661787" sldId="3046"/>
            <ac:spMk id="56" creationId="{B5E86CFB-7202-43D9-A55C-E62313A6C9F2}"/>
          </ac:spMkLst>
        </pc:spChg>
        <pc:spChg chg="add 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66" creationId="{7B35058E-971A-4CE5-B754-985F2A2D9C64}"/>
          </ac:spMkLst>
        </pc:spChg>
        <pc:spChg chg="add 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67" creationId="{24C13F7D-5CA9-4629-BD44-C7DDE07300E0}"/>
          </ac:spMkLst>
        </pc:spChg>
        <pc:spChg chg="add 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68" creationId="{2FF9D8AA-0713-4FE1-80F7-4900E2F13F65}"/>
          </ac:spMkLst>
        </pc:spChg>
        <pc:spChg chg="add mod">
          <ac:chgData name="金宝 陈" userId="1f6f57c11e81be68" providerId="LiveId" clId="{A488F71F-53C3-4182-93C1-30E390894DAC}" dt="2026-04-22T02:56:08.101" v="6442" actId="1036"/>
          <ac:spMkLst>
            <pc:docMk/>
            <pc:sldMk cId="2239661787" sldId="3046"/>
            <ac:spMk id="71" creationId="{2BA53721-C91D-4C44-B611-D334FAD1C08A}"/>
          </ac:spMkLst>
        </pc:spChg>
        <pc:spChg chg="add mod">
          <ac:chgData name="金宝 陈" userId="1f6f57c11e81be68" providerId="LiveId" clId="{A488F71F-53C3-4182-93C1-30E390894DAC}" dt="2026-04-22T02:57:32.830" v="6485" actId="1076"/>
          <ac:spMkLst>
            <pc:docMk/>
            <pc:sldMk cId="2239661787" sldId="3046"/>
            <ac:spMk id="75" creationId="{4677DEB7-7C1D-43DD-83AC-B35674283C1E}"/>
          </ac:spMkLst>
        </pc:spChg>
        <pc:spChg chg="add mod">
          <ac:chgData name="金宝 陈" userId="1f6f57c11e81be68" providerId="LiveId" clId="{A488F71F-53C3-4182-93C1-30E390894DAC}" dt="2026-04-22T02:57:32.830" v="6485" actId="1076"/>
          <ac:spMkLst>
            <pc:docMk/>
            <pc:sldMk cId="2239661787" sldId="3046"/>
            <ac:spMk id="76" creationId="{E11F1D89-0FE0-4CEB-B50A-07F7D81F79B9}"/>
          </ac:spMkLst>
        </pc:spChg>
        <pc:spChg chg="add mod">
          <ac:chgData name="金宝 陈" userId="1f6f57c11e81be68" providerId="LiveId" clId="{A488F71F-53C3-4182-93C1-30E390894DAC}" dt="2026-04-22T02:57:32.830" v="6485" actId="1076"/>
          <ac:spMkLst>
            <pc:docMk/>
            <pc:sldMk cId="2239661787" sldId="3046"/>
            <ac:spMk id="77" creationId="{89626FD9-F96A-4343-8D38-2BE5EDDB7B91}"/>
          </ac:spMkLst>
        </pc:spChg>
        <pc:spChg chg="add mod">
          <ac:chgData name="金宝 陈" userId="1f6f57c11e81be68" providerId="LiveId" clId="{A488F71F-53C3-4182-93C1-30E390894DAC}" dt="2026-04-22T02:57:54.450" v="6517" actId="20577"/>
          <ac:spMkLst>
            <pc:docMk/>
            <pc:sldMk cId="2239661787" sldId="3046"/>
            <ac:spMk id="79" creationId="{FD0ED0F2-D924-45B1-A16E-EFCADD6BE77B}"/>
          </ac:spMkLst>
        </pc:spChg>
        <pc:spChg chg="add mod">
          <ac:chgData name="金宝 陈" userId="1f6f57c11e81be68" providerId="LiveId" clId="{A488F71F-53C3-4182-93C1-30E390894DAC}" dt="2026-04-22T02:56:48.569" v="6465" actId="20577"/>
          <ac:spMkLst>
            <pc:docMk/>
            <pc:sldMk cId="2239661787" sldId="3046"/>
            <ac:spMk id="82" creationId="{ECEF7421-D682-4C88-9242-318DDA6518C1}"/>
          </ac:spMkLst>
        </pc:spChg>
        <pc:spChg chg="add mod">
          <ac:chgData name="金宝 陈" userId="1f6f57c11e81be68" providerId="LiveId" clId="{A488F71F-53C3-4182-93C1-30E390894DAC}" dt="2026-04-22T03:01:24.125" v="6627" actId="20577"/>
          <ac:spMkLst>
            <pc:docMk/>
            <pc:sldMk cId="2239661787" sldId="3046"/>
            <ac:spMk id="88" creationId="{5B28BFDA-FE50-4719-9EA0-0792A6A32A94}"/>
          </ac:spMkLst>
        </pc:spChg>
        <pc:spChg chg="add mod">
          <ac:chgData name="金宝 陈" userId="1f6f57c11e81be68" providerId="LiveId" clId="{A488F71F-53C3-4182-93C1-30E390894DAC}" dt="2026-04-22T03:00:35.589" v="6616" actId="1076"/>
          <ac:spMkLst>
            <pc:docMk/>
            <pc:sldMk cId="2239661787" sldId="3046"/>
            <ac:spMk id="91" creationId="{5349D6CC-612C-48C2-A230-392391013B94}"/>
          </ac:spMkLst>
        </pc:spChg>
        <pc:picChg chg="mod">
          <ac:chgData name="金宝 陈" userId="1f6f57c11e81be68" providerId="LiveId" clId="{A488F71F-53C3-4182-93C1-30E390894DAC}" dt="2026-04-22T02:56:08.101" v="6442" actId="1036"/>
          <ac:picMkLst>
            <pc:docMk/>
            <pc:sldMk cId="2239661787" sldId="3046"/>
            <ac:picMk id="7" creationId="{CEBC9247-8704-42D5-90DA-73163EBACFB6}"/>
          </ac:picMkLst>
        </pc:picChg>
        <pc:picChg chg="add del mod">
          <ac:chgData name="金宝 陈" userId="1f6f57c11e81be68" providerId="LiveId" clId="{A488F71F-53C3-4182-93C1-30E390894DAC}" dt="2026-04-22T02:28:46.854" v="5953" actId="478"/>
          <ac:picMkLst>
            <pc:docMk/>
            <pc:sldMk cId="2239661787" sldId="3046"/>
            <ac:picMk id="18" creationId="{81EFEB1B-11F2-454D-B55D-927E08C49736}"/>
          </ac:picMkLst>
        </pc:picChg>
        <pc:picChg chg="add del mod">
          <ac:chgData name="金宝 陈" userId="1f6f57c11e81be68" providerId="LiveId" clId="{A488F71F-53C3-4182-93C1-30E390894DAC}" dt="2026-04-22T02:32:13.772" v="5969" actId="478"/>
          <ac:picMkLst>
            <pc:docMk/>
            <pc:sldMk cId="2239661787" sldId="3046"/>
            <ac:picMk id="21" creationId="{9C7FFE38-9976-4717-B615-04E768DD631B}"/>
          </ac:picMkLst>
        </pc:picChg>
        <pc:picChg chg="add del mod">
          <ac:chgData name="金宝 陈" userId="1f6f57c11e81be68" providerId="LiveId" clId="{A488F71F-53C3-4182-93C1-30E390894DAC}" dt="2026-04-22T02:32:48.906" v="5978" actId="478"/>
          <ac:picMkLst>
            <pc:docMk/>
            <pc:sldMk cId="2239661787" sldId="3046"/>
            <ac:picMk id="30" creationId="{DF396E29-DDA1-4C87-9D83-BCBA9EB2F84B}"/>
          </ac:picMkLst>
        </pc:picChg>
        <pc:picChg chg="add mod">
          <ac:chgData name="金宝 陈" userId="1f6f57c11e81be68" providerId="LiveId" clId="{A488F71F-53C3-4182-93C1-30E390894DAC}" dt="2026-04-22T02:56:08.101" v="6442" actId="1036"/>
          <ac:picMkLst>
            <pc:docMk/>
            <pc:sldMk cId="2239661787" sldId="3046"/>
            <ac:picMk id="41" creationId="{62DD054F-73D3-4DDF-9737-158E1D07C798}"/>
          </ac:picMkLst>
        </pc:picChg>
        <pc:picChg chg="add mod">
          <ac:chgData name="金宝 陈" userId="1f6f57c11e81be68" providerId="LiveId" clId="{A488F71F-53C3-4182-93C1-30E390894DAC}" dt="2026-04-22T02:56:08.101" v="6442" actId="1036"/>
          <ac:picMkLst>
            <pc:docMk/>
            <pc:sldMk cId="2239661787" sldId="3046"/>
            <ac:picMk id="42" creationId="{A772DBEA-507E-45F1-8E34-B87686D6AE13}"/>
          </ac:picMkLst>
        </pc:picChg>
        <pc:picChg chg="add mod">
          <ac:chgData name="金宝 陈" userId="1f6f57c11e81be68" providerId="LiveId" clId="{A488F71F-53C3-4182-93C1-30E390894DAC}" dt="2026-04-22T02:56:08.101" v="6442" actId="1036"/>
          <ac:picMkLst>
            <pc:docMk/>
            <pc:sldMk cId="2239661787" sldId="3046"/>
            <ac:picMk id="45" creationId="{04AFA74D-93D0-4376-BCF6-AA1581C33D04}"/>
          </ac:picMkLst>
        </pc:picChg>
        <pc:picChg chg="add mod">
          <ac:chgData name="金宝 陈" userId="1f6f57c11e81be68" providerId="LiveId" clId="{A488F71F-53C3-4182-93C1-30E390894DAC}" dt="2026-04-22T02:56:08.101" v="6442" actId="1036"/>
          <ac:picMkLst>
            <pc:docMk/>
            <pc:sldMk cId="2239661787" sldId="3046"/>
            <ac:picMk id="51" creationId="{5693C863-61A6-42F7-8CCA-DFDFE85B2B87}"/>
          </ac:picMkLst>
        </pc:picChg>
        <pc:picChg chg="add del mod">
          <ac:chgData name="金宝 陈" userId="1f6f57c11e81be68" providerId="LiveId" clId="{A488F71F-53C3-4182-93C1-30E390894DAC}" dt="2026-04-22T02:36:36.867" v="6059" actId="478"/>
          <ac:picMkLst>
            <pc:docMk/>
            <pc:sldMk cId="2239661787" sldId="3046"/>
            <ac:picMk id="58" creationId="{771C7A84-6351-443C-AA11-6689073B7620}"/>
          </ac:picMkLst>
        </pc:picChg>
        <pc:picChg chg="add mod">
          <ac:chgData name="金宝 陈" userId="1f6f57c11e81be68" providerId="LiveId" clId="{A488F71F-53C3-4182-93C1-30E390894DAC}" dt="2026-04-22T02:56:08.101" v="6442" actId="1036"/>
          <ac:picMkLst>
            <pc:docMk/>
            <pc:sldMk cId="2239661787" sldId="3046"/>
            <ac:picMk id="60" creationId="{A7058B20-1EB8-4330-8E3D-C1DC162B133B}"/>
          </ac:picMkLst>
        </pc:picChg>
        <pc:picChg chg="add mod">
          <ac:chgData name="金宝 陈" userId="1f6f57c11e81be68" providerId="LiveId" clId="{A488F71F-53C3-4182-93C1-30E390894DAC}" dt="2026-04-22T02:56:08.101" v="6442" actId="1036"/>
          <ac:picMkLst>
            <pc:docMk/>
            <pc:sldMk cId="2239661787" sldId="3046"/>
            <ac:picMk id="62" creationId="{D0C17E2E-CD31-4840-A26A-013D01FFFF97}"/>
          </ac:picMkLst>
        </pc:picChg>
        <pc:picChg chg="add del mod">
          <ac:chgData name="金宝 陈" userId="1f6f57c11e81be68" providerId="LiveId" clId="{A488F71F-53C3-4182-93C1-30E390894DAC}" dt="2026-04-22T02:57:01.625" v="6466" actId="478"/>
          <ac:picMkLst>
            <pc:docMk/>
            <pc:sldMk cId="2239661787" sldId="3046"/>
            <ac:picMk id="74" creationId="{8B3230AA-02A9-4871-B4F5-B208702B6F6D}"/>
          </ac:picMkLst>
        </pc:picChg>
        <pc:picChg chg="add mod">
          <ac:chgData name="金宝 陈" userId="1f6f57c11e81be68" providerId="LiveId" clId="{A488F71F-53C3-4182-93C1-30E390894DAC}" dt="2026-04-22T02:56:47.274" v="6464" actId="1076"/>
          <ac:picMkLst>
            <pc:docMk/>
            <pc:sldMk cId="2239661787" sldId="3046"/>
            <ac:picMk id="81" creationId="{E7FF84CC-62ED-4833-B815-03DB73FCC1C5}"/>
          </ac:picMkLst>
        </pc:picChg>
        <pc:picChg chg="add mod">
          <ac:chgData name="金宝 陈" userId="1f6f57c11e81be68" providerId="LiveId" clId="{A488F71F-53C3-4182-93C1-30E390894DAC}" dt="2026-04-22T02:59:49.065" v="6577" actId="1076"/>
          <ac:picMkLst>
            <pc:docMk/>
            <pc:sldMk cId="2239661787" sldId="3046"/>
            <ac:picMk id="90" creationId="{BC6AF97A-9A10-4E3B-A2B8-0CEBDBDB9862}"/>
          </ac:picMkLst>
        </pc:picChg>
        <pc:picChg chg="add mod">
          <ac:chgData name="金宝 陈" userId="1f6f57c11e81be68" providerId="LiveId" clId="{A488F71F-53C3-4182-93C1-30E390894DAC}" dt="2026-04-22T03:01:05.469" v="6621" actId="1076"/>
          <ac:picMkLst>
            <pc:docMk/>
            <pc:sldMk cId="2239661787" sldId="3046"/>
            <ac:picMk id="93" creationId="{64B784C8-F5E7-41D1-BF31-A243E00E3A19}"/>
          </ac:picMkLst>
        </pc:picChg>
        <pc:cxnChg chg="mod">
          <ac:chgData name="金宝 陈" userId="1f6f57c11e81be68" providerId="LiveId" clId="{A488F71F-53C3-4182-93C1-30E390894DAC}" dt="2026-04-22T02:56:08.101" v="6442" actId="1036"/>
          <ac:cxnSpMkLst>
            <pc:docMk/>
            <pc:sldMk cId="2239661787" sldId="3046"/>
            <ac:cxnSpMk id="19" creationId="{D5D5FB58-0B34-4E6C-A7BC-F501EA61207A}"/>
          </ac:cxnSpMkLst>
        </pc:cxnChg>
        <pc:cxnChg chg="del mod">
          <ac:chgData name="金宝 陈" userId="1f6f57c11e81be68" providerId="LiveId" clId="{A488F71F-53C3-4182-93C1-30E390894DAC}" dt="2026-04-22T02:49:57.136" v="6333" actId="478"/>
          <ac:cxnSpMkLst>
            <pc:docMk/>
            <pc:sldMk cId="2239661787" sldId="3046"/>
            <ac:cxnSpMk id="22" creationId="{DFB03889-1D2C-498B-9A14-52C12B478BE4}"/>
          </ac:cxnSpMkLst>
        </pc:cxnChg>
        <pc:cxnChg chg="del mod">
          <ac:chgData name="金宝 陈" userId="1f6f57c11e81be68" providerId="LiveId" clId="{A488F71F-53C3-4182-93C1-30E390894DAC}" dt="2026-04-22T02:28:28.842" v="5946" actId="478"/>
          <ac:cxnSpMkLst>
            <pc:docMk/>
            <pc:sldMk cId="2239661787" sldId="3046"/>
            <ac:cxnSpMk id="25" creationId="{C72909C8-0167-4093-B8B7-65EA3E9E9F2A}"/>
          </ac:cxnSpMkLst>
        </pc:cxnChg>
        <pc:cxnChg chg="del mod">
          <ac:chgData name="金宝 陈" userId="1f6f57c11e81be68" providerId="LiveId" clId="{A488F71F-53C3-4182-93C1-30E390894DAC}" dt="2026-04-22T02:28:28.577" v="5945" actId="478"/>
          <ac:cxnSpMkLst>
            <pc:docMk/>
            <pc:sldMk cId="2239661787" sldId="3046"/>
            <ac:cxnSpMk id="26" creationId="{87649578-5D20-4965-A08A-E98850178E63}"/>
          </ac:cxnSpMkLst>
        </pc:cxnChg>
        <pc:cxnChg chg="del mod">
          <ac:chgData name="金宝 陈" userId="1f6f57c11e81be68" providerId="LiveId" clId="{A488F71F-53C3-4182-93C1-30E390894DAC}" dt="2026-04-22T02:30:52.372" v="5966" actId="478"/>
          <ac:cxnSpMkLst>
            <pc:docMk/>
            <pc:sldMk cId="2239661787" sldId="3046"/>
            <ac:cxnSpMk id="31" creationId="{4414D88A-EC4F-4F82-9B9F-71C5E8942C2C}"/>
          </ac:cxnSpMkLst>
        </pc:cxnChg>
        <pc:cxnChg chg="del mod">
          <ac:chgData name="金宝 陈" userId="1f6f57c11e81be68" providerId="LiveId" clId="{A488F71F-53C3-4182-93C1-30E390894DAC}" dt="2026-04-22T02:30:52.642" v="5967" actId="478"/>
          <ac:cxnSpMkLst>
            <pc:docMk/>
            <pc:sldMk cId="2239661787" sldId="3046"/>
            <ac:cxnSpMk id="32" creationId="{E2F24986-0FA4-4506-9806-ADCC89964F46}"/>
          </ac:cxnSpMkLst>
        </pc:cxnChg>
        <pc:cxnChg chg="del mod">
          <ac:chgData name="金宝 陈" userId="1f6f57c11e81be68" providerId="LiveId" clId="{A488F71F-53C3-4182-93C1-30E390894DAC}" dt="2026-04-22T02:36:55.800" v="6064" actId="478"/>
          <ac:cxnSpMkLst>
            <pc:docMk/>
            <pc:sldMk cId="2239661787" sldId="3046"/>
            <ac:cxnSpMk id="39" creationId="{77C6DDB2-6749-43B0-8263-69422E3AEBAC}"/>
          </ac:cxnSpMkLst>
        </pc:cxnChg>
        <pc:cxnChg chg="del mod">
          <ac:chgData name="金宝 陈" userId="1f6f57c11e81be68" providerId="LiveId" clId="{A488F71F-53C3-4182-93C1-30E390894DAC}" dt="2026-04-22T02:36:55.800" v="6064" actId="478"/>
          <ac:cxnSpMkLst>
            <pc:docMk/>
            <pc:sldMk cId="2239661787" sldId="3046"/>
            <ac:cxnSpMk id="40" creationId="{BA5A8850-3957-4A39-9364-E41E54BB1E31}"/>
          </ac:cxnSpMkLst>
        </pc:cxnChg>
        <pc:cxnChg chg="mod">
          <ac:chgData name="金宝 陈" userId="1f6f57c11e81be68" providerId="LiveId" clId="{A488F71F-53C3-4182-93C1-30E390894DAC}" dt="2026-04-22T02:56:08.101" v="6442" actId="1036"/>
          <ac:cxnSpMkLst>
            <pc:docMk/>
            <pc:sldMk cId="2239661787" sldId="3046"/>
            <ac:cxnSpMk id="43" creationId="{7796C0E2-FD58-441D-AA24-B1035D7FCB27}"/>
          </ac:cxnSpMkLst>
        </pc:cxnChg>
        <pc:cxnChg chg="mod">
          <ac:chgData name="金宝 陈" userId="1f6f57c11e81be68" providerId="LiveId" clId="{A488F71F-53C3-4182-93C1-30E390894DAC}" dt="2026-04-22T02:56:08.101" v="6442" actId="1036"/>
          <ac:cxnSpMkLst>
            <pc:docMk/>
            <pc:sldMk cId="2239661787" sldId="3046"/>
            <ac:cxnSpMk id="44" creationId="{9E535082-5881-454F-A249-573C91B4228B}"/>
          </ac:cxnSpMkLst>
        </pc:cxnChg>
        <pc:cxnChg chg="add del mod">
          <ac:chgData name="金宝 陈" userId="1f6f57c11e81be68" providerId="LiveId" clId="{A488F71F-53C3-4182-93C1-30E390894DAC}" dt="2026-04-22T02:36:57.163" v="6065" actId="478"/>
          <ac:cxnSpMkLst>
            <pc:docMk/>
            <pc:sldMk cId="2239661787" sldId="3046"/>
            <ac:cxnSpMk id="46" creationId="{BD360030-3931-4D32-B212-3D8C38C1016C}"/>
          </ac:cxnSpMkLst>
        </pc:cxnChg>
        <pc:cxnChg chg="add del mod">
          <ac:chgData name="金宝 陈" userId="1f6f57c11e81be68" providerId="LiveId" clId="{A488F71F-53C3-4182-93C1-30E390894DAC}" dt="2026-04-22T02:36:57.163" v="6065" actId="478"/>
          <ac:cxnSpMkLst>
            <pc:docMk/>
            <pc:sldMk cId="2239661787" sldId="3046"/>
            <ac:cxnSpMk id="47" creationId="{C80F8EF9-786A-4A32-802B-AB7698CB485B}"/>
          </ac:cxnSpMkLst>
        </pc:cxnChg>
        <pc:cxnChg chg="add mod">
          <ac:chgData name="金宝 陈" userId="1f6f57c11e81be68" providerId="LiveId" clId="{A488F71F-53C3-4182-93C1-30E390894DAC}" dt="2026-04-22T02:56:08.101" v="6442" actId="1036"/>
          <ac:cxnSpMkLst>
            <pc:docMk/>
            <pc:sldMk cId="2239661787" sldId="3046"/>
            <ac:cxnSpMk id="53" creationId="{B57FFE05-4EF6-4A2B-A8FB-9A1F6BD9C9E3}"/>
          </ac:cxnSpMkLst>
        </pc:cxnChg>
        <pc:cxnChg chg="add mod">
          <ac:chgData name="金宝 陈" userId="1f6f57c11e81be68" providerId="LiveId" clId="{A488F71F-53C3-4182-93C1-30E390894DAC}" dt="2026-04-22T02:56:08.101" v="6442" actId="1036"/>
          <ac:cxnSpMkLst>
            <pc:docMk/>
            <pc:sldMk cId="2239661787" sldId="3046"/>
            <ac:cxnSpMk id="63" creationId="{41582E00-D5BE-43C4-A2B2-0CCDEFA060C4}"/>
          </ac:cxnSpMkLst>
        </pc:cxnChg>
        <pc:cxnChg chg="add mod">
          <ac:chgData name="金宝 陈" userId="1f6f57c11e81be68" providerId="LiveId" clId="{A488F71F-53C3-4182-93C1-30E390894DAC}" dt="2026-04-22T02:57:24.904" v="6482" actId="1076"/>
          <ac:cxnSpMkLst>
            <pc:docMk/>
            <pc:sldMk cId="2239661787" sldId="3046"/>
            <ac:cxnSpMk id="72" creationId="{ECCD0084-D3AF-4990-A7D8-75CF311025CC}"/>
          </ac:cxnSpMkLst>
        </pc:cxnChg>
        <pc:cxnChg chg="add mod">
          <ac:chgData name="金宝 陈" userId="1f6f57c11e81be68" providerId="LiveId" clId="{A488F71F-53C3-4182-93C1-30E390894DAC}" dt="2026-04-22T02:57:23.029" v="6481" actId="1076"/>
          <ac:cxnSpMkLst>
            <pc:docMk/>
            <pc:sldMk cId="2239661787" sldId="3046"/>
            <ac:cxnSpMk id="73" creationId="{9611DC24-CE04-45CD-9954-35C7DC4AA3C4}"/>
          </ac:cxnSpMkLst>
        </pc:cxnChg>
        <pc:cxnChg chg="add mod">
          <ac:chgData name="金宝 陈" userId="1f6f57c11e81be68" providerId="LiveId" clId="{A488F71F-53C3-4182-93C1-30E390894DAC}" dt="2026-04-22T02:56:08.101" v="6442" actId="1036"/>
          <ac:cxnSpMkLst>
            <pc:docMk/>
            <pc:sldMk cId="2239661787" sldId="3046"/>
            <ac:cxnSpMk id="78" creationId="{7766DC6D-E1AE-40EE-A9D4-6ECBA381D244}"/>
          </ac:cxnSpMkLst>
        </pc:cxnChg>
        <pc:cxnChg chg="add mod">
          <ac:chgData name="金宝 陈" userId="1f6f57c11e81be68" providerId="LiveId" clId="{A488F71F-53C3-4182-93C1-30E390894DAC}" dt="2026-04-22T02:56:08.101" v="6442" actId="1036"/>
          <ac:cxnSpMkLst>
            <pc:docMk/>
            <pc:sldMk cId="2239661787" sldId="3046"/>
            <ac:cxnSpMk id="80" creationId="{590B01DA-462C-4724-B415-9B45D799EB38}"/>
          </ac:cxnSpMkLst>
        </pc:cxnChg>
        <pc:cxnChg chg="add mod">
          <ac:chgData name="金宝 陈" userId="1f6f57c11e81be68" providerId="LiveId" clId="{A488F71F-53C3-4182-93C1-30E390894DAC}" dt="2026-04-22T02:56:42.591" v="6463" actId="1076"/>
          <ac:cxnSpMkLst>
            <pc:docMk/>
            <pc:sldMk cId="2239661787" sldId="3046"/>
            <ac:cxnSpMk id="83" creationId="{9A38E54C-64DD-491A-B36A-6EA9D51F3BF8}"/>
          </ac:cxnSpMkLst>
        </pc:cxnChg>
        <pc:cxnChg chg="add mod">
          <ac:chgData name="金宝 陈" userId="1f6f57c11e81be68" providerId="LiveId" clId="{A488F71F-53C3-4182-93C1-30E390894DAC}" dt="2026-04-22T03:08:51.338" v="6633" actId="1076"/>
          <ac:cxnSpMkLst>
            <pc:docMk/>
            <pc:sldMk cId="2239661787" sldId="3046"/>
            <ac:cxnSpMk id="94" creationId="{865892D7-84A4-4C10-BC6E-5D2F83296E17}"/>
          </ac:cxnSpMkLst>
        </pc:cxnChg>
        <pc:cxnChg chg="add mod">
          <ac:chgData name="金宝 陈" userId="1f6f57c11e81be68" providerId="LiveId" clId="{A488F71F-53C3-4182-93C1-30E390894DAC}" dt="2026-04-22T03:09:00.567" v="6638" actId="14100"/>
          <ac:cxnSpMkLst>
            <pc:docMk/>
            <pc:sldMk cId="2239661787" sldId="3046"/>
            <ac:cxnSpMk id="96" creationId="{83539693-FEA4-499A-82E6-B1F3F7330B2F}"/>
          </ac:cxnSpMkLst>
        </pc:cxnChg>
        <pc:cxnChg chg="add mod">
          <ac:chgData name="金宝 陈" userId="1f6f57c11e81be68" providerId="LiveId" clId="{A488F71F-53C3-4182-93C1-30E390894DAC}" dt="2026-04-22T03:09:05.897" v="6640" actId="1076"/>
          <ac:cxnSpMkLst>
            <pc:docMk/>
            <pc:sldMk cId="2239661787" sldId="3046"/>
            <ac:cxnSpMk id="99" creationId="{67B89D83-74DD-4C22-A7B7-2A15EB9E0166}"/>
          </ac:cxnSpMkLst>
        </pc:cxnChg>
        <pc:cxnChg chg="add mod">
          <ac:chgData name="金宝 陈" userId="1f6f57c11e81be68" providerId="LiveId" clId="{A488F71F-53C3-4182-93C1-30E390894DAC}" dt="2026-04-22T03:09:09.233" v="6641" actId="1076"/>
          <ac:cxnSpMkLst>
            <pc:docMk/>
            <pc:sldMk cId="2239661787" sldId="3046"/>
            <ac:cxnSpMk id="100" creationId="{3BFB1F25-4B4E-44DC-9140-52DB8109B3A4}"/>
          </ac:cxnSpMkLst>
        </pc:cxnChg>
      </pc:sldChg>
      <pc:sldChg chg="addSp modSp new mod">
        <pc:chgData name="金宝 陈" userId="1f6f57c11e81be68" providerId="LiveId" clId="{A488F71F-53C3-4182-93C1-30E390894DAC}" dt="2026-04-22T05:27:57.928" v="7058"/>
        <pc:sldMkLst>
          <pc:docMk/>
          <pc:sldMk cId="2151162492" sldId="3047"/>
        </pc:sldMkLst>
        <pc:spChg chg="mod">
          <ac:chgData name="金宝 陈" userId="1f6f57c11e81be68" providerId="LiveId" clId="{A488F71F-53C3-4182-93C1-30E390894DAC}" dt="2026-04-22T05:16:17.948" v="6667"/>
          <ac:spMkLst>
            <pc:docMk/>
            <pc:sldMk cId="2151162492" sldId="3047"/>
            <ac:spMk id="2" creationId="{C2053AE9-05F6-45F1-A7C4-8F6DCC9A7C9F}"/>
          </ac:spMkLst>
        </pc:spChg>
        <pc:spChg chg="mod">
          <ac:chgData name="金宝 陈" userId="1f6f57c11e81be68" providerId="LiveId" clId="{A488F71F-53C3-4182-93C1-30E390894DAC}" dt="2026-04-22T05:25:44.120" v="7019"/>
          <ac:spMkLst>
            <pc:docMk/>
            <pc:sldMk cId="2151162492" sldId="3047"/>
            <ac:spMk id="3" creationId="{2DBA6A3F-E597-4CC4-974D-40A04239FBFD}"/>
          </ac:spMkLst>
        </pc:spChg>
        <pc:graphicFrameChg chg="add mod modGraphic">
          <ac:chgData name="金宝 陈" userId="1f6f57c11e81be68" providerId="LiveId" clId="{A488F71F-53C3-4182-93C1-30E390894DAC}" dt="2026-04-22T05:27:57.928" v="7058"/>
          <ac:graphicFrameMkLst>
            <pc:docMk/>
            <pc:sldMk cId="2151162492" sldId="3047"/>
            <ac:graphicFrameMk id="6" creationId="{6E88C6B9-4050-4110-9BC8-9918CFC40568}"/>
          </ac:graphicFrameMkLst>
        </pc:graphicFrameChg>
      </pc:sldChg>
      <pc:sldChg chg="modSp new mod modNotesTx">
        <pc:chgData name="金宝 陈" userId="1f6f57c11e81be68" providerId="LiveId" clId="{A488F71F-53C3-4182-93C1-30E390894DAC}" dt="2026-04-22T06:36:53.801" v="7525" actId="20577"/>
        <pc:sldMkLst>
          <pc:docMk/>
          <pc:sldMk cId="139705187" sldId="3048"/>
        </pc:sldMkLst>
        <pc:spChg chg="mod">
          <ac:chgData name="金宝 陈" userId="1f6f57c11e81be68" providerId="LiveId" clId="{A488F71F-53C3-4182-93C1-30E390894DAC}" dt="2026-04-22T05:33:34.170" v="7078"/>
          <ac:spMkLst>
            <pc:docMk/>
            <pc:sldMk cId="139705187" sldId="3048"/>
            <ac:spMk id="2" creationId="{7904AA22-B1D0-422F-BC6D-7E9D87C38181}"/>
          </ac:spMkLst>
        </pc:spChg>
        <pc:spChg chg="mod">
          <ac:chgData name="金宝 陈" userId="1f6f57c11e81be68" providerId="LiveId" clId="{A488F71F-53C3-4182-93C1-30E390894DAC}" dt="2026-04-22T05:34:42.297" v="7232" actId="20577"/>
          <ac:spMkLst>
            <pc:docMk/>
            <pc:sldMk cId="139705187" sldId="3048"/>
            <ac:spMk id="3" creationId="{A93CDEE1-BB1C-4BC7-A007-BE12A7E5C08E}"/>
          </ac:spMkLst>
        </pc:spChg>
      </pc:sldChg>
      <pc:sldChg chg="modSp new mod">
        <pc:chgData name="金宝 陈" userId="1f6f57c11e81be68" providerId="LiveId" clId="{A488F71F-53C3-4182-93C1-30E390894DAC}" dt="2026-04-22T05:38:31.694" v="7448"/>
        <pc:sldMkLst>
          <pc:docMk/>
          <pc:sldMk cId="2276625216" sldId="3049"/>
        </pc:sldMkLst>
        <pc:spChg chg="mod">
          <ac:chgData name="金宝 陈" userId="1f6f57c11e81be68" providerId="LiveId" clId="{A488F71F-53C3-4182-93C1-30E390894DAC}" dt="2026-04-22T05:34:57.958" v="7259"/>
          <ac:spMkLst>
            <pc:docMk/>
            <pc:sldMk cId="2276625216" sldId="3049"/>
            <ac:spMk id="2" creationId="{06708210-58CD-4C3B-8818-5BEAB1F6BB75}"/>
          </ac:spMkLst>
        </pc:spChg>
        <pc:spChg chg="mod">
          <ac:chgData name="金宝 陈" userId="1f6f57c11e81be68" providerId="LiveId" clId="{A488F71F-53C3-4182-93C1-30E390894DAC}" dt="2026-04-22T05:38:31.694" v="7448"/>
          <ac:spMkLst>
            <pc:docMk/>
            <pc:sldMk cId="2276625216" sldId="3049"/>
            <ac:spMk id="3" creationId="{A9643411-0D1F-41BE-B7FD-C2B2E0771AF1}"/>
          </ac:spMkLst>
        </pc:spChg>
      </pc:sldChg>
      <pc:sldChg chg="addSp delSp modSp add mod">
        <pc:chgData name="金宝 陈" userId="1f6f57c11e81be68" providerId="LiveId" clId="{A488F71F-53C3-4182-93C1-30E390894DAC}" dt="2026-04-22T12:11:46.354" v="7927" actId="1076"/>
        <pc:sldMkLst>
          <pc:docMk/>
          <pc:sldMk cId="1565317269" sldId="3050"/>
        </pc:sldMkLst>
        <pc:spChg chg="mod">
          <ac:chgData name="金宝 陈" userId="1f6f57c11e81be68" providerId="LiveId" clId="{A488F71F-53C3-4182-93C1-30E390894DAC}" dt="2026-04-22T12:04:57.225" v="7747" actId="1076"/>
          <ac:spMkLst>
            <pc:docMk/>
            <pc:sldMk cId="1565317269" sldId="3050"/>
            <ac:spMk id="3" creationId="{2E9DBBDB-5AFE-48F2-8CD9-4402B9DE925E}"/>
          </ac:spMkLst>
        </pc:spChg>
        <pc:spChg chg="mod">
          <ac:chgData name="金宝 陈" userId="1f6f57c11e81be68" providerId="LiveId" clId="{A488F71F-53C3-4182-93C1-30E390894DAC}" dt="2026-04-22T12:04:57.225" v="7747" actId="1076"/>
          <ac:spMkLst>
            <pc:docMk/>
            <pc:sldMk cId="1565317269" sldId="3050"/>
            <ac:spMk id="6" creationId="{8C50A12D-F0BB-4FE7-8034-0D93A21D9AF9}"/>
          </ac:spMkLst>
        </pc:spChg>
        <pc:spChg chg="mod">
          <ac:chgData name="金宝 陈" userId="1f6f57c11e81be68" providerId="LiveId" clId="{A488F71F-53C3-4182-93C1-30E390894DAC}" dt="2026-04-22T12:02:46.051" v="7719" actId="1076"/>
          <ac:spMkLst>
            <pc:docMk/>
            <pc:sldMk cId="1565317269" sldId="3050"/>
            <ac:spMk id="9" creationId="{572DA18C-B9BE-4DF4-ABBD-FF7205EC6D70}"/>
          </ac:spMkLst>
        </pc:spChg>
        <pc:spChg chg="mod">
          <ac:chgData name="金宝 陈" userId="1f6f57c11e81be68" providerId="LiveId" clId="{A488F71F-53C3-4182-93C1-30E390894DAC}" dt="2026-04-22T12:02:46.051" v="7719" actId="1076"/>
          <ac:spMkLst>
            <pc:docMk/>
            <pc:sldMk cId="1565317269" sldId="3050"/>
            <ac:spMk id="11" creationId="{0D7713D7-5D01-450A-944A-022310B48D0E}"/>
          </ac:spMkLst>
        </pc:spChg>
        <pc:spChg chg="del">
          <ac:chgData name="金宝 陈" userId="1f6f57c11e81be68" providerId="LiveId" clId="{A488F71F-53C3-4182-93C1-30E390894DAC}" dt="2026-04-22T11:55:14.957" v="7527" actId="478"/>
          <ac:spMkLst>
            <pc:docMk/>
            <pc:sldMk cId="1565317269" sldId="3050"/>
            <ac:spMk id="13" creationId="{03EA2984-3F9A-45A2-9AB4-6A525DCD05B1}"/>
          </ac:spMkLst>
        </pc:spChg>
        <pc:spChg chg="mod">
          <ac:chgData name="金宝 陈" userId="1f6f57c11e81be68" providerId="LiveId" clId="{A488F71F-53C3-4182-93C1-30E390894DAC}" dt="2026-04-22T12:02:46.051" v="7719" actId="1076"/>
          <ac:spMkLst>
            <pc:docMk/>
            <pc:sldMk cId="1565317269" sldId="3050"/>
            <ac:spMk id="14" creationId="{D93EB96E-C735-4DF5-AA12-8616F4532EB5}"/>
          </ac:spMkLst>
        </pc:spChg>
        <pc:spChg chg="del">
          <ac:chgData name="金宝 陈" userId="1f6f57c11e81be68" providerId="LiveId" clId="{A488F71F-53C3-4182-93C1-30E390894DAC}" dt="2026-04-22T11:55:14.957" v="7527" actId="478"/>
          <ac:spMkLst>
            <pc:docMk/>
            <pc:sldMk cId="1565317269" sldId="3050"/>
            <ac:spMk id="15" creationId="{C2F7DC54-A371-4A91-8906-DBC98C6C1D3F}"/>
          </ac:spMkLst>
        </pc:spChg>
        <pc:spChg chg="mod">
          <ac:chgData name="金宝 陈" userId="1f6f57c11e81be68" providerId="LiveId" clId="{A488F71F-53C3-4182-93C1-30E390894DAC}" dt="2026-04-22T12:04:57.225" v="7747" actId="1076"/>
          <ac:spMkLst>
            <pc:docMk/>
            <pc:sldMk cId="1565317269" sldId="3050"/>
            <ac:spMk id="16" creationId="{9EF2114E-3D00-4E70-A2F3-808062D24DBC}"/>
          </ac:spMkLst>
        </pc:spChg>
        <pc:spChg chg="mod">
          <ac:chgData name="金宝 陈" userId="1f6f57c11e81be68" providerId="LiveId" clId="{A488F71F-53C3-4182-93C1-30E390894DAC}" dt="2026-04-22T12:02:46.051" v="7719" actId="1076"/>
          <ac:spMkLst>
            <pc:docMk/>
            <pc:sldMk cId="1565317269" sldId="3050"/>
            <ac:spMk id="29" creationId="{77BEA3CD-CD32-4431-AB7C-F867FB29B3F3}"/>
          </ac:spMkLst>
        </pc:spChg>
        <pc:spChg chg="mod">
          <ac:chgData name="金宝 陈" userId="1f6f57c11e81be68" providerId="LiveId" clId="{A488F71F-53C3-4182-93C1-30E390894DAC}" dt="2026-04-22T12:11:42.309" v="7926" actId="1076"/>
          <ac:spMkLst>
            <pc:docMk/>
            <pc:sldMk cId="1565317269" sldId="3050"/>
            <ac:spMk id="35" creationId="{AA17BF63-713E-4A90-A7A7-0958DAC9BD2B}"/>
          </ac:spMkLst>
        </pc:spChg>
        <pc:spChg chg="mod">
          <ac:chgData name="金宝 陈" userId="1f6f57c11e81be68" providerId="LiveId" clId="{A488F71F-53C3-4182-93C1-30E390894DAC}" dt="2026-04-22T12:11:39.636" v="7925" actId="1076"/>
          <ac:spMkLst>
            <pc:docMk/>
            <pc:sldMk cId="1565317269" sldId="3050"/>
            <ac:spMk id="36" creationId="{675B3361-C92C-4B13-A1EB-C0FDE45F0F3C}"/>
          </ac:spMkLst>
        </pc:spChg>
        <pc:spChg chg="del mod">
          <ac:chgData name="金宝 陈" userId="1f6f57c11e81be68" providerId="LiveId" clId="{A488F71F-53C3-4182-93C1-30E390894DAC}" dt="2026-04-22T12:11:15.887" v="7910" actId="478"/>
          <ac:spMkLst>
            <pc:docMk/>
            <pc:sldMk cId="1565317269" sldId="3050"/>
            <ac:spMk id="37" creationId="{37510343-C4C7-40FF-BBDE-231B33A94583}"/>
          </ac:spMkLst>
        </pc:spChg>
        <pc:spChg chg="mod">
          <ac:chgData name="金宝 陈" userId="1f6f57c11e81be68" providerId="LiveId" clId="{A488F71F-53C3-4182-93C1-30E390894DAC}" dt="2026-04-22T12:11:46.354" v="7927" actId="1076"/>
          <ac:spMkLst>
            <pc:docMk/>
            <pc:sldMk cId="1565317269" sldId="3050"/>
            <ac:spMk id="38" creationId="{9C52D199-232B-4D08-B0B7-8790B125DE6F}"/>
          </ac:spMkLst>
        </pc:spChg>
        <pc:spChg chg="mod">
          <ac:chgData name="金宝 陈" userId="1f6f57c11e81be68" providerId="LiveId" clId="{A488F71F-53C3-4182-93C1-30E390894DAC}" dt="2026-04-22T12:07:30.345" v="7785"/>
          <ac:spMkLst>
            <pc:docMk/>
            <pc:sldMk cId="1565317269" sldId="3050"/>
            <ac:spMk id="52" creationId="{5C302D78-0D8C-4745-9C94-8A974E5F2005}"/>
          </ac:spMkLst>
        </pc:spChg>
        <pc:spChg chg="add mod">
          <ac:chgData name="金宝 陈" userId="1f6f57c11e81be68" providerId="LiveId" clId="{A488F71F-53C3-4182-93C1-30E390894DAC}" dt="2026-04-22T12:07:42.348" v="7794" actId="1076"/>
          <ac:spMkLst>
            <pc:docMk/>
            <pc:sldMk cId="1565317269" sldId="3050"/>
            <ac:spMk id="56" creationId="{16B0691B-529A-4108-B655-EFCFF2E5B47E}"/>
          </ac:spMkLst>
        </pc:spChg>
        <pc:spChg chg="add mod">
          <ac:chgData name="金宝 陈" userId="1f6f57c11e81be68" providerId="LiveId" clId="{A488F71F-53C3-4182-93C1-30E390894DAC}" dt="2026-04-22T12:02:46.051" v="7719" actId="1076"/>
          <ac:spMkLst>
            <pc:docMk/>
            <pc:sldMk cId="1565317269" sldId="3050"/>
            <ac:spMk id="59" creationId="{3FAD13F9-77B8-4401-B7F1-C741A92C2C96}"/>
          </ac:spMkLst>
        </pc:spChg>
        <pc:spChg chg="add mod">
          <ac:chgData name="金宝 陈" userId="1f6f57c11e81be68" providerId="LiveId" clId="{A488F71F-53C3-4182-93C1-30E390894DAC}" dt="2026-04-22T12:02:46.051" v="7719" actId="1076"/>
          <ac:spMkLst>
            <pc:docMk/>
            <pc:sldMk cId="1565317269" sldId="3050"/>
            <ac:spMk id="61" creationId="{F8FDA0AD-256A-4E86-A708-94AFBDC990A8}"/>
          </ac:spMkLst>
        </pc:spChg>
        <pc:spChg chg="add mod">
          <ac:chgData name="金宝 陈" userId="1f6f57c11e81be68" providerId="LiveId" clId="{A488F71F-53C3-4182-93C1-30E390894DAC}" dt="2026-04-22T12:02:46.051" v="7719" actId="1076"/>
          <ac:spMkLst>
            <pc:docMk/>
            <pc:sldMk cId="1565317269" sldId="3050"/>
            <ac:spMk id="64" creationId="{A76A2F9A-02CB-4B8F-A652-28FE965292AA}"/>
          </ac:spMkLst>
        </pc:spChg>
        <pc:spChg chg="add del mod">
          <ac:chgData name="金宝 陈" userId="1f6f57c11e81be68" providerId="LiveId" clId="{A488F71F-53C3-4182-93C1-30E390894DAC}" dt="2026-04-22T12:04:42.436" v="7746" actId="478"/>
          <ac:spMkLst>
            <pc:docMk/>
            <pc:sldMk cId="1565317269" sldId="3050"/>
            <ac:spMk id="65" creationId="{F0BC65D4-1646-40C0-9353-68DECD15DDF5}"/>
          </ac:spMkLst>
        </pc:spChg>
        <pc:spChg chg="mod">
          <ac:chgData name="金宝 陈" userId="1f6f57c11e81be68" providerId="LiveId" clId="{A488F71F-53C3-4182-93C1-30E390894DAC}" dt="2026-04-22T12:09:00.924" v="7825" actId="20577"/>
          <ac:spMkLst>
            <pc:docMk/>
            <pc:sldMk cId="1565317269" sldId="3050"/>
            <ac:spMk id="66" creationId="{7B35058E-971A-4CE5-B754-985F2A2D9C64}"/>
          </ac:spMkLst>
        </pc:spChg>
        <pc:spChg chg="mod">
          <ac:chgData name="金宝 陈" userId="1f6f57c11e81be68" providerId="LiveId" clId="{A488F71F-53C3-4182-93C1-30E390894DAC}" dt="2026-04-22T12:08:14.856" v="7819" actId="20577"/>
          <ac:spMkLst>
            <pc:docMk/>
            <pc:sldMk cId="1565317269" sldId="3050"/>
            <ac:spMk id="67" creationId="{24C13F7D-5CA9-4629-BD44-C7DDE07300E0}"/>
          </ac:spMkLst>
        </pc:spChg>
        <pc:spChg chg="mod">
          <ac:chgData name="金宝 陈" userId="1f6f57c11e81be68" providerId="LiveId" clId="{A488F71F-53C3-4182-93C1-30E390894DAC}" dt="2026-04-22T12:08:39.777" v="7824" actId="20577"/>
          <ac:spMkLst>
            <pc:docMk/>
            <pc:sldMk cId="1565317269" sldId="3050"/>
            <ac:spMk id="68" creationId="{2FF9D8AA-0713-4FE1-80F7-4900E2F13F65}"/>
          </ac:spMkLst>
        </pc:spChg>
        <pc:spChg chg="add mod">
          <ac:chgData name="金宝 陈" userId="1f6f57c11e81be68" providerId="LiveId" clId="{A488F71F-53C3-4182-93C1-30E390894DAC}" dt="2026-04-22T12:05:15.187" v="7750" actId="1076"/>
          <ac:spMkLst>
            <pc:docMk/>
            <pc:sldMk cId="1565317269" sldId="3050"/>
            <ac:spMk id="70" creationId="{8D117C5C-E8F6-4A74-9AB5-22E48484A221}"/>
          </ac:spMkLst>
        </pc:spChg>
        <pc:spChg chg="mod">
          <ac:chgData name="金宝 陈" userId="1f6f57c11e81be68" providerId="LiveId" clId="{A488F71F-53C3-4182-93C1-30E390894DAC}" dt="2026-04-22T12:04:28.346" v="7741" actId="1076"/>
          <ac:spMkLst>
            <pc:docMk/>
            <pc:sldMk cId="1565317269" sldId="3050"/>
            <ac:spMk id="71" creationId="{2BA53721-C91D-4C44-B611-D334FAD1C08A}"/>
          </ac:spMkLst>
        </pc:spChg>
        <pc:spChg chg="del">
          <ac:chgData name="金宝 陈" userId="1f6f57c11e81be68" providerId="LiveId" clId="{A488F71F-53C3-4182-93C1-30E390894DAC}" dt="2026-04-22T11:55:14.957" v="7527" actId="478"/>
          <ac:spMkLst>
            <pc:docMk/>
            <pc:sldMk cId="1565317269" sldId="3050"/>
            <ac:spMk id="75" creationId="{4677DEB7-7C1D-43DD-83AC-B35674283C1E}"/>
          </ac:spMkLst>
        </pc:spChg>
        <pc:spChg chg="del">
          <ac:chgData name="金宝 陈" userId="1f6f57c11e81be68" providerId="LiveId" clId="{A488F71F-53C3-4182-93C1-30E390894DAC}" dt="2026-04-22T11:55:14.957" v="7527" actId="478"/>
          <ac:spMkLst>
            <pc:docMk/>
            <pc:sldMk cId="1565317269" sldId="3050"/>
            <ac:spMk id="76" creationId="{E11F1D89-0FE0-4CEB-B50A-07F7D81F79B9}"/>
          </ac:spMkLst>
        </pc:spChg>
        <pc:spChg chg="del">
          <ac:chgData name="金宝 陈" userId="1f6f57c11e81be68" providerId="LiveId" clId="{A488F71F-53C3-4182-93C1-30E390894DAC}" dt="2026-04-22T11:55:14.957" v="7527" actId="478"/>
          <ac:spMkLst>
            <pc:docMk/>
            <pc:sldMk cId="1565317269" sldId="3050"/>
            <ac:spMk id="77" creationId="{89626FD9-F96A-4343-8D38-2BE5EDDB7B91}"/>
          </ac:spMkLst>
        </pc:spChg>
        <pc:spChg chg="del">
          <ac:chgData name="金宝 陈" userId="1f6f57c11e81be68" providerId="LiveId" clId="{A488F71F-53C3-4182-93C1-30E390894DAC}" dt="2026-04-22T11:55:14.957" v="7527" actId="478"/>
          <ac:spMkLst>
            <pc:docMk/>
            <pc:sldMk cId="1565317269" sldId="3050"/>
            <ac:spMk id="79" creationId="{FD0ED0F2-D924-45B1-A16E-EFCADD6BE77B}"/>
          </ac:spMkLst>
        </pc:spChg>
        <pc:spChg chg="del">
          <ac:chgData name="金宝 陈" userId="1f6f57c11e81be68" providerId="LiveId" clId="{A488F71F-53C3-4182-93C1-30E390894DAC}" dt="2026-04-22T11:55:14.957" v="7527" actId="478"/>
          <ac:spMkLst>
            <pc:docMk/>
            <pc:sldMk cId="1565317269" sldId="3050"/>
            <ac:spMk id="82" creationId="{ECEF7421-D682-4C88-9242-318DDA6518C1}"/>
          </ac:spMkLst>
        </pc:spChg>
        <pc:spChg chg="del mod">
          <ac:chgData name="金宝 陈" userId="1f6f57c11e81be68" providerId="LiveId" clId="{A488F71F-53C3-4182-93C1-30E390894DAC}" dt="2026-04-22T12:04:36.084" v="7744" actId="478"/>
          <ac:spMkLst>
            <pc:docMk/>
            <pc:sldMk cId="1565317269" sldId="3050"/>
            <ac:spMk id="88" creationId="{5B28BFDA-FE50-4719-9EA0-0792A6A32A94}"/>
          </ac:spMkLst>
        </pc:spChg>
        <pc:spChg chg="del">
          <ac:chgData name="金宝 陈" userId="1f6f57c11e81be68" providerId="LiveId" clId="{A488F71F-53C3-4182-93C1-30E390894DAC}" dt="2026-04-22T11:55:14.957" v="7527" actId="478"/>
          <ac:spMkLst>
            <pc:docMk/>
            <pc:sldMk cId="1565317269" sldId="3050"/>
            <ac:spMk id="91" creationId="{5349D6CC-612C-48C2-A230-392391013B94}"/>
          </ac:spMkLst>
        </pc:spChg>
        <pc:picChg chg="del mod">
          <ac:chgData name="金宝 陈" userId="1f6f57c11e81be68" providerId="LiveId" clId="{A488F71F-53C3-4182-93C1-30E390894DAC}" dt="2026-04-22T12:06:32.241" v="7769" actId="478"/>
          <ac:picMkLst>
            <pc:docMk/>
            <pc:sldMk cId="1565317269" sldId="3050"/>
            <ac:picMk id="7" creationId="{CEBC9247-8704-42D5-90DA-73163EBACFB6}"/>
          </ac:picMkLst>
        </pc:picChg>
        <pc:picChg chg="add mod">
          <ac:chgData name="金宝 陈" userId="1f6f57c11e81be68" providerId="LiveId" clId="{A488F71F-53C3-4182-93C1-30E390894DAC}" dt="2026-04-22T12:07:33.207" v="7786" actId="1076"/>
          <ac:picMkLst>
            <pc:docMk/>
            <pc:sldMk cId="1565317269" sldId="3050"/>
            <ac:picMk id="21" creationId="{AD61235A-6CFB-4F98-9A28-E1A07107A906}"/>
          </ac:picMkLst>
        </pc:picChg>
        <pc:picChg chg="add mod">
          <ac:chgData name="金宝 陈" userId="1f6f57c11e81be68" providerId="LiveId" clId="{A488F71F-53C3-4182-93C1-30E390894DAC}" dt="2026-04-22T12:07:46.011" v="7796" actId="207"/>
          <ac:picMkLst>
            <pc:docMk/>
            <pc:sldMk cId="1565317269" sldId="3050"/>
            <ac:picMk id="23" creationId="{D45A52E0-77A6-494C-A07B-874A81AD74F1}"/>
          </ac:picMkLst>
        </pc:picChg>
        <pc:picChg chg="mod">
          <ac:chgData name="金宝 陈" userId="1f6f57c11e81be68" providerId="LiveId" clId="{A488F71F-53C3-4182-93C1-30E390894DAC}" dt="2026-04-22T12:02:46.051" v="7719" actId="1076"/>
          <ac:picMkLst>
            <pc:docMk/>
            <pc:sldMk cId="1565317269" sldId="3050"/>
            <ac:picMk id="41" creationId="{62DD054F-73D3-4DDF-9737-158E1D07C798}"/>
          </ac:picMkLst>
        </pc:picChg>
        <pc:picChg chg="mod">
          <ac:chgData name="金宝 陈" userId="1f6f57c11e81be68" providerId="LiveId" clId="{A488F71F-53C3-4182-93C1-30E390894DAC}" dt="2026-04-22T12:02:46.051" v="7719" actId="1076"/>
          <ac:picMkLst>
            <pc:docMk/>
            <pc:sldMk cId="1565317269" sldId="3050"/>
            <ac:picMk id="42" creationId="{A772DBEA-507E-45F1-8E34-B87686D6AE13}"/>
          </ac:picMkLst>
        </pc:picChg>
        <pc:picChg chg="del">
          <ac:chgData name="金宝 陈" userId="1f6f57c11e81be68" providerId="LiveId" clId="{A488F71F-53C3-4182-93C1-30E390894DAC}" dt="2026-04-22T11:55:14.957" v="7527" actId="478"/>
          <ac:picMkLst>
            <pc:docMk/>
            <pc:sldMk cId="1565317269" sldId="3050"/>
            <ac:picMk id="45" creationId="{04AFA74D-93D0-4376-BCF6-AA1581C33D04}"/>
          </ac:picMkLst>
        </pc:picChg>
        <pc:picChg chg="del mod">
          <ac:chgData name="金宝 陈" userId="1f6f57c11e81be68" providerId="LiveId" clId="{A488F71F-53C3-4182-93C1-30E390894DAC}" dt="2026-04-22T12:06:32.619" v="7770" actId="478"/>
          <ac:picMkLst>
            <pc:docMk/>
            <pc:sldMk cId="1565317269" sldId="3050"/>
            <ac:picMk id="51" creationId="{5693C863-61A6-42F7-8CCA-DFDFE85B2B87}"/>
          </ac:picMkLst>
        </pc:picChg>
        <pc:picChg chg="mod">
          <ac:chgData name="金宝 陈" userId="1f6f57c11e81be68" providerId="LiveId" clId="{A488F71F-53C3-4182-93C1-30E390894DAC}" dt="2026-04-22T12:02:46.051" v="7719" actId="1076"/>
          <ac:picMkLst>
            <pc:docMk/>
            <pc:sldMk cId="1565317269" sldId="3050"/>
            <ac:picMk id="60" creationId="{A7058B20-1EB8-4330-8E3D-C1DC162B133B}"/>
          </ac:picMkLst>
        </pc:picChg>
        <pc:picChg chg="mod">
          <ac:chgData name="金宝 陈" userId="1f6f57c11e81be68" providerId="LiveId" clId="{A488F71F-53C3-4182-93C1-30E390894DAC}" dt="2026-04-22T12:02:46.051" v="7719" actId="1076"/>
          <ac:picMkLst>
            <pc:docMk/>
            <pc:sldMk cId="1565317269" sldId="3050"/>
            <ac:picMk id="62" creationId="{D0C17E2E-CD31-4840-A26A-013D01FFFF97}"/>
          </ac:picMkLst>
        </pc:picChg>
        <pc:picChg chg="add mod">
          <ac:chgData name="金宝 陈" userId="1f6f57c11e81be68" providerId="LiveId" clId="{A488F71F-53C3-4182-93C1-30E390894DAC}" dt="2026-04-22T12:05:15.187" v="7750" actId="1076"/>
          <ac:picMkLst>
            <pc:docMk/>
            <pc:sldMk cId="1565317269" sldId="3050"/>
            <ac:picMk id="69" creationId="{23C0CEC9-CCE5-418F-A9C2-3B5880C77BEB}"/>
          </ac:picMkLst>
        </pc:picChg>
        <pc:picChg chg="del">
          <ac:chgData name="金宝 陈" userId="1f6f57c11e81be68" providerId="LiveId" clId="{A488F71F-53C3-4182-93C1-30E390894DAC}" dt="2026-04-22T11:55:14.957" v="7527" actId="478"/>
          <ac:picMkLst>
            <pc:docMk/>
            <pc:sldMk cId="1565317269" sldId="3050"/>
            <ac:picMk id="81" creationId="{E7FF84CC-62ED-4833-B815-03DB73FCC1C5}"/>
          </ac:picMkLst>
        </pc:picChg>
        <pc:picChg chg="del">
          <ac:chgData name="金宝 陈" userId="1f6f57c11e81be68" providerId="LiveId" clId="{A488F71F-53C3-4182-93C1-30E390894DAC}" dt="2026-04-22T11:55:14.957" v="7527" actId="478"/>
          <ac:picMkLst>
            <pc:docMk/>
            <pc:sldMk cId="1565317269" sldId="3050"/>
            <ac:picMk id="90" creationId="{BC6AF97A-9A10-4E3B-A2B8-0CEBDBDB9862}"/>
          </ac:picMkLst>
        </pc:picChg>
        <pc:picChg chg="del">
          <ac:chgData name="金宝 陈" userId="1f6f57c11e81be68" providerId="LiveId" clId="{A488F71F-53C3-4182-93C1-30E390894DAC}" dt="2026-04-22T11:55:14.957" v="7527" actId="478"/>
          <ac:picMkLst>
            <pc:docMk/>
            <pc:sldMk cId="1565317269" sldId="3050"/>
            <ac:picMk id="93" creationId="{64B784C8-F5E7-41D1-BF31-A243E00E3A19}"/>
          </ac:picMkLst>
        </pc:picChg>
        <pc:cxnChg chg="mod">
          <ac:chgData name="金宝 陈" userId="1f6f57c11e81be68" providerId="LiveId" clId="{A488F71F-53C3-4182-93C1-30E390894DAC}" dt="2026-04-22T12:02:46.051" v="7719" actId="1076"/>
          <ac:cxnSpMkLst>
            <pc:docMk/>
            <pc:sldMk cId="1565317269" sldId="3050"/>
            <ac:cxnSpMk id="19" creationId="{D5D5FB58-0B34-4E6C-A7BC-F501EA61207A}"/>
          </ac:cxnSpMkLst>
        </pc:cxnChg>
        <pc:cxnChg chg="mod">
          <ac:chgData name="金宝 陈" userId="1f6f57c11e81be68" providerId="LiveId" clId="{A488F71F-53C3-4182-93C1-30E390894DAC}" dt="2026-04-22T12:02:46.051" v="7719" actId="1076"/>
          <ac:cxnSpMkLst>
            <pc:docMk/>
            <pc:sldMk cId="1565317269" sldId="3050"/>
            <ac:cxnSpMk id="43" creationId="{7796C0E2-FD58-441D-AA24-B1035D7FCB27}"/>
          </ac:cxnSpMkLst>
        </pc:cxnChg>
        <pc:cxnChg chg="mod">
          <ac:chgData name="金宝 陈" userId="1f6f57c11e81be68" providerId="LiveId" clId="{A488F71F-53C3-4182-93C1-30E390894DAC}" dt="2026-04-22T12:02:46.051" v="7719" actId="1076"/>
          <ac:cxnSpMkLst>
            <pc:docMk/>
            <pc:sldMk cId="1565317269" sldId="3050"/>
            <ac:cxnSpMk id="44" creationId="{9E535082-5881-454F-A249-573C91B4228B}"/>
          </ac:cxnSpMkLst>
        </pc:cxnChg>
        <pc:cxnChg chg="mod">
          <ac:chgData name="金宝 陈" userId="1f6f57c11e81be68" providerId="LiveId" clId="{A488F71F-53C3-4182-93C1-30E390894DAC}" dt="2026-04-22T12:02:46.051" v="7719" actId="1076"/>
          <ac:cxnSpMkLst>
            <pc:docMk/>
            <pc:sldMk cId="1565317269" sldId="3050"/>
            <ac:cxnSpMk id="53" creationId="{B57FFE05-4EF6-4A2B-A8FB-9A1F6BD9C9E3}"/>
          </ac:cxnSpMkLst>
        </pc:cxnChg>
        <pc:cxnChg chg="add mod">
          <ac:chgData name="金宝 陈" userId="1f6f57c11e81be68" providerId="LiveId" clId="{A488F71F-53C3-4182-93C1-30E390894DAC}" dt="2026-04-22T12:02:46.051" v="7719" actId="1076"/>
          <ac:cxnSpMkLst>
            <pc:docMk/>
            <pc:sldMk cId="1565317269" sldId="3050"/>
            <ac:cxnSpMk id="54" creationId="{C2CD5309-1B53-4D40-95B5-489D1321E01C}"/>
          </ac:cxnSpMkLst>
        </pc:cxnChg>
        <pc:cxnChg chg="mod">
          <ac:chgData name="金宝 陈" userId="1f6f57c11e81be68" providerId="LiveId" clId="{A488F71F-53C3-4182-93C1-30E390894DAC}" dt="2026-04-22T12:02:46.051" v="7719" actId="1076"/>
          <ac:cxnSpMkLst>
            <pc:docMk/>
            <pc:sldMk cId="1565317269" sldId="3050"/>
            <ac:cxnSpMk id="63" creationId="{41582E00-D5BE-43C4-A2B2-0CCDEFA060C4}"/>
          </ac:cxnSpMkLst>
        </pc:cxnChg>
        <pc:cxnChg chg="del">
          <ac:chgData name="金宝 陈" userId="1f6f57c11e81be68" providerId="LiveId" clId="{A488F71F-53C3-4182-93C1-30E390894DAC}" dt="2026-04-22T11:55:14.957" v="7527" actId="478"/>
          <ac:cxnSpMkLst>
            <pc:docMk/>
            <pc:sldMk cId="1565317269" sldId="3050"/>
            <ac:cxnSpMk id="72" creationId="{ECCD0084-D3AF-4990-A7D8-75CF311025CC}"/>
          </ac:cxnSpMkLst>
        </pc:cxnChg>
        <pc:cxnChg chg="del">
          <ac:chgData name="金宝 陈" userId="1f6f57c11e81be68" providerId="LiveId" clId="{A488F71F-53C3-4182-93C1-30E390894DAC}" dt="2026-04-22T11:55:14.957" v="7527" actId="478"/>
          <ac:cxnSpMkLst>
            <pc:docMk/>
            <pc:sldMk cId="1565317269" sldId="3050"/>
            <ac:cxnSpMk id="73" creationId="{9611DC24-CE04-45CD-9954-35C7DC4AA3C4}"/>
          </ac:cxnSpMkLst>
        </pc:cxnChg>
        <pc:cxnChg chg="mod">
          <ac:chgData name="金宝 陈" userId="1f6f57c11e81be68" providerId="LiveId" clId="{A488F71F-53C3-4182-93C1-30E390894DAC}" dt="2026-04-22T12:04:16.739" v="7738" actId="14100"/>
          <ac:cxnSpMkLst>
            <pc:docMk/>
            <pc:sldMk cId="1565317269" sldId="3050"/>
            <ac:cxnSpMk id="78" creationId="{7766DC6D-E1AE-40EE-A9D4-6ECBA381D244}"/>
          </ac:cxnSpMkLst>
        </pc:cxnChg>
        <pc:cxnChg chg="del">
          <ac:chgData name="金宝 陈" userId="1f6f57c11e81be68" providerId="LiveId" clId="{A488F71F-53C3-4182-93C1-30E390894DAC}" dt="2026-04-22T11:55:14.957" v="7527" actId="478"/>
          <ac:cxnSpMkLst>
            <pc:docMk/>
            <pc:sldMk cId="1565317269" sldId="3050"/>
            <ac:cxnSpMk id="80" creationId="{590B01DA-462C-4724-B415-9B45D799EB38}"/>
          </ac:cxnSpMkLst>
        </pc:cxnChg>
        <pc:cxnChg chg="del">
          <ac:chgData name="金宝 陈" userId="1f6f57c11e81be68" providerId="LiveId" clId="{A488F71F-53C3-4182-93C1-30E390894DAC}" dt="2026-04-22T11:55:14.957" v="7527" actId="478"/>
          <ac:cxnSpMkLst>
            <pc:docMk/>
            <pc:sldMk cId="1565317269" sldId="3050"/>
            <ac:cxnSpMk id="83" creationId="{9A38E54C-64DD-491A-B36A-6EA9D51F3BF8}"/>
          </ac:cxnSpMkLst>
        </pc:cxnChg>
        <pc:cxnChg chg="mod">
          <ac:chgData name="金宝 陈" userId="1f6f57c11e81be68" providerId="LiveId" clId="{A488F71F-53C3-4182-93C1-30E390894DAC}" dt="2026-04-22T12:02:46.051" v="7719" actId="1076"/>
          <ac:cxnSpMkLst>
            <pc:docMk/>
            <pc:sldMk cId="1565317269" sldId="3050"/>
            <ac:cxnSpMk id="94" creationId="{865892D7-84A4-4C10-BC6E-5D2F83296E17}"/>
          </ac:cxnSpMkLst>
        </pc:cxnChg>
        <pc:cxnChg chg="mod">
          <ac:chgData name="金宝 陈" userId="1f6f57c11e81be68" providerId="LiveId" clId="{A488F71F-53C3-4182-93C1-30E390894DAC}" dt="2026-04-22T12:02:46.051" v="7719" actId="1076"/>
          <ac:cxnSpMkLst>
            <pc:docMk/>
            <pc:sldMk cId="1565317269" sldId="3050"/>
            <ac:cxnSpMk id="96" creationId="{83539693-FEA4-499A-82E6-B1F3F7330B2F}"/>
          </ac:cxnSpMkLst>
        </pc:cxnChg>
        <pc:cxnChg chg="del">
          <ac:chgData name="金宝 陈" userId="1f6f57c11e81be68" providerId="LiveId" clId="{A488F71F-53C3-4182-93C1-30E390894DAC}" dt="2026-04-22T11:55:16.935" v="7528" actId="478"/>
          <ac:cxnSpMkLst>
            <pc:docMk/>
            <pc:sldMk cId="1565317269" sldId="3050"/>
            <ac:cxnSpMk id="99" creationId="{67B89D83-74DD-4C22-A7B7-2A15EB9E0166}"/>
          </ac:cxnSpMkLst>
        </pc:cxnChg>
        <pc:cxnChg chg="del">
          <ac:chgData name="金宝 陈" userId="1f6f57c11e81be68" providerId="LiveId" clId="{A488F71F-53C3-4182-93C1-30E390894DAC}" dt="2026-04-22T11:55:16.935" v="7528" actId="478"/>
          <ac:cxnSpMkLst>
            <pc:docMk/>
            <pc:sldMk cId="1565317269" sldId="3050"/>
            <ac:cxnSpMk id="100" creationId="{3BFB1F25-4B4E-44DC-9140-52DB8109B3A4}"/>
          </ac:cxnSpMkLst>
        </pc:cxnChg>
      </pc:sldChg>
      <pc:sldChg chg="addSp delSp modSp add mod ord">
        <pc:chgData name="金宝 陈" userId="1f6f57c11e81be68" providerId="LiveId" clId="{A488F71F-53C3-4182-93C1-30E390894DAC}" dt="2026-04-22T12:13:19.130" v="7977" actId="1076"/>
        <pc:sldMkLst>
          <pc:docMk/>
          <pc:sldMk cId="3007639874" sldId="3051"/>
        </pc:sldMkLst>
        <pc:spChg chg="del">
          <ac:chgData name="金宝 陈" userId="1f6f57c11e81be68" providerId="LiveId" clId="{A488F71F-53C3-4182-93C1-30E390894DAC}" dt="2026-04-22T12:02:57.162" v="7725" actId="478"/>
          <ac:spMkLst>
            <pc:docMk/>
            <pc:sldMk cId="3007639874" sldId="3051"/>
            <ac:spMk id="3" creationId="{2E9DBBDB-5AFE-48F2-8CD9-4402B9DE925E}"/>
          </ac:spMkLst>
        </pc:spChg>
        <pc:spChg chg="del">
          <ac:chgData name="金宝 陈" userId="1f6f57c11e81be68" providerId="LiveId" clId="{A488F71F-53C3-4182-93C1-30E390894DAC}" dt="2026-04-22T12:02:57.162" v="7725" actId="478"/>
          <ac:spMkLst>
            <pc:docMk/>
            <pc:sldMk cId="3007639874" sldId="3051"/>
            <ac:spMk id="6" creationId="{8C50A12D-F0BB-4FE7-8034-0D93A21D9AF9}"/>
          </ac:spMkLst>
        </pc:spChg>
        <pc:spChg chg="add mod">
          <ac:chgData name="金宝 陈" userId="1f6f57c11e81be68" providerId="LiveId" clId="{A488F71F-53C3-4182-93C1-30E390894DAC}" dt="2026-04-22T12:12:17.143" v="7944" actId="1035"/>
          <ac:spMkLst>
            <pc:docMk/>
            <pc:sldMk cId="3007639874" sldId="3051"/>
            <ac:spMk id="8" creationId="{671D9692-767C-4D77-B02B-330F6B9C33E2}"/>
          </ac:spMkLst>
        </pc:spChg>
        <pc:spChg chg="del">
          <ac:chgData name="金宝 陈" userId="1f6f57c11e81be68" providerId="LiveId" clId="{A488F71F-53C3-4182-93C1-30E390894DAC}" dt="2026-04-22T12:02:54.277" v="7723" actId="478"/>
          <ac:spMkLst>
            <pc:docMk/>
            <pc:sldMk cId="3007639874" sldId="3051"/>
            <ac:spMk id="9" creationId="{572DA18C-B9BE-4DF4-ABBD-FF7205EC6D70}"/>
          </ac:spMkLst>
        </pc:spChg>
        <pc:spChg chg="del">
          <ac:chgData name="金宝 陈" userId="1f6f57c11e81be68" providerId="LiveId" clId="{A488F71F-53C3-4182-93C1-30E390894DAC}" dt="2026-04-22T12:02:54.277" v="7723" actId="478"/>
          <ac:spMkLst>
            <pc:docMk/>
            <pc:sldMk cId="3007639874" sldId="3051"/>
            <ac:spMk id="11" creationId="{0D7713D7-5D01-450A-944A-022310B48D0E}"/>
          </ac:spMkLst>
        </pc:spChg>
        <pc:spChg chg="mod">
          <ac:chgData name="金宝 陈" userId="1f6f57c11e81be68" providerId="LiveId" clId="{A488F71F-53C3-4182-93C1-30E390894DAC}" dt="2026-04-22T12:12:17.143" v="7944" actId="1035"/>
          <ac:spMkLst>
            <pc:docMk/>
            <pc:sldMk cId="3007639874" sldId="3051"/>
            <ac:spMk id="13" creationId="{03EA2984-3F9A-45A2-9AB4-6A525DCD05B1}"/>
          </ac:spMkLst>
        </pc:spChg>
        <pc:spChg chg="del">
          <ac:chgData name="金宝 陈" userId="1f6f57c11e81be68" providerId="LiveId" clId="{A488F71F-53C3-4182-93C1-30E390894DAC}" dt="2026-04-22T12:02:54.277" v="7723" actId="478"/>
          <ac:spMkLst>
            <pc:docMk/>
            <pc:sldMk cId="3007639874" sldId="3051"/>
            <ac:spMk id="14" creationId="{D93EB96E-C735-4DF5-AA12-8616F4532EB5}"/>
          </ac:spMkLst>
        </pc:spChg>
        <pc:spChg chg="mod">
          <ac:chgData name="金宝 陈" userId="1f6f57c11e81be68" providerId="LiveId" clId="{A488F71F-53C3-4182-93C1-30E390894DAC}" dt="2026-04-22T12:12:17.143" v="7944" actId="1035"/>
          <ac:spMkLst>
            <pc:docMk/>
            <pc:sldMk cId="3007639874" sldId="3051"/>
            <ac:spMk id="15" creationId="{C2F7DC54-A371-4A91-8906-DBC98C6C1D3F}"/>
          </ac:spMkLst>
        </pc:spChg>
        <pc:spChg chg="del">
          <ac:chgData name="金宝 陈" userId="1f6f57c11e81be68" providerId="LiveId" clId="{A488F71F-53C3-4182-93C1-30E390894DAC}" dt="2026-04-22T12:02:57.162" v="7725" actId="478"/>
          <ac:spMkLst>
            <pc:docMk/>
            <pc:sldMk cId="3007639874" sldId="3051"/>
            <ac:spMk id="16" creationId="{9EF2114E-3D00-4E70-A2F3-808062D24DBC}"/>
          </ac:spMkLst>
        </pc:spChg>
        <pc:spChg chg="del">
          <ac:chgData name="金宝 陈" userId="1f6f57c11e81be68" providerId="LiveId" clId="{A488F71F-53C3-4182-93C1-30E390894DAC}" dt="2026-04-22T12:02:55.939" v="7724" actId="478"/>
          <ac:spMkLst>
            <pc:docMk/>
            <pc:sldMk cId="3007639874" sldId="3051"/>
            <ac:spMk id="29" creationId="{77BEA3CD-CD32-4431-AB7C-F867FB29B3F3}"/>
          </ac:spMkLst>
        </pc:spChg>
        <pc:spChg chg="del">
          <ac:chgData name="金宝 陈" userId="1f6f57c11e81be68" providerId="LiveId" clId="{A488F71F-53C3-4182-93C1-30E390894DAC}" dt="2026-04-22T12:02:55.939" v="7724" actId="478"/>
          <ac:spMkLst>
            <pc:docMk/>
            <pc:sldMk cId="3007639874" sldId="3051"/>
            <ac:spMk id="35" creationId="{AA17BF63-713E-4A90-A7A7-0958DAC9BD2B}"/>
          </ac:spMkLst>
        </pc:spChg>
        <pc:spChg chg="del">
          <ac:chgData name="金宝 陈" userId="1f6f57c11e81be68" providerId="LiveId" clId="{A488F71F-53C3-4182-93C1-30E390894DAC}" dt="2026-04-22T12:02:55.939" v="7724" actId="478"/>
          <ac:spMkLst>
            <pc:docMk/>
            <pc:sldMk cId="3007639874" sldId="3051"/>
            <ac:spMk id="36" creationId="{675B3361-C92C-4B13-A1EB-C0FDE45F0F3C}"/>
          </ac:spMkLst>
        </pc:spChg>
        <pc:spChg chg="del">
          <ac:chgData name="金宝 陈" userId="1f6f57c11e81be68" providerId="LiveId" clId="{A488F71F-53C3-4182-93C1-30E390894DAC}" dt="2026-04-22T12:02:55.939" v="7724" actId="478"/>
          <ac:spMkLst>
            <pc:docMk/>
            <pc:sldMk cId="3007639874" sldId="3051"/>
            <ac:spMk id="37" creationId="{37510343-C4C7-40FF-BBDE-231B33A94583}"/>
          </ac:spMkLst>
        </pc:spChg>
        <pc:spChg chg="del">
          <ac:chgData name="金宝 陈" userId="1f6f57c11e81be68" providerId="LiveId" clId="{A488F71F-53C3-4182-93C1-30E390894DAC}" dt="2026-04-22T12:02:55.939" v="7724" actId="478"/>
          <ac:spMkLst>
            <pc:docMk/>
            <pc:sldMk cId="3007639874" sldId="3051"/>
            <ac:spMk id="38" creationId="{9C52D199-232B-4D08-B0B7-8790B125DE6F}"/>
          </ac:spMkLst>
        </pc:spChg>
        <pc:spChg chg="del">
          <ac:chgData name="金宝 陈" userId="1f6f57c11e81be68" providerId="LiveId" clId="{A488F71F-53C3-4182-93C1-30E390894DAC}" dt="2026-04-22T12:02:54.277" v="7723" actId="478"/>
          <ac:spMkLst>
            <pc:docMk/>
            <pc:sldMk cId="3007639874" sldId="3051"/>
            <ac:spMk id="52" creationId="{5C302D78-0D8C-4745-9C94-8A974E5F2005}"/>
          </ac:spMkLst>
        </pc:spChg>
        <pc:spChg chg="add del mod">
          <ac:chgData name="金宝 陈" userId="1f6f57c11e81be68" providerId="LiveId" clId="{A488F71F-53C3-4182-93C1-30E390894DAC}" dt="2026-04-22T12:03:07.740" v="7729"/>
          <ac:spMkLst>
            <pc:docMk/>
            <pc:sldMk cId="3007639874" sldId="3051"/>
            <ac:spMk id="54" creationId="{04FCD932-6255-4730-BFC3-8E44EBC7ACF2}"/>
          </ac:spMkLst>
        </pc:spChg>
        <pc:spChg chg="add del mod">
          <ac:chgData name="金宝 陈" userId="1f6f57c11e81be68" providerId="LiveId" clId="{A488F71F-53C3-4182-93C1-30E390894DAC}" dt="2026-04-22T12:03:07.740" v="7729"/>
          <ac:spMkLst>
            <pc:docMk/>
            <pc:sldMk cId="3007639874" sldId="3051"/>
            <ac:spMk id="55" creationId="{FF8109F7-5215-4C87-AE6E-DDFCD448789A}"/>
          </ac:spMkLst>
        </pc:spChg>
        <pc:spChg chg="add del mod">
          <ac:chgData name="金宝 陈" userId="1f6f57c11e81be68" providerId="LiveId" clId="{A488F71F-53C3-4182-93C1-30E390894DAC}" dt="2026-04-22T12:03:07.740" v="7729"/>
          <ac:spMkLst>
            <pc:docMk/>
            <pc:sldMk cId="3007639874" sldId="3051"/>
            <ac:spMk id="56" creationId="{AD74D1DD-E63C-495B-80A4-E7A22CA4BFB1}"/>
          </ac:spMkLst>
        </pc:spChg>
        <pc:spChg chg="add del mod">
          <ac:chgData name="金宝 陈" userId="1f6f57c11e81be68" providerId="LiveId" clId="{A488F71F-53C3-4182-93C1-30E390894DAC}" dt="2026-04-22T12:03:07.740" v="7729"/>
          <ac:spMkLst>
            <pc:docMk/>
            <pc:sldMk cId="3007639874" sldId="3051"/>
            <ac:spMk id="57" creationId="{880CC040-0803-43FE-BB20-8BB3BCA2016A}"/>
          </ac:spMkLst>
        </pc:spChg>
        <pc:spChg chg="add del mod">
          <ac:chgData name="金宝 陈" userId="1f6f57c11e81be68" providerId="LiveId" clId="{A488F71F-53C3-4182-93C1-30E390894DAC}" dt="2026-04-22T12:03:07.740" v="7729"/>
          <ac:spMkLst>
            <pc:docMk/>
            <pc:sldMk cId="3007639874" sldId="3051"/>
            <ac:spMk id="58" creationId="{E5A2BB74-1885-401D-B77F-8B0A602CED67}"/>
          </ac:spMkLst>
        </pc:spChg>
        <pc:spChg chg="add del mod">
          <ac:chgData name="金宝 陈" userId="1f6f57c11e81be68" providerId="LiveId" clId="{A488F71F-53C3-4182-93C1-30E390894DAC}" dt="2026-04-22T12:03:07.740" v="7729"/>
          <ac:spMkLst>
            <pc:docMk/>
            <pc:sldMk cId="3007639874" sldId="3051"/>
            <ac:spMk id="59" creationId="{828CF2A4-5D02-468D-B4A0-30C79D98BADA}"/>
          </ac:spMkLst>
        </pc:spChg>
        <pc:spChg chg="add del mod">
          <ac:chgData name="金宝 陈" userId="1f6f57c11e81be68" providerId="LiveId" clId="{A488F71F-53C3-4182-93C1-30E390894DAC}" dt="2026-04-22T12:03:07.740" v="7729"/>
          <ac:spMkLst>
            <pc:docMk/>
            <pc:sldMk cId="3007639874" sldId="3051"/>
            <ac:spMk id="61" creationId="{5645DA9F-11AC-4B16-818B-360C4264E1D6}"/>
          </ac:spMkLst>
        </pc:spChg>
        <pc:spChg chg="add del mod">
          <ac:chgData name="金宝 陈" userId="1f6f57c11e81be68" providerId="LiveId" clId="{A488F71F-53C3-4182-93C1-30E390894DAC}" dt="2026-04-22T12:03:07.740" v="7729"/>
          <ac:spMkLst>
            <pc:docMk/>
            <pc:sldMk cId="3007639874" sldId="3051"/>
            <ac:spMk id="64" creationId="{13B55908-FB84-428E-A2CB-483A2BB06114}"/>
          </ac:spMkLst>
        </pc:spChg>
        <pc:spChg chg="del">
          <ac:chgData name="金宝 陈" userId="1f6f57c11e81be68" providerId="LiveId" clId="{A488F71F-53C3-4182-93C1-30E390894DAC}" dt="2026-04-22T12:02:54.277" v="7723" actId="478"/>
          <ac:spMkLst>
            <pc:docMk/>
            <pc:sldMk cId="3007639874" sldId="3051"/>
            <ac:spMk id="66" creationId="{7B35058E-971A-4CE5-B754-985F2A2D9C64}"/>
          </ac:spMkLst>
        </pc:spChg>
        <pc:spChg chg="del">
          <ac:chgData name="金宝 陈" userId="1f6f57c11e81be68" providerId="LiveId" clId="{A488F71F-53C3-4182-93C1-30E390894DAC}" dt="2026-04-22T12:02:54.277" v="7723" actId="478"/>
          <ac:spMkLst>
            <pc:docMk/>
            <pc:sldMk cId="3007639874" sldId="3051"/>
            <ac:spMk id="67" creationId="{24C13F7D-5CA9-4629-BD44-C7DDE07300E0}"/>
          </ac:spMkLst>
        </pc:spChg>
        <pc:spChg chg="del">
          <ac:chgData name="金宝 陈" userId="1f6f57c11e81be68" providerId="LiveId" clId="{A488F71F-53C3-4182-93C1-30E390894DAC}" dt="2026-04-22T12:02:54.277" v="7723" actId="478"/>
          <ac:spMkLst>
            <pc:docMk/>
            <pc:sldMk cId="3007639874" sldId="3051"/>
            <ac:spMk id="68" creationId="{2FF9D8AA-0713-4FE1-80F7-4900E2F13F65}"/>
          </ac:spMkLst>
        </pc:spChg>
        <pc:spChg chg="add mod">
          <ac:chgData name="金宝 陈" userId="1f6f57c11e81be68" providerId="LiveId" clId="{A488F71F-53C3-4182-93C1-30E390894DAC}" dt="2026-04-22T12:12:17.143" v="7944" actId="1035"/>
          <ac:spMkLst>
            <pc:docMk/>
            <pc:sldMk cId="3007639874" sldId="3051"/>
            <ac:spMk id="69" creationId="{ACE0DBE0-A3CA-4920-A4C7-75408F48160F}"/>
          </ac:spMkLst>
        </pc:spChg>
        <pc:spChg chg="del">
          <ac:chgData name="金宝 陈" userId="1f6f57c11e81be68" providerId="LiveId" clId="{A488F71F-53C3-4182-93C1-30E390894DAC}" dt="2026-04-22T12:02:54.277" v="7723" actId="478"/>
          <ac:spMkLst>
            <pc:docMk/>
            <pc:sldMk cId="3007639874" sldId="3051"/>
            <ac:spMk id="71" creationId="{2BA53721-C91D-4C44-B611-D334FAD1C08A}"/>
          </ac:spMkLst>
        </pc:spChg>
        <pc:spChg chg="add mod">
          <ac:chgData name="金宝 陈" userId="1f6f57c11e81be68" providerId="LiveId" clId="{A488F71F-53C3-4182-93C1-30E390894DAC}" dt="2026-04-22T12:12:17.143" v="7944" actId="1035"/>
          <ac:spMkLst>
            <pc:docMk/>
            <pc:sldMk cId="3007639874" sldId="3051"/>
            <ac:spMk id="74" creationId="{7E284962-B7EC-4FEA-912F-7E06175CD768}"/>
          </ac:spMkLst>
        </pc:spChg>
        <pc:spChg chg="mod">
          <ac:chgData name="金宝 陈" userId="1f6f57c11e81be68" providerId="LiveId" clId="{A488F71F-53C3-4182-93C1-30E390894DAC}" dt="2026-04-22T12:13:01.204" v="7953" actId="1076"/>
          <ac:spMkLst>
            <pc:docMk/>
            <pc:sldMk cId="3007639874" sldId="3051"/>
            <ac:spMk id="75" creationId="{4677DEB7-7C1D-43DD-83AC-B35674283C1E}"/>
          </ac:spMkLst>
        </pc:spChg>
        <pc:spChg chg="mod">
          <ac:chgData name="金宝 陈" userId="1f6f57c11e81be68" providerId="LiveId" clId="{A488F71F-53C3-4182-93C1-30E390894DAC}" dt="2026-04-22T12:13:01.204" v="7953" actId="1076"/>
          <ac:spMkLst>
            <pc:docMk/>
            <pc:sldMk cId="3007639874" sldId="3051"/>
            <ac:spMk id="76" creationId="{E11F1D89-0FE0-4CEB-B50A-07F7D81F79B9}"/>
          </ac:spMkLst>
        </pc:spChg>
        <pc:spChg chg="mod">
          <ac:chgData name="金宝 陈" userId="1f6f57c11e81be68" providerId="LiveId" clId="{A488F71F-53C3-4182-93C1-30E390894DAC}" dt="2026-04-22T12:13:01.204" v="7953" actId="1076"/>
          <ac:spMkLst>
            <pc:docMk/>
            <pc:sldMk cId="3007639874" sldId="3051"/>
            <ac:spMk id="77" creationId="{89626FD9-F96A-4343-8D38-2BE5EDDB7B91}"/>
          </ac:spMkLst>
        </pc:spChg>
        <pc:spChg chg="mod">
          <ac:chgData name="金宝 陈" userId="1f6f57c11e81be68" providerId="LiveId" clId="{A488F71F-53C3-4182-93C1-30E390894DAC}" dt="2026-04-22T12:12:54.161" v="7952" actId="20577"/>
          <ac:spMkLst>
            <pc:docMk/>
            <pc:sldMk cId="3007639874" sldId="3051"/>
            <ac:spMk id="79" creationId="{FD0ED0F2-D924-45B1-A16E-EFCADD6BE77B}"/>
          </ac:spMkLst>
        </pc:spChg>
        <pc:spChg chg="mod">
          <ac:chgData name="金宝 陈" userId="1f6f57c11e81be68" providerId="LiveId" clId="{A488F71F-53C3-4182-93C1-30E390894DAC}" dt="2026-04-22T12:12:17.143" v="7944" actId="1035"/>
          <ac:spMkLst>
            <pc:docMk/>
            <pc:sldMk cId="3007639874" sldId="3051"/>
            <ac:spMk id="82" creationId="{ECEF7421-D682-4C88-9242-318DDA6518C1}"/>
          </ac:spMkLst>
        </pc:spChg>
        <pc:spChg chg="add del mod">
          <ac:chgData name="金宝 陈" userId="1f6f57c11e81be68" providerId="LiveId" clId="{A488F71F-53C3-4182-93C1-30E390894DAC}" dt="2026-04-22T12:12:14.352" v="7928" actId="478"/>
          <ac:spMkLst>
            <pc:docMk/>
            <pc:sldMk cId="3007639874" sldId="3051"/>
            <ac:spMk id="85" creationId="{A873E47A-EFAE-441E-B0D1-347F438041DB}"/>
          </ac:spMkLst>
        </pc:spChg>
        <pc:spChg chg="add mod">
          <ac:chgData name="金宝 陈" userId="1f6f57c11e81be68" providerId="LiveId" clId="{A488F71F-53C3-4182-93C1-30E390894DAC}" dt="2026-04-22T12:12:22.019" v="7946" actId="1076"/>
          <ac:spMkLst>
            <pc:docMk/>
            <pc:sldMk cId="3007639874" sldId="3051"/>
            <ac:spMk id="86" creationId="{7A4C912A-7FE0-4DD4-8952-4FF89DE20BB1}"/>
          </ac:spMkLst>
        </pc:spChg>
        <pc:spChg chg="add mod">
          <ac:chgData name="金宝 陈" userId="1f6f57c11e81be68" providerId="LiveId" clId="{A488F71F-53C3-4182-93C1-30E390894DAC}" dt="2026-04-22T12:12:22.019" v="7946" actId="1076"/>
          <ac:spMkLst>
            <pc:docMk/>
            <pc:sldMk cId="3007639874" sldId="3051"/>
            <ac:spMk id="87" creationId="{E16F7BE6-7E01-4F03-A6D7-B60AE61FB508}"/>
          </ac:spMkLst>
        </pc:spChg>
        <pc:spChg chg="mod">
          <ac:chgData name="金宝 陈" userId="1f6f57c11e81be68" providerId="LiveId" clId="{A488F71F-53C3-4182-93C1-30E390894DAC}" dt="2026-04-22T12:13:19.130" v="7977" actId="1076"/>
          <ac:spMkLst>
            <pc:docMk/>
            <pc:sldMk cId="3007639874" sldId="3051"/>
            <ac:spMk id="88" creationId="{5B28BFDA-FE50-4719-9EA0-0792A6A32A94}"/>
          </ac:spMkLst>
        </pc:spChg>
        <pc:spChg chg="add mod">
          <ac:chgData name="金宝 陈" userId="1f6f57c11e81be68" providerId="LiveId" clId="{A488F71F-53C3-4182-93C1-30E390894DAC}" dt="2026-04-22T12:12:22.019" v="7946" actId="1076"/>
          <ac:spMkLst>
            <pc:docMk/>
            <pc:sldMk cId="3007639874" sldId="3051"/>
            <ac:spMk id="89" creationId="{6BC31573-DAFF-4EAE-818B-9B7C1FEE535B}"/>
          </ac:spMkLst>
        </pc:spChg>
        <pc:spChg chg="mod">
          <ac:chgData name="金宝 陈" userId="1f6f57c11e81be68" providerId="LiveId" clId="{A488F71F-53C3-4182-93C1-30E390894DAC}" dt="2026-04-22T12:12:17.143" v="7944" actId="1035"/>
          <ac:spMkLst>
            <pc:docMk/>
            <pc:sldMk cId="3007639874" sldId="3051"/>
            <ac:spMk id="91" creationId="{5349D6CC-612C-48C2-A230-392391013B94}"/>
          </ac:spMkLst>
        </pc:spChg>
        <pc:spChg chg="add mod">
          <ac:chgData name="金宝 陈" userId="1f6f57c11e81be68" providerId="LiveId" clId="{A488F71F-53C3-4182-93C1-30E390894DAC}" dt="2026-04-22T12:12:22.019" v="7946" actId="1076"/>
          <ac:spMkLst>
            <pc:docMk/>
            <pc:sldMk cId="3007639874" sldId="3051"/>
            <ac:spMk id="92" creationId="{D88CEB9F-5B26-4B06-B1DC-C402BFA84BB5}"/>
          </ac:spMkLst>
        </pc:spChg>
        <pc:spChg chg="add mod">
          <ac:chgData name="金宝 陈" userId="1f6f57c11e81be68" providerId="LiveId" clId="{A488F71F-53C3-4182-93C1-30E390894DAC}" dt="2026-04-22T12:12:22.019" v="7946" actId="1076"/>
          <ac:spMkLst>
            <pc:docMk/>
            <pc:sldMk cId="3007639874" sldId="3051"/>
            <ac:spMk id="95" creationId="{8F043859-C8B0-4FB3-890A-E57C03B7603E}"/>
          </ac:spMkLst>
        </pc:spChg>
        <pc:spChg chg="add mod">
          <ac:chgData name="金宝 陈" userId="1f6f57c11e81be68" providerId="LiveId" clId="{A488F71F-53C3-4182-93C1-30E390894DAC}" dt="2026-04-22T12:12:22.019" v="7946" actId="1076"/>
          <ac:spMkLst>
            <pc:docMk/>
            <pc:sldMk cId="3007639874" sldId="3051"/>
            <ac:spMk id="97" creationId="{BF626A04-2614-4EA5-AE48-98E0FC9F5376}"/>
          </ac:spMkLst>
        </pc:spChg>
        <pc:spChg chg="add mod">
          <ac:chgData name="金宝 陈" userId="1f6f57c11e81be68" providerId="LiveId" clId="{A488F71F-53C3-4182-93C1-30E390894DAC}" dt="2026-04-22T12:12:22.019" v="7946" actId="1076"/>
          <ac:spMkLst>
            <pc:docMk/>
            <pc:sldMk cId="3007639874" sldId="3051"/>
            <ac:spMk id="98" creationId="{18861850-F330-4BAB-801A-B6A2154020C0}"/>
          </ac:spMkLst>
        </pc:spChg>
        <pc:picChg chg="del">
          <ac:chgData name="金宝 陈" userId="1f6f57c11e81be68" providerId="LiveId" clId="{A488F71F-53C3-4182-93C1-30E390894DAC}" dt="2026-04-22T12:02:54.277" v="7723" actId="478"/>
          <ac:picMkLst>
            <pc:docMk/>
            <pc:sldMk cId="3007639874" sldId="3051"/>
            <ac:picMk id="7" creationId="{CEBC9247-8704-42D5-90DA-73163EBACFB6}"/>
          </ac:picMkLst>
        </pc:picChg>
        <pc:picChg chg="del">
          <ac:chgData name="金宝 陈" userId="1f6f57c11e81be68" providerId="LiveId" clId="{A488F71F-53C3-4182-93C1-30E390894DAC}" dt="2026-04-22T12:02:54.277" v="7723" actId="478"/>
          <ac:picMkLst>
            <pc:docMk/>
            <pc:sldMk cId="3007639874" sldId="3051"/>
            <ac:picMk id="41" creationId="{62DD054F-73D3-4DDF-9737-158E1D07C798}"/>
          </ac:picMkLst>
        </pc:picChg>
        <pc:picChg chg="del">
          <ac:chgData name="金宝 陈" userId="1f6f57c11e81be68" providerId="LiveId" clId="{A488F71F-53C3-4182-93C1-30E390894DAC}" dt="2026-04-22T12:02:54.277" v="7723" actId="478"/>
          <ac:picMkLst>
            <pc:docMk/>
            <pc:sldMk cId="3007639874" sldId="3051"/>
            <ac:picMk id="42" creationId="{A772DBEA-507E-45F1-8E34-B87686D6AE13}"/>
          </ac:picMkLst>
        </pc:picChg>
        <pc:picChg chg="mod">
          <ac:chgData name="金宝 陈" userId="1f6f57c11e81be68" providerId="LiveId" clId="{A488F71F-53C3-4182-93C1-30E390894DAC}" dt="2026-04-22T12:12:17.143" v="7944" actId="1035"/>
          <ac:picMkLst>
            <pc:docMk/>
            <pc:sldMk cId="3007639874" sldId="3051"/>
            <ac:picMk id="45" creationId="{04AFA74D-93D0-4376-BCF6-AA1581C33D04}"/>
          </ac:picMkLst>
        </pc:picChg>
        <pc:picChg chg="del">
          <ac:chgData name="金宝 陈" userId="1f6f57c11e81be68" providerId="LiveId" clId="{A488F71F-53C3-4182-93C1-30E390894DAC}" dt="2026-04-22T12:02:54.277" v="7723" actId="478"/>
          <ac:picMkLst>
            <pc:docMk/>
            <pc:sldMk cId="3007639874" sldId="3051"/>
            <ac:picMk id="51" creationId="{5693C863-61A6-42F7-8CCA-DFDFE85B2B87}"/>
          </ac:picMkLst>
        </pc:picChg>
        <pc:picChg chg="del">
          <ac:chgData name="金宝 陈" userId="1f6f57c11e81be68" providerId="LiveId" clId="{A488F71F-53C3-4182-93C1-30E390894DAC}" dt="2026-04-22T12:02:54.277" v="7723" actId="478"/>
          <ac:picMkLst>
            <pc:docMk/>
            <pc:sldMk cId="3007639874" sldId="3051"/>
            <ac:picMk id="60" creationId="{A7058B20-1EB8-4330-8E3D-C1DC162B133B}"/>
          </ac:picMkLst>
        </pc:picChg>
        <pc:picChg chg="del">
          <ac:chgData name="金宝 陈" userId="1f6f57c11e81be68" providerId="LiveId" clId="{A488F71F-53C3-4182-93C1-30E390894DAC}" dt="2026-04-22T12:02:54.277" v="7723" actId="478"/>
          <ac:picMkLst>
            <pc:docMk/>
            <pc:sldMk cId="3007639874" sldId="3051"/>
            <ac:picMk id="62" creationId="{D0C17E2E-CD31-4840-A26A-013D01FFFF97}"/>
          </ac:picMkLst>
        </pc:picChg>
        <pc:picChg chg="add mod">
          <ac:chgData name="金宝 陈" userId="1f6f57c11e81be68" providerId="LiveId" clId="{A488F71F-53C3-4182-93C1-30E390894DAC}" dt="2026-04-22T12:12:17.143" v="7944" actId="1035"/>
          <ac:picMkLst>
            <pc:docMk/>
            <pc:sldMk cId="3007639874" sldId="3051"/>
            <ac:picMk id="70" creationId="{ABC33F38-42B2-4E4D-9C26-900C6ADD9A14}"/>
          </ac:picMkLst>
        </pc:picChg>
        <pc:picChg chg="mod">
          <ac:chgData name="金宝 陈" userId="1f6f57c11e81be68" providerId="LiveId" clId="{A488F71F-53C3-4182-93C1-30E390894DAC}" dt="2026-04-22T12:12:17.143" v="7944" actId="1035"/>
          <ac:picMkLst>
            <pc:docMk/>
            <pc:sldMk cId="3007639874" sldId="3051"/>
            <ac:picMk id="81" creationId="{E7FF84CC-62ED-4833-B815-03DB73FCC1C5}"/>
          </ac:picMkLst>
        </pc:picChg>
        <pc:picChg chg="add mod">
          <ac:chgData name="金宝 陈" userId="1f6f57c11e81be68" providerId="LiveId" clId="{A488F71F-53C3-4182-93C1-30E390894DAC}" dt="2026-04-22T12:12:17.143" v="7944" actId="1035"/>
          <ac:picMkLst>
            <pc:docMk/>
            <pc:sldMk cId="3007639874" sldId="3051"/>
            <ac:picMk id="84" creationId="{B33CB906-84D1-4FBD-A92D-2B1291FA5EE1}"/>
          </ac:picMkLst>
        </pc:picChg>
        <pc:picChg chg="mod">
          <ac:chgData name="金宝 陈" userId="1f6f57c11e81be68" providerId="LiveId" clId="{A488F71F-53C3-4182-93C1-30E390894DAC}" dt="2026-04-22T12:12:17.143" v="7944" actId="1035"/>
          <ac:picMkLst>
            <pc:docMk/>
            <pc:sldMk cId="3007639874" sldId="3051"/>
            <ac:picMk id="90" creationId="{BC6AF97A-9A10-4E3B-A2B8-0CEBDBDB9862}"/>
          </ac:picMkLst>
        </pc:picChg>
        <pc:picChg chg="mod">
          <ac:chgData name="金宝 陈" userId="1f6f57c11e81be68" providerId="LiveId" clId="{A488F71F-53C3-4182-93C1-30E390894DAC}" dt="2026-04-22T12:12:17.143" v="7944" actId="1035"/>
          <ac:picMkLst>
            <pc:docMk/>
            <pc:sldMk cId="3007639874" sldId="3051"/>
            <ac:picMk id="93" creationId="{64B784C8-F5E7-41D1-BF31-A243E00E3A19}"/>
          </ac:picMkLst>
        </pc:picChg>
        <pc:cxnChg chg="del">
          <ac:chgData name="金宝 陈" userId="1f6f57c11e81be68" providerId="LiveId" clId="{A488F71F-53C3-4182-93C1-30E390894DAC}" dt="2026-04-22T12:02:54.277" v="7723" actId="478"/>
          <ac:cxnSpMkLst>
            <pc:docMk/>
            <pc:sldMk cId="3007639874" sldId="3051"/>
            <ac:cxnSpMk id="19" creationId="{D5D5FB58-0B34-4E6C-A7BC-F501EA61207A}"/>
          </ac:cxnSpMkLst>
        </pc:cxnChg>
        <pc:cxnChg chg="del">
          <ac:chgData name="金宝 陈" userId="1f6f57c11e81be68" providerId="LiveId" clId="{A488F71F-53C3-4182-93C1-30E390894DAC}" dt="2026-04-22T12:02:54.277" v="7723" actId="478"/>
          <ac:cxnSpMkLst>
            <pc:docMk/>
            <pc:sldMk cId="3007639874" sldId="3051"/>
            <ac:cxnSpMk id="43" creationId="{7796C0E2-FD58-441D-AA24-B1035D7FCB27}"/>
          </ac:cxnSpMkLst>
        </pc:cxnChg>
        <pc:cxnChg chg="del">
          <ac:chgData name="金宝 陈" userId="1f6f57c11e81be68" providerId="LiveId" clId="{A488F71F-53C3-4182-93C1-30E390894DAC}" dt="2026-04-22T12:02:54.277" v="7723" actId="478"/>
          <ac:cxnSpMkLst>
            <pc:docMk/>
            <pc:sldMk cId="3007639874" sldId="3051"/>
            <ac:cxnSpMk id="44" creationId="{9E535082-5881-454F-A249-573C91B4228B}"/>
          </ac:cxnSpMkLst>
        </pc:cxnChg>
        <pc:cxnChg chg="del">
          <ac:chgData name="金宝 陈" userId="1f6f57c11e81be68" providerId="LiveId" clId="{A488F71F-53C3-4182-93C1-30E390894DAC}" dt="2026-04-22T12:02:54.277" v="7723" actId="478"/>
          <ac:cxnSpMkLst>
            <pc:docMk/>
            <pc:sldMk cId="3007639874" sldId="3051"/>
            <ac:cxnSpMk id="53" creationId="{B57FFE05-4EF6-4A2B-A8FB-9A1F6BD9C9E3}"/>
          </ac:cxnSpMkLst>
        </pc:cxnChg>
        <pc:cxnChg chg="del">
          <ac:chgData name="金宝 陈" userId="1f6f57c11e81be68" providerId="LiveId" clId="{A488F71F-53C3-4182-93C1-30E390894DAC}" dt="2026-04-22T12:02:54.277" v="7723" actId="478"/>
          <ac:cxnSpMkLst>
            <pc:docMk/>
            <pc:sldMk cId="3007639874" sldId="3051"/>
            <ac:cxnSpMk id="63" creationId="{41582E00-D5BE-43C4-A2B2-0CCDEFA060C4}"/>
          </ac:cxnSpMkLst>
        </pc:cxnChg>
        <pc:cxnChg chg="add mod">
          <ac:chgData name="金宝 陈" userId="1f6f57c11e81be68" providerId="LiveId" clId="{A488F71F-53C3-4182-93C1-30E390894DAC}" dt="2026-04-22T12:12:17.143" v="7944" actId="1035"/>
          <ac:cxnSpMkLst>
            <pc:docMk/>
            <pc:sldMk cId="3007639874" sldId="3051"/>
            <ac:cxnSpMk id="65" creationId="{FEA78991-B0E6-48C8-8535-2C1754478829}"/>
          </ac:cxnSpMkLst>
        </pc:cxnChg>
        <pc:cxnChg chg="mod">
          <ac:chgData name="金宝 陈" userId="1f6f57c11e81be68" providerId="LiveId" clId="{A488F71F-53C3-4182-93C1-30E390894DAC}" dt="2026-04-22T12:12:17.143" v="7944" actId="1035"/>
          <ac:cxnSpMkLst>
            <pc:docMk/>
            <pc:sldMk cId="3007639874" sldId="3051"/>
            <ac:cxnSpMk id="72" creationId="{ECCD0084-D3AF-4990-A7D8-75CF311025CC}"/>
          </ac:cxnSpMkLst>
        </pc:cxnChg>
        <pc:cxnChg chg="mod">
          <ac:chgData name="金宝 陈" userId="1f6f57c11e81be68" providerId="LiveId" clId="{A488F71F-53C3-4182-93C1-30E390894DAC}" dt="2026-04-22T12:12:17.143" v="7944" actId="1035"/>
          <ac:cxnSpMkLst>
            <pc:docMk/>
            <pc:sldMk cId="3007639874" sldId="3051"/>
            <ac:cxnSpMk id="73" creationId="{9611DC24-CE04-45CD-9954-35C7DC4AA3C4}"/>
          </ac:cxnSpMkLst>
        </pc:cxnChg>
        <pc:cxnChg chg="del">
          <ac:chgData name="金宝 陈" userId="1f6f57c11e81be68" providerId="LiveId" clId="{A488F71F-53C3-4182-93C1-30E390894DAC}" dt="2026-04-22T12:02:54.277" v="7723" actId="478"/>
          <ac:cxnSpMkLst>
            <pc:docMk/>
            <pc:sldMk cId="3007639874" sldId="3051"/>
            <ac:cxnSpMk id="78" creationId="{7766DC6D-E1AE-40EE-A9D4-6ECBA381D244}"/>
          </ac:cxnSpMkLst>
        </pc:cxnChg>
        <pc:cxnChg chg="mod">
          <ac:chgData name="金宝 陈" userId="1f6f57c11e81be68" providerId="LiveId" clId="{A488F71F-53C3-4182-93C1-30E390894DAC}" dt="2026-04-22T12:12:17.143" v="7944" actId="1035"/>
          <ac:cxnSpMkLst>
            <pc:docMk/>
            <pc:sldMk cId="3007639874" sldId="3051"/>
            <ac:cxnSpMk id="80" creationId="{590B01DA-462C-4724-B415-9B45D799EB38}"/>
          </ac:cxnSpMkLst>
        </pc:cxnChg>
        <pc:cxnChg chg="mod">
          <ac:chgData name="金宝 陈" userId="1f6f57c11e81be68" providerId="LiveId" clId="{A488F71F-53C3-4182-93C1-30E390894DAC}" dt="2026-04-22T12:12:17.143" v="7944" actId="1035"/>
          <ac:cxnSpMkLst>
            <pc:docMk/>
            <pc:sldMk cId="3007639874" sldId="3051"/>
            <ac:cxnSpMk id="83" creationId="{9A38E54C-64DD-491A-B36A-6EA9D51F3BF8}"/>
          </ac:cxnSpMkLst>
        </pc:cxnChg>
        <pc:cxnChg chg="del">
          <ac:chgData name="金宝 陈" userId="1f6f57c11e81be68" providerId="LiveId" clId="{A488F71F-53C3-4182-93C1-30E390894DAC}" dt="2026-04-22T12:02:54.277" v="7723" actId="478"/>
          <ac:cxnSpMkLst>
            <pc:docMk/>
            <pc:sldMk cId="3007639874" sldId="3051"/>
            <ac:cxnSpMk id="94" creationId="{865892D7-84A4-4C10-BC6E-5D2F83296E17}"/>
          </ac:cxnSpMkLst>
        </pc:cxnChg>
        <pc:cxnChg chg="del">
          <ac:chgData name="金宝 陈" userId="1f6f57c11e81be68" providerId="LiveId" clId="{A488F71F-53C3-4182-93C1-30E390894DAC}" dt="2026-04-22T12:02:54.277" v="7723" actId="478"/>
          <ac:cxnSpMkLst>
            <pc:docMk/>
            <pc:sldMk cId="3007639874" sldId="3051"/>
            <ac:cxnSpMk id="96" creationId="{83539693-FEA4-499A-82E6-B1F3F7330B2F}"/>
          </ac:cxnSpMkLst>
        </pc:cxnChg>
        <pc:cxnChg chg="mod">
          <ac:chgData name="金宝 陈" userId="1f6f57c11e81be68" providerId="LiveId" clId="{A488F71F-53C3-4182-93C1-30E390894DAC}" dt="2026-04-22T12:12:30.795" v="7949" actId="1076"/>
          <ac:cxnSpMkLst>
            <pc:docMk/>
            <pc:sldMk cId="3007639874" sldId="3051"/>
            <ac:cxnSpMk id="99" creationId="{67B89D83-74DD-4C22-A7B7-2A15EB9E0166}"/>
          </ac:cxnSpMkLst>
        </pc:cxnChg>
        <pc:cxnChg chg="mod">
          <ac:chgData name="金宝 陈" userId="1f6f57c11e81be68" providerId="LiveId" clId="{A488F71F-53C3-4182-93C1-30E390894DAC}" dt="2026-04-22T12:12:32.049" v="7950" actId="1076"/>
          <ac:cxnSpMkLst>
            <pc:docMk/>
            <pc:sldMk cId="3007639874" sldId="3051"/>
            <ac:cxnSpMk id="100" creationId="{3BFB1F25-4B4E-44DC-9140-52DB8109B3A4}"/>
          </ac:cxnSpMkLst>
        </pc:cxnChg>
      </pc:sldChg>
      <pc:sldChg chg="modSp new mod">
        <pc:chgData name="金宝 陈" userId="1f6f57c11e81be68" providerId="LiveId" clId="{A488F71F-53C3-4182-93C1-30E390894DAC}" dt="2026-04-29T01:58:48.051" v="8341"/>
        <pc:sldMkLst>
          <pc:docMk/>
          <pc:sldMk cId="3284836255" sldId="3052"/>
        </pc:sldMkLst>
        <pc:spChg chg="mod">
          <ac:chgData name="金宝 陈" userId="1f6f57c11e81be68" providerId="LiveId" clId="{A488F71F-53C3-4182-93C1-30E390894DAC}" dt="2026-04-29T01:53:22.571" v="8013"/>
          <ac:spMkLst>
            <pc:docMk/>
            <pc:sldMk cId="3284836255" sldId="3052"/>
            <ac:spMk id="2" creationId="{3E539FF7-C1D9-4728-85DC-6584541EF6D7}"/>
          </ac:spMkLst>
        </pc:spChg>
        <pc:spChg chg="mod">
          <ac:chgData name="金宝 陈" userId="1f6f57c11e81be68" providerId="LiveId" clId="{A488F71F-53C3-4182-93C1-30E390894DAC}" dt="2026-04-29T01:58:48.051" v="8341"/>
          <ac:spMkLst>
            <pc:docMk/>
            <pc:sldMk cId="3284836255" sldId="3052"/>
            <ac:spMk id="3" creationId="{BB6BE5F6-61B5-4812-B9EC-75C5A8CCFD27}"/>
          </ac:spMkLst>
        </pc:spChg>
      </pc:sldChg>
      <pc:sldChg chg="modSp add mod ord">
        <pc:chgData name="金宝 陈" userId="1f6f57c11e81be68" providerId="LiveId" clId="{A488F71F-53C3-4182-93C1-30E390894DAC}" dt="2026-04-29T01:53:13.739" v="7990"/>
        <pc:sldMkLst>
          <pc:docMk/>
          <pc:sldMk cId="1974161303" sldId="3053"/>
        </pc:sldMkLst>
        <pc:spChg chg="mod">
          <ac:chgData name="金宝 陈" userId="1f6f57c11e81be68" providerId="LiveId" clId="{A488F71F-53C3-4182-93C1-30E390894DAC}" dt="2026-04-29T01:53:13.739" v="7990"/>
          <ac:spMkLst>
            <pc:docMk/>
            <pc:sldMk cId="1974161303" sldId="3053"/>
            <ac:spMk id="2" creationId="{47E6CA2E-FA2A-4620-BC93-51E75CBA94A1}"/>
          </ac:spMkLst>
        </pc:spChg>
      </pc:sldChg>
      <pc:sldChg chg="addSp delSp modSp add mod">
        <pc:chgData name="金宝 陈" userId="1f6f57c11e81be68" providerId="LiveId" clId="{A488F71F-53C3-4182-93C1-30E390894DAC}" dt="2026-04-29T02:00:08.428" v="8381" actId="1076"/>
        <pc:sldMkLst>
          <pc:docMk/>
          <pc:sldMk cId="1202209013" sldId="3054"/>
        </pc:sldMkLst>
        <pc:spChg chg="mod">
          <ac:chgData name="金宝 陈" userId="1f6f57c11e81be68" providerId="LiveId" clId="{A488F71F-53C3-4182-93C1-30E390894DAC}" dt="2026-04-29T01:59:21.184" v="8365"/>
          <ac:spMkLst>
            <pc:docMk/>
            <pc:sldMk cId="1202209013" sldId="3054"/>
            <ac:spMk id="2" creationId="{3E539FF7-C1D9-4728-85DC-6584541EF6D7}"/>
          </ac:spMkLst>
        </pc:spChg>
        <pc:spChg chg="del mod">
          <ac:chgData name="金宝 陈" userId="1f6f57c11e81be68" providerId="LiveId" clId="{A488F71F-53C3-4182-93C1-30E390894DAC}" dt="2026-04-29T01:59:38.499" v="8367" actId="22"/>
          <ac:spMkLst>
            <pc:docMk/>
            <pc:sldMk cId="1202209013" sldId="3054"/>
            <ac:spMk id="3" creationId="{BB6BE5F6-61B5-4812-B9EC-75C5A8CCFD27}"/>
          </ac:spMkLst>
        </pc:spChg>
        <pc:spChg chg="add mod">
          <ac:chgData name="金宝 陈" userId="1f6f57c11e81be68" providerId="LiveId" clId="{A488F71F-53C3-4182-93C1-30E390894DAC}" dt="2026-04-29T02:00:08.428" v="8381" actId="1076"/>
          <ac:spMkLst>
            <pc:docMk/>
            <pc:sldMk cId="1202209013" sldId="3054"/>
            <ac:spMk id="8" creationId="{83424219-9DDC-4F18-843D-AB8302370CD8}"/>
          </ac:spMkLst>
        </pc:spChg>
        <pc:picChg chg="add mod ord">
          <ac:chgData name="金宝 陈" userId="1f6f57c11e81be68" providerId="LiveId" clId="{A488F71F-53C3-4182-93C1-30E390894DAC}" dt="2026-04-29T01:59:40.728" v="8368" actId="1076"/>
          <ac:picMkLst>
            <pc:docMk/>
            <pc:sldMk cId="1202209013" sldId="3054"/>
            <ac:picMk id="7" creationId="{1203BBC0-00B7-47F8-A0D2-A84D7A12A997}"/>
          </ac:picMkLst>
        </pc:picChg>
      </pc:sldChg>
      <pc:sldChg chg="addSp modSp new mod">
        <pc:chgData name="金宝 陈" userId="1f6f57c11e81be68" providerId="LiveId" clId="{A488F71F-53C3-4182-93C1-30E390894DAC}" dt="2026-04-29T02:04:21.953" v="8931"/>
        <pc:sldMkLst>
          <pc:docMk/>
          <pc:sldMk cId="3770884989" sldId="3055"/>
        </pc:sldMkLst>
        <pc:spChg chg="mod">
          <ac:chgData name="金宝 陈" userId="1f6f57c11e81be68" providerId="LiveId" clId="{A488F71F-53C3-4182-93C1-30E390894DAC}" dt="2026-04-29T02:00:18.918" v="8384" actId="20577"/>
          <ac:spMkLst>
            <pc:docMk/>
            <pc:sldMk cId="3770884989" sldId="3055"/>
            <ac:spMk id="2" creationId="{E51A24E7-E52B-469A-BA53-5E164AD9D359}"/>
          </ac:spMkLst>
        </pc:spChg>
        <pc:spChg chg="mod">
          <ac:chgData name="金宝 陈" userId="1f6f57c11e81be68" providerId="LiveId" clId="{A488F71F-53C3-4182-93C1-30E390894DAC}" dt="2026-04-29T02:04:21.953" v="8931"/>
          <ac:spMkLst>
            <pc:docMk/>
            <pc:sldMk cId="3770884989" sldId="3055"/>
            <ac:spMk id="3" creationId="{72256E7E-BD01-4907-848C-43BF457F6F95}"/>
          </ac:spMkLst>
        </pc:spChg>
        <pc:picChg chg="add mod">
          <ac:chgData name="金宝 陈" userId="1f6f57c11e81be68" providerId="LiveId" clId="{A488F71F-53C3-4182-93C1-30E390894DAC}" dt="2026-04-29T02:04:01.705" v="8871" actId="1076"/>
          <ac:picMkLst>
            <pc:docMk/>
            <pc:sldMk cId="3770884989" sldId="3055"/>
            <ac:picMk id="7" creationId="{E29E9B92-9CF9-44BC-B6F0-5B8E9F897408}"/>
          </ac:picMkLst>
        </pc:picChg>
      </pc:sldChg>
      <pc:sldChg chg="addSp delSp modSp add mod">
        <pc:chgData name="金宝 陈" userId="1f6f57c11e81be68" providerId="LiveId" clId="{A488F71F-53C3-4182-93C1-30E390894DAC}" dt="2026-04-29T02:06:58.692" v="9234" actId="20577"/>
        <pc:sldMkLst>
          <pc:docMk/>
          <pc:sldMk cId="1011295418" sldId="3056"/>
        </pc:sldMkLst>
        <pc:spChg chg="mod">
          <ac:chgData name="金宝 陈" userId="1f6f57c11e81be68" providerId="LiveId" clId="{A488F71F-53C3-4182-93C1-30E390894DAC}" dt="2026-04-29T02:06:58.692" v="9234" actId="20577"/>
          <ac:spMkLst>
            <pc:docMk/>
            <pc:sldMk cId="1011295418" sldId="3056"/>
            <ac:spMk id="3" creationId="{72256E7E-BD01-4907-848C-43BF457F6F95}"/>
          </ac:spMkLst>
        </pc:spChg>
        <pc:picChg chg="del mod">
          <ac:chgData name="金宝 陈" userId="1f6f57c11e81be68" providerId="LiveId" clId="{A488F71F-53C3-4182-93C1-30E390894DAC}" dt="2026-04-29T02:04:52.084" v="8934" actId="478"/>
          <ac:picMkLst>
            <pc:docMk/>
            <pc:sldMk cId="1011295418" sldId="3056"/>
            <ac:picMk id="7" creationId="{E29E9B92-9CF9-44BC-B6F0-5B8E9F897408}"/>
          </ac:picMkLst>
        </pc:picChg>
        <pc:picChg chg="add mod">
          <ac:chgData name="金宝 陈" userId="1f6f57c11e81be68" providerId="LiveId" clId="{A488F71F-53C3-4182-93C1-30E390894DAC}" dt="2026-04-29T02:05:38.792" v="8985" actId="1076"/>
          <ac:picMkLst>
            <pc:docMk/>
            <pc:sldMk cId="1011295418" sldId="3056"/>
            <ac:picMk id="8" creationId="{877D66DB-9CBE-43DC-B0D8-1B0CDCFA8B3F}"/>
          </ac:picMkLst>
        </pc:picChg>
      </pc:sldChg>
      <pc:sldChg chg="addSp delSp modSp add mod">
        <pc:chgData name="金宝 陈" userId="1f6f57c11e81be68" providerId="LiveId" clId="{A488F71F-53C3-4182-93C1-30E390894DAC}" dt="2026-04-29T02:07:58.552" v="9255" actId="1076"/>
        <pc:sldMkLst>
          <pc:docMk/>
          <pc:sldMk cId="2786764673" sldId="3057"/>
        </pc:sldMkLst>
        <pc:spChg chg="mod">
          <ac:chgData name="金宝 陈" userId="1f6f57c11e81be68" providerId="LiveId" clId="{A488F71F-53C3-4182-93C1-30E390894DAC}" dt="2026-04-29T02:07:35.662" v="9248" actId="20577"/>
          <ac:spMkLst>
            <pc:docMk/>
            <pc:sldMk cId="2786764673" sldId="3057"/>
            <ac:spMk id="3" creationId="{72256E7E-BD01-4907-848C-43BF457F6F95}"/>
          </ac:spMkLst>
        </pc:spChg>
        <pc:picChg chg="add mod">
          <ac:chgData name="金宝 陈" userId="1f6f57c11e81be68" providerId="LiveId" clId="{A488F71F-53C3-4182-93C1-30E390894DAC}" dt="2026-04-29T02:07:58.552" v="9255" actId="1076"/>
          <ac:picMkLst>
            <pc:docMk/>
            <pc:sldMk cId="2786764673" sldId="3057"/>
            <ac:picMk id="7" creationId="{18C07D32-79D0-430A-8A13-AEBC6EFD0072}"/>
          </ac:picMkLst>
        </pc:picChg>
        <pc:picChg chg="del">
          <ac:chgData name="金宝 陈" userId="1f6f57c11e81be68" providerId="LiveId" clId="{A488F71F-53C3-4182-93C1-30E390894DAC}" dt="2026-04-29T02:07:30.609" v="9236" actId="478"/>
          <ac:picMkLst>
            <pc:docMk/>
            <pc:sldMk cId="2786764673" sldId="3057"/>
            <ac:picMk id="8" creationId="{877D66DB-9CBE-43DC-B0D8-1B0CDCFA8B3F}"/>
          </ac:picMkLst>
        </pc:picChg>
      </pc:sldChg>
      <pc:sldChg chg="delSp modSp add mod">
        <pc:chgData name="金宝 陈" userId="1f6f57c11e81be68" providerId="LiveId" clId="{A488F71F-53C3-4182-93C1-30E390894DAC}" dt="2026-04-29T02:18:09.241" v="9907" actId="20577"/>
        <pc:sldMkLst>
          <pc:docMk/>
          <pc:sldMk cId="122035057" sldId="3058"/>
        </pc:sldMkLst>
        <pc:spChg chg="mod">
          <ac:chgData name="金宝 陈" userId="1f6f57c11e81be68" providerId="LiveId" clId="{A488F71F-53C3-4182-93C1-30E390894DAC}" dt="2026-04-29T02:18:09.241" v="9907" actId="20577"/>
          <ac:spMkLst>
            <pc:docMk/>
            <pc:sldMk cId="122035057" sldId="3058"/>
            <ac:spMk id="3" creationId="{72256E7E-BD01-4907-848C-43BF457F6F95}"/>
          </ac:spMkLst>
        </pc:spChg>
        <pc:picChg chg="del">
          <ac:chgData name="金宝 陈" userId="1f6f57c11e81be68" providerId="LiveId" clId="{A488F71F-53C3-4182-93C1-30E390894DAC}" dt="2026-04-29T02:08:02.889" v="9257" actId="478"/>
          <ac:picMkLst>
            <pc:docMk/>
            <pc:sldMk cId="122035057" sldId="3058"/>
            <ac:picMk id="7" creationId="{18C07D32-79D0-430A-8A13-AEBC6EFD0072}"/>
          </ac:picMkLst>
        </pc:picChg>
      </pc:sldChg>
      <pc:sldChg chg="addSp modSp new mod">
        <pc:chgData name="金宝 陈" userId="1f6f57c11e81be68" providerId="LiveId" clId="{A488F71F-53C3-4182-93C1-30E390894DAC}" dt="2026-04-29T02:21:43.819" v="9928" actId="1076"/>
        <pc:sldMkLst>
          <pc:docMk/>
          <pc:sldMk cId="3146059744" sldId="3059"/>
        </pc:sldMkLst>
        <pc:spChg chg="mod">
          <ac:chgData name="金宝 陈" userId="1f6f57c11e81be68" providerId="LiveId" clId="{A488F71F-53C3-4182-93C1-30E390894DAC}" dt="2026-04-29T02:18:20.744" v="9910" actId="20577"/>
          <ac:spMkLst>
            <pc:docMk/>
            <pc:sldMk cId="3146059744" sldId="3059"/>
            <ac:spMk id="2" creationId="{E6E94B66-0306-42B1-A6B7-CE7B968F9446}"/>
          </ac:spMkLst>
        </pc:spChg>
        <pc:spChg chg="mod">
          <ac:chgData name="金宝 陈" userId="1f6f57c11e81be68" providerId="LiveId" clId="{A488F71F-53C3-4182-93C1-30E390894DAC}" dt="2026-04-29T02:21:09.322" v="9919"/>
          <ac:spMkLst>
            <pc:docMk/>
            <pc:sldMk cId="3146059744" sldId="3059"/>
            <ac:spMk id="3" creationId="{17AD23FF-783A-4CE6-9465-67E011E85FBD}"/>
          </ac:spMkLst>
        </pc:spChg>
        <pc:picChg chg="add mod">
          <ac:chgData name="金宝 陈" userId="1f6f57c11e81be68" providerId="LiveId" clId="{A488F71F-53C3-4182-93C1-30E390894DAC}" dt="2026-04-29T02:21:17.054" v="9923" actId="1076"/>
          <ac:picMkLst>
            <pc:docMk/>
            <pc:sldMk cId="3146059744" sldId="3059"/>
            <ac:picMk id="7" creationId="{C3D8C8D8-5577-44DE-A140-37370B3602D3}"/>
          </ac:picMkLst>
        </pc:picChg>
        <pc:picChg chg="add mod">
          <ac:chgData name="金宝 陈" userId="1f6f57c11e81be68" providerId="LiveId" clId="{A488F71F-53C3-4182-93C1-30E390894DAC}" dt="2026-04-29T02:21:43.819" v="9928" actId="1076"/>
          <ac:picMkLst>
            <pc:docMk/>
            <pc:sldMk cId="3146059744" sldId="3059"/>
            <ac:picMk id="9" creationId="{5117A101-35FF-4232-B255-A9A5455DB88D}"/>
          </ac:picMkLst>
        </pc:picChg>
      </pc:sldChg>
      <pc:sldChg chg="addSp delSp modSp add mod">
        <pc:chgData name="金宝 陈" userId="1f6f57c11e81be68" providerId="LiveId" clId="{A488F71F-53C3-4182-93C1-30E390894DAC}" dt="2026-04-29T02:44:25.177" v="10863"/>
        <pc:sldMkLst>
          <pc:docMk/>
          <pc:sldMk cId="3714377199" sldId="3060"/>
        </pc:sldMkLst>
        <pc:spChg chg="mod">
          <ac:chgData name="金宝 陈" userId="1f6f57c11e81be68" providerId="LiveId" clId="{A488F71F-53C3-4182-93C1-30E390894DAC}" dt="2026-04-29T02:44:25.177" v="10863"/>
          <ac:spMkLst>
            <pc:docMk/>
            <pc:sldMk cId="3714377199" sldId="3060"/>
            <ac:spMk id="3" creationId="{17AD23FF-783A-4CE6-9465-67E011E85FBD}"/>
          </ac:spMkLst>
        </pc:spChg>
        <pc:spChg chg="add mod">
          <ac:chgData name="金宝 陈" userId="1f6f57c11e81be68" providerId="LiveId" clId="{A488F71F-53C3-4182-93C1-30E390894DAC}" dt="2026-04-29T02:24:53.166" v="10216" actId="1076"/>
          <ac:spMkLst>
            <pc:docMk/>
            <pc:sldMk cId="3714377199" sldId="3060"/>
            <ac:spMk id="6" creationId="{2731447B-505E-468B-B789-0A4FF6A35685}"/>
          </ac:spMkLst>
        </pc:spChg>
        <pc:spChg chg="add mod">
          <ac:chgData name="金宝 陈" userId="1f6f57c11e81be68" providerId="LiveId" clId="{A488F71F-53C3-4182-93C1-30E390894DAC}" dt="2026-04-29T02:25:37.948" v="10226" actId="1582"/>
          <ac:spMkLst>
            <pc:docMk/>
            <pc:sldMk cId="3714377199" sldId="3060"/>
            <ac:spMk id="8" creationId="{FF5FE378-6A59-450E-B2EB-9BC47C184E15}"/>
          </ac:spMkLst>
        </pc:spChg>
        <pc:spChg chg="add mod">
          <ac:chgData name="金宝 陈" userId="1f6f57c11e81be68" providerId="LiveId" clId="{A488F71F-53C3-4182-93C1-30E390894DAC}" dt="2026-04-29T02:26:29.549" v="10268" actId="113"/>
          <ac:spMkLst>
            <pc:docMk/>
            <pc:sldMk cId="3714377199" sldId="3060"/>
            <ac:spMk id="12" creationId="{2D457EC7-1F79-4A43-96B0-AA14E67BA391}"/>
          </ac:spMkLst>
        </pc:spChg>
        <pc:spChg chg="add mod">
          <ac:chgData name="金宝 陈" userId="1f6f57c11e81be68" providerId="LiveId" clId="{A488F71F-53C3-4182-93C1-30E390894DAC}" dt="2026-04-29T02:32:59.390" v="10290" actId="1076"/>
          <ac:spMkLst>
            <pc:docMk/>
            <pc:sldMk cId="3714377199" sldId="3060"/>
            <ac:spMk id="13" creationId="{B900C3DE-D405-463B-A18B-5433F0288551}"/>
          </ac:spMkLst>
        </pc:spChg>
        <pc:picChg chg="del">
          <ac:chgData name="金宝 陈" userId="1f6f57c11e81be68" providerId="LiveId" clId="{A488F71F-53C3-4182-93C1-30E390894DAC}" dt="2026-04-29T02:22:09.732" v="9931" actId="478"/>
          <ac:picMkLst>
            <pc:docMk/>
            <pc:sldMk cId="3714377199" sldId="3060"/>
            <ac:picMk id="7" creationId="{C3D8C8D8-5577-44DE-A140-37370B3602D3}"/>
          </ac:picMkLst>
        </pc:picChg>
        <pc:picChg chg="del">
          <ac:chgData name="金宝 陈" userId="1f6f57c11e81be68" providerId="LiveId" clId="{A488F71F-53C3-4182-93C1-30E390894DAC}" dt="2026-04-29T02:22:09.186" v="9930" actId="478"/>
          <ac:picMkLst>
            <pc:docMk/>
            <pc:sldMk cId="3714377199" sldId="3060"/>
            <ac:picMk id="9" creationId="{5117A101-35FF-4232-B255-A9A5455DB88D}"/>
          </ac:picMkLst>
        </pc:picChg>
        <pc:cxnChg chg="add mod">
          <ac:chgData name="金宝 陈" userId="1f6f57c11e81be68" providerId="LiveId" clId="{A488F71F-53C3-4182-93C1-30E390894DAC}" dt="2026-04-29T02:25:50.271" v="10229" actId="1582"/>
          <ac:cxnSpMkLst>
            <pc:docMk/>
            <pc:sldMk cId="3714377199" sldId="3060"/>
            <ac:cxnSpMk id="11" creationId="{5DF49A9B-872B-4E83-B185-C1A0B2624D61}"/>
          </ac:cxnSpMkLst>
        </pc:cxnChg>
      </pc:sldChg>
      <pc:sldChg chg="addSp delSp modSp add mod">
        <pc:chgData name="金宝 陈" userId="1f6f57c11e81be68" providerId="LiveId" clId="{A488F71F-53C3-4182-93C1-30E390894DAC}" dt="2026-04-29T02:44:32.987" v="10865"/>
        <pc:sldMkLst>
          <pc:docMk/>
          <pc:sldMk cId="3490257699" sldId="3061"/>
        </pc:sldMkLst>
        <pc:spChg chg="mod">
          <ac:chgData name="金宝 陈" userId="1f6f57c11e81be68" providerId="LiveId" clId="{A488F71F-53C3-4182-93C1-30E390894DAC}" dt="2026-04-29T02:44:32.987" v="10865"/>
          <ac:spMkLst>
            <pc:docMk/>
            <pc:sldMk cId="3490257699" sldId="3061"/>
            <ac:spMk id="3" creationId="{17AD23FF-783A-4CE6-9465-67E011E85FBD}"/>
          </ac:spMkLst>
        </pc:spChg>
        <pc:spChg chg="mod">
          <ac:chgData name="金宝 陈" userId="1f6f57c11e81be68" providerId="LiveId" clId="{A488F71F-53C3-4182-93C1-30E390894DAC}" dt="2026-04-29T02:34:27.086" v="10380" actId="1076"/>
          <ac:spMkLst>
            <pc:docMk/>
            <pc:sldMk cId="3490257699" sldId="3061"/>
            <ac:spMk id="6" creationId="{2731447B-505E-468B-B789-0A4FF6A35685}"/>
          </ac:spMkLst>
        </pc:spChg>
        <pc:spChg chg="add mod">
          <ac:chgData name="金宝 陈" userId="1f6f57c11e81be68" providerId="LiveId" clId="{A488F71F-53C3-4182-93C1-30E390894DAC}" dt="2026-04-29T02:34:18.061" v="10376" actId="1076"/>
          <ac:spMkLst>
            <pc:docMk/>
            <pc:sldMk cId="3490257699" sldId="3061"/>
            <ac:spMk id="7" creationId="{11583C96-56D0-4D07-BF4D-23606C6E272B}"/>
          </ac:spMkLst>
        </pc:spChg>
        <pc:spChg chg="del">
          <ac:chgData name="金宝 陈" userId="1f6f57c11e81be68" providerId="LiveId" clId="{A488F71F-53C3-4182-93C1-30E390894DAC}" dt="2026-04-29T02:33:15.426" v="10295" actId="478"/>
          <ac:spMkLst>
            <pc:docMk/>
            <pc:sldMk cId="3490257699" sldId="3061"/>
            <ac:spMk id="8" creationId="{FF5FE378-6A59-450E-B2EB-9BC47C184E15}"/>
          </ac:spMkLst>
        </pc:spChg>
        <pc:spChg chg="del mod">
          <ac:chgData name="金宝 陈" userId="1f6f57c11e81be68" providerId="LiveId" clId="{A488F71F-53C3-4182-93C1-30E390894DAC}" dt="2026-04-29T02:33:14.646" v="10294" actId="478"/>
          <ac:spMkLst>
            <pc:docMk/>
            <pc:sldMk cId="3490257699" sldId="3061"/>
            <ac:spMk id="12" creationId="{2D457EC7-1F79-4A43-96B0-AA14E67BA391}"/>
          </ac:spMkLst>
        </pc:spChg>
        <pc:spChg chg="mod">
          <ac:chgData name="金宝 陈" userId="1f6f57c11e81be68" providerId="LiveId" clId="{A488F71F-53C3-4182-93C1-30E390894DAC}" dt="2026-04-29T02:34:30.091" v="10381" actId="1076"/>
          <ac:spMkLst>
            <pc:docMk/>
            <pc:sldMk cId="3490257699" sldId="3061"/>
            <ac:spMk id="13" creationId="{B900C3DE-D405-463B-A18B-5433F0288551}"/>
          </ac:spMkLst>
        </pc:spChg>
        <pc:cxnChg chg="del mod">
          <ac:chgData name="金宝 陈" userId="1f6f57c11e81be68" providerId="LiveId" clId="{A488F71F-53C3-4182-93C1-30E390894DAC}" dt="2026-04-29T02:33:16.138" v="10296" actId="478"/>
          <ac:cxnSpMkLst>
            <pc:docMk/>
            <pc:sldMk cId="3490257699" sldId="3061"/>
            <ac:cxnSpMk id="11" creationId="{5DF49A9B-872B-4E83-B185-C1A0B2624D61}"/>
          </ac:cxnSpMkLst>
        </pc:cxnChg>
      </pc:sldChg>
      <pc:sldChg chg="addSp delSp modSp add mod">
        <pc:chgData name="金宝 陈" userId="1f6f57c11e81be68" providerId="LiveId" clId="{A488F71F-53C3-4182-93C1-30E390894DAC}" dt="2026-04-29T02:43:42.346" v="10861" actId="1076"/>
        <pc:sldMkLst>
          <pc:docMk/>
          <pc:sldMk cId="2483152805" sldId="3062"/>
        </pc:sldMkLst>
        <pc:spChg chg="mod">
          <ac:chgData name="金宝 陈" userId="1f6f57c11e81be68" providerId="LiveId" clId="{A488F71F-53C3-4182-93C1-30E390894DAC}" dt="2026-04-29T02:43:39.037" v="10860"/>
          <ac:spMkLst>
            <pc:docMk/>
            <pc:sldMk cId="2483152805" sldId="3062"/>
            <ac:spMk id="3" creationId="{17AD23FF-783A-4CE6-9465-67E011E85FBD}"/>
          </ac:spMkLst>
        </pc:spChg>
        <pc:spChg chg="del">
          <ac:chgData name="金宝 陈" userId="1f6f57c11e81be68" providerId="LiveId" clId="{A488F71F-53C3-4182-93C1-30E390894DAC}" dt="2026-04-29T02:35:26.948" v="10383" actId="478"/>
          <ac:spMkLst>
            <pc:docMk/>
            <pc:sldMk cId="2483152805" sldId="3062"/>
            <ac:spMk id="6" creationId="{2731447B-505E-468B-B789-0A4FF6A35685}"/>
          </ac:spMkLst>
        </pc:spChg>
        <pc:spChg chg="del">
          <ac:chgData name="金宝 陈" userId="1f6f57c11e81be68" providerId="LiveId" clId="{A488F71F-53C3-4182-93C1-30E390894DAC}" dt="2026-04-29T02:35:31.009" v="10385" actId="478"/>
          <ac:spMkLst>
            <pc:docMk/>
            <pc:sldMk cId="2483152805" sldId="3062"/>
            <ac:spMk id="7" creationId="{11583C96-56D0-4D07-BF4D-23606C6E272B}"/>
          </ac:spMkLst>
        </pc:spChg>
        <pc:spChg chg="del">
          <ac:chgData name="金宝 陈" userId="1f6f57c11e81be68" providerId="LiveId" clId="{A488F71F-53C3-4182-93C1-30E390894DAC}" dt="2026-04-29T02:35:29.234" v="10384" actId="478"/>
          <ac:spMkLst>
            <pc:docMk/>
            <pc:sldMk cId="2483152805" sldId="3062"/>
            <ac:spMk id="13" creationId="{B900C3DE-D405-463B-A18B-5433F0288551}"/>
          </ac:spMkLst>
        </pc:spChg>
        <pc:picChg chg="add mod">
          <ac:chgData name="金宝 陈" userId="1f6f57c11e81be68" providerId="LiveId" clId="{A488F71F-53C3-4182-93C1-30E390894DAC}" dt="2026-04-29T02:43:42.346" v="10861" actId="1076"/>
          <ac:picMkLst>
            <pc:docMk/>
            <pc:sldMk cId="2483152805" sldId="3062"/>
            <ac:picMk id="9" creationId="{5A96B176-1B76-4D17-AFB8-6FA815F80036}"/>
          </ac:picMkLst>
        </pc:picChg>
      </pc:sldChg>
      <pc:sldChg chg="modSp add mod">
        <pc:chgData name="金宝 陈" userId="1f6f57c11e81be68" providerId="LiveId" clId="{A488F71F-53C3-4182-93C1-30E390894DAC}" dt="2026-05-06T05:23:53.171" v="10884"/>
        <pc:sldMkLst>
          <pc:docMk/>
          <pc:sldMk cId="890228497" sldId="3063"/>
        </pc:sldMkLst>
        <pc:spChg chg="mod">
          <ac:chgData name="金宝 陈" userId="1f6f57c11e81be68" providerId="LiveId" clId="{A488F71F-53C3-4182-93C1-30E390894DAC}" dt="2026-05-06T05:23:53.171" v="10884"/>
          <ac:spMkLst>
            <pc:docMk/>
            <pc:sldMk cId="890228497" sldId="3063"/>
            <ac:spMk id="2" creationId="{47E6CA2E-FA2A-4620-BC93-51E75CBA94A1}"/>
          </ac:spMkLst>
        </pc:spChg>
      </pc:sldChg>
      <pc:sldChg chg="addSp modSp new mod modClrScheme chgLayout">
        <pc:chgData name="金宝 陈" userId="1f6f57c11e81be68" providerId="LiveId" clId="{A488F71F-53C3-4182-93C1-30E390894DAC}" dt="2026-05-06T05:42:38.792" v="11415"/>
        <pc:sldMkLst>
          <pc:docMk/>
          <pc:sldMk cId="385380779" sldId="3064"/>
        </pc:sldMkLst>
        <pc:spChg chg="add mod">
          <ac:chgData name="金宝 陈" userId="1f6f57c11e81be68" providerId="LiveId" clId="{A488F71F-53C3-4182-93C1-30E390894DAC}" dt="2026-05-06T05:25:00.199" v="10914"/>
          <ac:spMkLst>
            <pc:docMk/>
            <pc:sldMk cId="385380779" sldId="3064"/>
            <ac:spMk id="2" creationId="{E1A240CB-2D9F-46E8-A5A5-EDA1132E5593}"/>
          </ac:spMkLst>
        </pc:spChg>
        <pc:spChg chg="add mod">
          <ac:chgData name="金宝 陈" userId="1f6f57c11e81be68" providerId="LiveId" clId="{A488F71F-53C3-4182-93C1-30E390894DAC}" dt="2026-05-06T05:42:38.792" v="11415"/>
          <ac:spMkLst>
            <pc:docMk/>
            <pc:sldMk cId="385380779" sldId="3064"/>
            <ac:spMk id="3" creationId="{876E9D03-D92A-47EB-9870-67B56E2C6B74}"/>
          </ac:spMkLst>
        </pc:spChg>
      </pc:sldChg>
      <pc:sldChg chg="modSp add mod ord">
        <pc:chgData name="金宝 陈" userId="1f6f57c11e81be68" providerId="LiveId" clId="{A488F71F-53C3-4182-93C1-30E390894DAC}" dt="2026-05-06T05:39:10.632" v="11194" actId="27636"/>
        <pc:sldMkLst>
          <pc:docMk/>
          <pc:sldMk cId="1213794880" sldId="3065"/>
        </pc:sldMkLst>
        <pc:spChg chg="mod">
          <ac:chgData name="金宝 陈" userId="1f6f57c11e81be68" providerId="LiveId" clId="{A488F71F-53C3-4182-93C1-30E390894DAC}" dt="2026-05-06T05:39:10.632" v="11194" actId="27636"/>
          <ac:spMkLst>
            <pc:docMk/>
            <pc:sldMk cId="1213794880" sldId="3065"/>
            <ac:spMk id="3" creationId="{876E9D03-D92A-47EB-9870-67B56E2C6B74}"/>
          </ac:spMkLst>
        </pc:spChg>
      </pc:sldChg>
      <pc:sldChg chg="new del">
        <pc:chgData name="金宝 陈" userId="1f6f57c11e81be68" providerId="LiveId" clId="{A488F71F-53C3-4182-93C1-30E390894DAC}" dt="2026-05-06T05:38:06.465" v="11155" actId="680"/>
        <pc:sldMkLst>
          <pc:docMk/>
          <pc:sldMk cId="2397051580" sldId="3065"/>
        </pc:sldMkLst>
      </pc:sldChg>
      <pc:sldChg chg="new del">
        <pc:chgData name="金宝 陈" userId="1f6f57c11e81be68" providerId="LiveId" clId="{A488F71F-53C3-4182-93C1-30E390894DAC}" dt="2026-05-06T05:42:47.938" v="11417" actId="47"/>
        <pc:sldMkLst>
          <pc:docMk/>
          <pc:sldMk cId="1244157170" sldId="3066"/>
        </pc:sldMkLst>
      </pc:sldChg>
      <pc:sldChg chg="addSp modSp add mod">
        <pc:chgData name="金宝 陈" userId="1f6f57c11e81be68" providerId="LiveId" clId="{A488F71F-53C3-4182-93C1-30E390894DAC}" dt="2026-05-06T05:44:08.489" v="11478" actId="20577"/>
        <pc:sldMkLst>
          <pc:docMk/>
          <pc:sldMk cId="3495270105" sldId="3066"/>
        </pc:sldMkLst>
        <pc:spChg chg="mod">
          <ac:chgData name="金宝 陈" userId="1f6f57c11e81be68" providerId="LiveId" clId="{A488F71F-53C3-4182-93C1-30E390894DAC}" dt="2026-05-06T05:44:08.489" v="11478" actId="20577"/>
          <ac:spMkLst>
            <pc:docMk/>
            <pc:sldMk cId="3495270105" sldId="3066"/>
            <ac:spMk id="3" creationId="{876E9D03-D92A-47EB-9870-67B56E2C6B74}"/>
          </ac:spMkLst>
        </pc:spChg>
        <pc:picChg chg="add mod">
          <ac:chgData name="金宝 陈" userId="1f6f57c11e81be68" providerId="LiveId" clId="{A488F71F-53C3-4182-93C1-30E390894DAC}" dt="2026-05-06T05:43:53.239" v="11450" actId="1076"/>
          <ac:picMkLst>
            <pc:docMk/>
            <pc:sldMk cId="3495270105" sldId="3066"/>
            <ac:picMk id="5" creationId="{245CA09B-5591-4748-9B70-E32C474823C8}"/>
          </ac:picMkLst>
        </pc:picChg>
      </pc:sldChg>
      <pc:sldChg chg="delSp modSp add mod">
        <pc:chgData name="金宝 陈" userId="1f6f57c11e81be68" providerId="LiveId" clId="{A488F71F-53C3-4182-93C1-30E390894DAC}" dt="2026-05-06T05:49:41.446" v="11791"/>
        <pc:sldMkLst>
          <pc:docMk/>
          <pc:sldMk cId="2762760519" sldId="3067"/>
        </pc:sldMkLst>
        <pc:spChg chg="mod">
          <ac:chgData name="金宝 陈" userId="1f6f57c11e81be68" providerId="LiveId" clId="{A488F71F-53C3-4182-93C1-30E390894DAC}" dt="2026-05-06T05:49:41.446" v="11791"/>
          <ac:spMkLst>
            <pc:docMk/>
            <pc:sldMk cId="2762760519" sldId="3067"/>
            <ac:spMk id="3" creationId="{876E9D03-D92A-47EB-9870-67B56E2C6B74}"/>
          </ac:spMkLst>
        </pc:spChg>
        <pc:picChg chg="del">
          <ac:chgData name="金宝 陈" userId="1f6f57c11e81be68" providerId="LiveId" clId="{A488F71F-53C3-4182-93C1-30E390894DAC}" dt="2026-05-06T05:44:28.575" v="11480" actId="478"/>
          <ac:picMkLst>
            <pc:docMk/>
            <pc:sldMk cId="2762760519" sldId="3067"/>
            <ac:picMk id="5" creationId="{245CA09B-5591-4748-9B70-E32C474823C8}"/>
          </ac:picMkLst>
        </pc:picChg>
      </pc:sldChg>
    </pc:docChg>
  </pc:docChgLst>
  <pc:docChgLst>
    <pc:chgData name="金宝 陈" userId="1f6f57c11e81be68" providerId="LiveId" clId="{EA6CF794-AAA8-4AD4-B68E-FBFBAEEB4C97}"/>
    <pc:docChg chg="undo custSel addSld delSld modSld sldOrd">
      <pc:chgData name="金宝 陈" userId="1f6f57c11e81be68" providerId="LiveId" clId="{EA6CF794-AAA8-4AD4-B68E-FBFBAEEB4C97}" dt="2025-10-15T11:43:44.098" v="7862" actId="47"/>
      <pc:docMkLst>
        <pc:docMk/>
      </pc:docMkLst>
      <pc:sldChg chg="del">
        <pc:chgData name="金宝 陈" userId="1f6f57c11e81be68" providerId="LiveId" clId="{EA6CF794-AAA8-4AD4-B68E-FBFBAEEB4C97}" dt="2025-10-14T02:13:23.309" v="13" actId="47"/>
        <pc:sldMkLst>
          <pc:docMk/>
          <pc:sldMk cId="2953710652" sldId="1899"/>
        </pc:sldMkLst>
      </pc:sldChg>
      <pc:sldChg chg="modSp mod">
        <pc:chgData name="金宝 陈" userId="1f6f57c11e81be68" providerId="LiveId" clId="{EA6CF794-AAA8-4AD4-B68E-FBFBAEEB4C97}" dt="2025-10-14T02:13:03.098" v="12"/>
        <pc:sldMkLst>
          <pc:docMk/>
          <pc:sldMk cId="2545772670" sldId="1927"/>
        </pc:sldMkLst>
        <pc:spChg chg="mod">
          <ac:chgData name="金宝 陈" userId="1f6f57c11e81be68" providerId="LiveId" clId="{EA6CF794-AAA8-4AD4-B68E-FBFBAEEB4C97}" dt="2025-10-14T02:13:03.098" v="12"/>
          <ac:spMkLst>
            <pc:docMk/>
            <pc:sldMk cId="2545772670" sldId="1927"/>
            <ac:spMk id="2" creationId="{47E6CA2E-FA2A-4620-BC93-51E75CBA94A1}"/>
          </ac:spMkLst>
        </pc:spChg>
      </pc:sldChg>
      <pc:sldChg chg="new del">
        <pc:chgData name="金宝 陈" userId="1f6f57c11e81be68" providerId="LiveId" clId="{EA6CF794-AAA8-4AD4-B68E-FBFBAEEB4C97}" dt="2025-10-14T02:13:59.932" v="72" actId="47"/>
        <pc:sldMkLst>
          <pc:docMk/>
          <pc:sldMk cId="1130923085" sldId="1928"/>
        </pc:sldMkLst>
      </pc:sldChg>
      <pc:sldChg chg="addSp delSp modSp new mod modClrScheme chgLayout">
        <pc:chgData name="金宝 陈" userId="1f6f57c11e81be68" providerId="LiveId" clId="{EA6CF794-AAA8-4AD4-B68E-FBFBAEEB4C97}" dt="2025-10-14T02:47:54.011" v="1751" actId="1076"/>
        <pc:sldMkLst>
          <pc:docMk/>
          <pc:sldMk cId="1269422540" sldId="1928"/>
        </pc:sldMkLst>
        <pc:spChg chg="del mod ord">
          <ac:chgData name="金宝 陈" userId="1f6f57c11e81be68" providerId="LiveId" clId="{EA6CF794-AAA8-4AD4-B68E-FBFBAEEB4C97}" dt="2025-10-14T02:14:09.760" v="74" actId="700"/>
          <ac:spMkLst>
            <pc:docMk/>
            <pc:sldMk cId="1269422540" sldId="1928"/>
            <ac:spMk id="2" creationId="{DBCE1D2D-C39C-47AE-B6F5-0D9D36C65196}"/>
          </ac:spMkLst>
        </pc:spChg>
        <pc:spChg chg="del mod ord">
          <ac:chgData name="金宝 陈" userId="1f6f57c11e81be68" providerId="LiveId" clId="{EA6CF794-AAA8-4AD4-B68E-FBFBAEEB4C97}" dt="2025-10-14T02:14:14.025" v="76" actId="478"/>
          <ac:spMkLst>
            <pc:docMk/>
            <pc:sldMk cId="1269422540" sldId="1928"/>
            <ac:spMk id="3" creationId="{8E55D42D-DA3E-47DF-AE39-BB1AF27E96E1}"/>
          </ac:spMkLst>
        </pc:spChg>
        <pc:spChg chg="add mod ord">
          <ac:chgData name="金宝 陈" userId="1f6f57c11e81be68" providerId="LiveId" clId="{EA6CF794-AAA8-4AD4-B68E-FBFBAEEB4C97}" dt="2025-10-14T02:28:26.755" v="127"/>
          <ac:spMkLst>
            <pc:docMk/>
            <pc:sldMk cId="1269422540" sldId="1928"/>
            <ac:spMk id="4" creationId="{076C5269-1F91-431C-BC56-B5CE5F251AB5}"/>
          </ac:spMkLst>
        </pc:spChg>
        <pc:spChg chg="add del mod ord">
          <ac:chgData name="金宝 陈" userId="1f6f57c11e81be68" providerId="LiveId" clId="{EA6CF794-AAA8-4AD4-B68E-FBFBAEEB4C97}" dt="2025-10-14T02:28:37.843" v="128" actId="478"/>
          <ac:spMkLst>
            <pc:docMk/>
            <pc:sldMk cId="1269422540" sldId="1928"/>
            <ac:spMk id="5" creationId="{FCA1A171-0728-4721-A01D-8E8D1731CD5A}"/>
          </ac:spMkLst>
        </pc:spChg>
        <pc:spChg chg="add mod">
          <ac:chgData name="金宝 陈" userId="1f6f57c11e81be68" providerId="LiveId" clId="{EA6CF794-AAA8-4AD4-B68E-FBFBAEEB4C97}" dt="2025-10-14T02:29:17.880" v="129"/>
          <ac:spMkLst>
            <pc:docMk/>
            <pc:sldMk cId="1269422540" sldId="1928"/>
            <ac:spMk id="6" creationId="{7A0CC4BE-35C8-4AE5-9B26-3171BA6F7962}"/>
          </ac:spMkLst>
        </pc:spChg>
        <pc:spChg chg="mod">
          <ac:chgData name="金宝 陈" userId="1f6f57c11e81be68" providerId="LiveId" clId="{EA6CF794-AAA8-4AD4-B68E-FBFBAEEB4C97}" dt="2025-10-14T02:29:17.880" v="129"/>
          <ac:spMkLst>
            <pc:docMk/>
            <pc:sldMk cId="1269422540" sldId="1928"/>
            <ac:spMk id="8" creationId="{4B784CAE-22E8-4FAA-B3B9-B85B9F169447}"/>
          </ac:spMkLst>
        </pc:spChg>
        <pc:spChg chg="add mod">
          <ac:chgData name="金宝 陈" userId="1f6f57c11e81be68" providerId="LiveId" clId="{EA6CF794-AAA8-4AD4-B68E-FBFBAEEB4C97}" dt="2025-10-14T02:46:17.869" v="1495"/>
          <ac:spMkLst>
            <pc:docMk/>
            <pc:sldMk cId="1269422540" sldId="1928"/>
            <ac:spMk id="10" creationId="{9A71CF02-F11E-4F8D-86DA-43AA93CBD5E7}"/>
          </ac:spMkLst>
        </pc:spChg>
        <pc:spChg chg="add mod">
          <ac:chgData name="金宝 陈" userId="1f6f57c11e81be68" providerId="LiveId" clId="{EA6CF794-AAA8-4AD4-B68E-FBFBAEEB4C97}" dt="2025-10-14T02:44:56.773" v="1382"/>
          <ac:spMkLst>
            <pc:docMk/>
            <pc:sldMk cId="1269422540" sldId="1928"/>
            <ac:spMk id="11" creationId="{E2382ADC-6B65-4242-B0A5-783B564A3795}"/>
          </ac:spMkLst>
        </pc:spChg>
        <pc:spChg chg="add mod">
          <ac:chgData name="金宝 陈" userId="1f6f57c11e81be68" providerId="LiveId" clId="{EA6CF794-AAA8-4AD4-B68E-FBFBAEEB4C97}" dt="2025-10-14T02:40:04.440" v="907" actId="20577"/>
          <ac:spMkLst>
            <pc:docMk/>
            <pc:sldMk cId="1269422540" sldId="1928"/>
            <ac:spMk id="12" creationId="{499D02A0-086E-4D5F-A8B8-59C44DB373EC}"/>
          </ac:spMkLst>
        </pc:spChg>
        <pc:spChg chg="mod">
          <ac:chgData name="金宝 陈" userId="1f6f57c11e81be68" providerId="LiveId" clId="{EA6CF794-AAA8-4AD4-B68E-FBFBAEEB4C97}" dt="2025-10-14T02:29:17.880" v="129"/>
          <ac:spMkLst>
            <pc:docMk/>
            <pc:sldMk cId="1269422540" sldId="1928"/>
            <ac:spMk id="14" creationId="{D2F5CA13-CF85-4D80-9378-EAEA9B07A06A}"/>
          </ac:spMkLst>
        </pc:spChg>
        <pc:spChg chg="add del mod">
          <ac:chgData name="金宝 陈" userId="1f6f57c11e81be68" providerId="LiveId" clId="{EA6CF794-AAA8-4AD4-B68E-FBFBAEEB4C97}" dt="2025-10-14T02:44:37.321" v="1377" actId="20577"/>
          <ac:spMkLst>
            <pc:docMk/>
            <pc:sldMk cId="1269422540" sldId="1928"/>
            <ac:spMk id="16" creationId="{E558C57B-CDA5-4CCF-9F68-DF9B3061DE17}"/>
          </ac:spMkLst>
        </pc:spChg>
        <pc:spChg chg="add del mod">
          <ac:chgData name="金宝 陈" userId="1f6f57c11e81be68" providerId="LiveId" clId="{EA6CF794-AAA8-4AD4-B68E-FBFBAEEB4C97}" dt="2025-10-14T02:43:23.351" v="1174" actId="6549"/>
          <ac:spMkLst>
            <pc:docMk/>
            <pc:sldMk cId="1269422540" sldId="1928"/>
            <ac:spMk id="17" creationId="{58EC9C85-F263-4CBF-8ACC-77FA8C183E21}"/>
          </ac:spMkLst>
        </pc:spChg>
        <pc:spChg chg="add del mod">
          <ac:chgData name="金宝 陈" userId="1f6f57c11e81be68" providerId="LiveId" clId="{EA6CF794-AAA8-4AD4-B68E-FBFBAEEB4C97}" dt="2025-10-14T02:43:06.914" v="1149"/>
          <ac:spMkLst>
            <pc:docMk/>
            <pc:sldMk cId="1269422540" sldId="1928"/>
            <ac:spMk id="18" creationId="{E18C8F9A-B9A4-4C5E-99CC-DD5A7C51BC13}"/>
          </ac:spMkLst>
        </pc:spChg>
        <pc:spChg chg="mod">
          <ac:chgData name="金宝 陈" userId="1f6f57c11e81be68" providerId="LiveId" clId="{EA6CF794-AAA8-4AD4-B68E-FBFBAEEB4C97}" dt="2025-10-14T02:29:17.880" v="129"/>
          <ac:spMkLst>
            <pc:docMk/>
            <pc:sldMk cId="1269422540" sldId="1928"/>
            <ac:spMk id="20" creationId="{F50CB791-FDFE-4F01-8417-E60175466D55}"/>
          </ac:spMkLst>
        </pc:spChg>
        <pc:spChg chg="add del mod">
          <ac:chgData name="金宝 陈" userId="1f6f57c11e81be68" providerId="LiveId" clId="{EA6CF794-AAA8-4AD4-B68E-FBFBAEEB4C97}" dt="2025-10-14T02:46:20.084" v="1497"/>
          <ac:spMkLst>
            <pc:docMk/>
            <pc:sldMk cId="1269422540" sldId="1928"/>
            <ac:spMk id="22" creationId="{C3DBB358-A926-49DC-A4B1-30E8B79488D9}"/>
          </ac:spMkLst>
        </pc:spChg>
        <pc:spChg chg="add mod">
          <ac:chgData name="金宝 陈" userId="1f6f57c11e81be68" providerId="LiveId" clId="{EA6CF794-AAA8-4AD4-B68E-FBFBAEEB4C97}" dt="2025-10-14T02:45:46.984" v="1484" actId="20577"/>
          <ac:spMkLst>
            <pc:docMk/>
            <pc:sldMk cId="1269422540" sldId="1928"/>
            <ac:spMk id="23" creationId="{8096898A-3C15-49A1-92D0-F25AB12950AE}"/>
          </ac:spMkLst>
        </pc:spChg>
        <pc:spChg chg="add mod">
          <ac:chgData name="金宝 陈" userId="1f6f57c11e81be68" providerId="LiveId" clId="{EA6CF794-AAA8-4AD4-B68E-FBFBAEEB4C97}" dt="2025-10-14T02:45:15.162" v="1412"/>
          <ac:spMkLst>
            <pc:docMk/>
            <pc:sldMk cId="1269422540" sldId="1928"/>
            <ac:spMk id="24" creationId="{030DA9F8-30AF-4DDF-A8F5-065D519FDAA4}"/>
          </ac:spMkLst>
        </pc:spChg>
        <pc:spChg chg="mod">
          <ac:chgData name="金宝 陈" userId="1f6f57c11e81be68" providerId="LiveId" clId="{EA6CF794-AAA8-4AD4-B68E-FBFBAEEB4C97}" dt="2025-10-14T02:29:17.880" v="129"/>
          <ac:spMkLst>
            <pc:docMk/>
            <pc:sldMk cId="1269422540" sldId="1928"/>
            <ac:spMk id="26" creationId="{9A2805A6-0316-44F1-9D80-88F9ACE72661}"/>
          </ac:spMkLst>
        </pc:spChg>
        <pc:spChg chg="add del mod">
          <ac:chgData name="金宝 陈" userId="1f6f57c11e81be68" providerId="LiveId" clId="{EA6CF794-AAA8-4AD4-B68E-FBFBAEEB4C97}" dt="2025-10-14T02:45:19.691" v="1415" actId="478"/>
          <ac:spMkLst>
            <pc:docMk/>
            <pc:sldMk cId="1269422540" sldId="1928"/>
            <ac:spMk id="28" creationId="{4DE89F59-0B31-4C2D-9712-44AC5F2442FD}"/>
          </ac:spMkLst>
        </pc:spChg>
        <pc:spChg chg="add mod">
          <ac:chgData name="金宝 陈" userId="1f6f57c11e81be68" providerId="LiveId" clId="{EA6CF794-AAA8-4AD4-B68E-FBFBAEEB4C97}" dt="2025-10-14T02:47:54.011" v="1751" actId="1076"/>
          <ac:spMkLst>
            <pc:docMk/>
            <pc:sldMk cId="1269422540" sldId="1928"/>
            <ac:spMk id="29" creationId="{A67F9126-B332-4E2F-90CE-3C411F13AE5F}"/>
          </ac:spMkLst>
        </pc:spChg>
        <pc:spChg chg="add del mod">
          <ac:chgData name="金宝 陈" userId="1f6f57c11e81be68" providerId="LiveId" clId="{EA6CF794-AAA8-4AD4-B68E-FBFBAEEB4C97}" dt="2025-10-14T02:45:17.828" v="1413" actId="478"/>
          <ac:spMkLst>
            <pc:docMk/>
            <pc:sldMk cId="1269422540" sldId="1928"/>
            <ac:spMk id="30" creationId="{7060466B-0524-4EED-AE9E-A488CEC553FA}"/>
          </ac:spMkLst>
        </pc:spChg>
        <pc:spChg chg="add del mod">
          <ac:chgData name="金宝 陈" userId="1f6f57c11e81be68" providerId="LiveId" clId="{EA6CF794-AAA8-4AD4-B68E-FBFBAEEB4C97}" dt="2025-10-14T02:45:17.828" v="1413" actId="478"/>
          <ac:spMkLst>
            <pc:docMk/>
            <pc:sldMk cId="1269422540" sldId="1928"/>
            <ac:spMk id="31" creationId="{78561243-7B15-4E81-9323-D7B4263BACE6}"/>
          </ac:spMkLst>
        </pc:spChg>
        <pc:spChg chg="add del mod">
          <ac:chgData name="金宝 陈" userId="1f6f57c11e81be68" providerId="LiveId" clId="{EA6CF794-AAA8-4AD4-B68E-FBFBAEEB4C97}" dt="2025-10-14T02:45:17.828" v="1413" actId="478"/>
          <ac:spMkLst>
            <pc:docMk/>
            <pc:sldMk cId="1269422540" sldId="1928"/>
            <ac:spMk id="32" creationId="{9ACD88FC-E9BF-415A-989F-B636D4221C0F}"/>
          </ac:spMkLst>
        </pc:spChg>
        <pc:spChg chg="add mod">
          <ac:chgData name="金宝 陈" userId="1f6f57c11e81be68" providerId="LiveId" clId="{EA6CF794-AAA8-4AD4-B68E-FBFBAEEB4C97}" dt="2025-10-14T02:47:34.920" v="1711"/>
          <ac:spMkLst>
            <pc:docMk/>
            <pc:sldMk cId="1269422540" sldId="1928"/>
            <ac:spMk id="33" creationId="{D537D430-4DC9-4121-914D-2B8905179DBF}"/>
          </ac:spMkLst>
        </pc:spChg>
        <pc:grpChg chg="add mod">
          <ac:chgData name="金宝 陈" userId="1f6f57c11e81be68" providerId="LiveId" clId="{EA6CF794-AAA8-4AD4-B68E-FBFBAEEB4C97}" dt="2025-10-14T02:29:17.880" v="129"/>
          <ac:grpSpMkLst>
            <pc:docMk/>
            <pc:sldMk cId="1269422540" sldId="1928"/>
            <ac:grpSpMk id="7" creationId="{877B6D72-4A35-4CFA-BD1A-0045670C2248}"/>
          </ac:grpSpMkLst>
        </pc:grpChg>
        <pc:grpChg chg="add del mod">
          <ac:chgData name="金宝 陈" userId="1f6f57c11e81be68" providerId="LiveId" clId="{EA6CF794-AAA8-4AD4-B68E-FBFBAEEB4C97}" dt="2025-10-14T02:42:52.136" v="1123" actId="478"/>
          <ac:grpSpMkLst>
            <pc:docMk/>
            <pc:sldMk cId="1269422540" sldId="1928"/>
            <ac:grpSpMk id="13" creationId="{31839DDD-65CF-4B2A-8E5E-1873C27C5A6E}"/>
          </ac:grpSpMkLst>
        </pc:grpChg>
        <pc:grpChg chg="add mod">
          <ac:chgData name="金宝 陈" userId="1f6f57c11e81be68" providerId="LiveId" clId="{EA6CF794-AAA8-4AD4-B68E-FBFBAEEB4C97}" dt="2025-10-14T02:29:17.880" v="129"/>
          <ac:grpSpMkLst>
            <pc:docMk/>
            <pc:sldMk cId="1269422540" sldId="1928"/>
            <ac:grpSpMk id="19" creationId="{153924AC-B68F-4AF4-A521-ADA5209AF566}"/>
          </ac:grpSpMkLst>
        </pc:grpChg>
        <pc:grpChg chg="add del mod">
          <ac:chgData name="金宝 陈" userId="1f6f57c11e81be68" providerId="LiveId" clId="{EA6CF794-AAA8-4AD4-B68E-FBFBAEEB4C97}" dt="2025-10-14T02:45:17.828" v="1413" actId="478"/>
          <ac:grpSpMkLst>
            <pc:docMk/>
            <pc:sldMk cId="1269422540" sldId="1928"/>
            <ac:grpSpMk id="25" creationId="{D06677B7-0608-4384-A186-AB6332BFD608}"/>
          </ac:grpSpMkLst>
        </pc:grpChg>
        <pc:cxnChg chg="mod">
          <ac:chgData name="金宝 陈" userId="1f6f57c11e81be68" providerId="LiveId" clId="{EA6CF794-AAA8-4AD4-B68E-FBFBAEEB4C97}" dt="2025-10-14T02:29:17.880" v="129"/>
          <ac:cxnSpMkLst>
            <pc:docMk/>
            <pc:sldMk cId="1269422540" sldId="1928"/>
            <ac:cxnSpMk id="9" creationId="{99FC994C-10F6-4E34-9808-C7A5E3D1978C}"/>
          </ac:cxnSpMkLst>
        </pc:cxnChg>
        <pc:cxnChg chg="mod">
          <ac:chgData name="金宝 陈" userId="1f6f57c11e81be68" providerId="LiveId" clId="{EA6CF794-AAA8-4AD4-B68E-FBFBAEEB4C97}" dt="2025-10-14T02:29:17.880" v="129"/>
          <ac:cxnSpMkLst>
            <pc:docMk/>
            <pc:sldMk cId="1269422540" sldId="1928"/>
            <ac:cxnSpMk id="15" creationId="{B7BFB1DF-4A7D-4B1A-849F-3A291F6D6681}"/>
          </ac:cxnSpMkLst>
        </pc:cxnChg>
        <pc:cxnChg chg="mod">
          <ac:chgData name="金宝 陈" userId="1f6f57c11e81be68" providerId="LiveId" clId="{EA6CF794-AAA8-4AD4-B68E-FBFBAEEB4C97}" dt="2025-10-14T02:29:17.880" v="129"/>
          <ac:cxnSpMkLst>
            <pc:docMk/>
            <pc:sldMk cId="1269422540" sldId="1928"/>
            <ac:cxnSpMk id="21" creationId="{0C2B0E3D-D186-4747-BF30-22A1122DD676}"/>
          </ac:cxnSpMkLst>
        </pc:cxnChg>
        <pc:cxnChg chg="mod">
          <ac:chgData name="金宝 陈" userId="1f6f57c11e81be68" providerId="LiveId" clId="{EA6CF794-AAA8-4AD4-B68E-FBFBAEEB4C97}" dt="2025-10-14T02:45:17.828" v="1413" actId="478"/>
          <ac:cxnSpMkLst>
            <pc:docMk/>
            <pc:sldMk cId="1269422540" sldId="1928"/>
            <ac:cxnSpMk id="27" creationId="{38D1F781-0A82-4E46-99EA-F4E8157CFC47}"/>
          </ac:cxnSpMkLst>
        </pc:cxnChg>
      </pc:sldChg>
      <pc:sldChg chg="del">
        <pc:chgData name="金宝 陈" userId="1f6f57c11e81be68" providerId="LiveId" clId="{EA6CF794-AAA8-4AD4-B68E-FBFBAEEB4C97}" dt="2025-10-14T02:13:23.919" v="14" actId="47"/>
        <pc:sldMkLst>
          <pc:docMk/>
          <pc:sldMk cId="2430880780" sldId="1928"/>
        </pc:sldMkLst>
      </pc:sldChg>
      <pc:sldChg chg="del">
        <pc:chgData name="金宝 陈" userId="1f6f57c11e81be68" providerId="LiveId" clId="{EA6CF794-AAA8-4AD4-B68E-FBFBAEEB4C97}" dt="2025-10-14T02:13:26.818" v="15" actId="47"/>
        <pc:sldMkLst>
          <pc:docMk/>
          <pc:sldMk cId="987277136" sldId="1929"/>
        </pc:sldMkLst>
      </pc:sldChg>
      <pc:sldChg chg="addSp delSp modSp new mod ord">
        <pc:chgData name="金宝 陈" userId="1f6f57c11e81be68" providerId="LiveId" clId="{EA6CF794-AAA8-4AD4-B68E-FBFBAEEB4C97}" dt="2025-10-14T05:38:56.082" v="3008" actId="20577"/>
        <pc:sldMkLst>
          <pc:docMk/>
          <pc:sldMk cId="3383567339" sldId="1929"/>
        </pc:sldMkLst>
        <pc:spChg chg="mod">
          <ac:chgData name="金宝 陈" userId="1f6f57c11e81be68" providerId="LiveId" clId="{EA6CF794-AAA8-4AD4-B68E-FBFBAEEB4C97}" dt="2025-10-14T05:38:56.082" v="3008" actId="20577"/>
          <ac:spMkLst>
            <pc:docMk/>
            <pc:sldMk cId="3383567339" sldId="1929"/>
            <ac:spMk id="2" creationId="{CB15778F-E631-423C-AE70-9C34F31952BB}"/>
          </ac:spMkLst>
        </pc:spChg>
        <pc:spChg chg="mod">
          <ac:chgData name="金宝 陈" userId="1f6f57c11e81be68" providerId="LiveId" clId="{EA6CF794-AAA8-4AD4-B68E-FBFBAEEB4C97}" dt="2025-10-14T02:29:39.673" v="171"/>
          <ac:spMkLst>
            <pc:docMk/>
            <pc:sldMk cId="3383567339" sldId="1929"/>
            <ac:spMk id="4" creationId="{2FC3FCBC-4A9D-405A-A607-49B9AF8AA7F1}"/>
          </ac:spMkLst>
        </pc:spChg>
        <pc:spChg chg="add del mod">
          <ac:chgData name="金宝 陈" userId="1f6f57c11e81be68" providerId="LiveId" clId="{EA6CF794-AAA8-4AD4-B68E-FBFBAEEB4C97}" dt="2025-10-14T02:36:44.088" v="489" actId="478"/>
          <ac:spMkLst>
            <pc:docMk/>
            <pc:sldMk cId="3383567339" sldId="1929"/>
            <ac:spMk id="5" creationId="{3E0EA5BB-57F9-494D-B982-66B9333F8423}"/>
          </ac:spMkLst>
        </pc:spChg>
        <pc:spChg chg="add del mod">
          <ac:chgData name="金宝 陈" userId="1f6f57c11e81be68" providerId="LiveId" clId="{EA6CF794-AAA8-4AD4-B68E-FBFBAEEB4C97}" dt="2025-10-14T02:35:24.237" v="488" actId="478"/>
          <ac:spMkLst>
            <pc:docMk/>
            <pc:sldMk cId="3383567339" sldId="1929"/>
            <ac:spMk id="6" creationId="{84552CF0-3B41-479F-B8DE-4605CD088ACF}"/>
          </ac:spMkLst>
        </pc:spChg>
      </pc:sldChg>
      <pc:sldChg chg="del">
        <pc:chgData name="金宝 陈" userId="1f6f57c11e81be68" providerId="LiveId" clId="{EA6CF794-AAA8-4AD4-B68E-FBFBAEEB4C97}" dt="2025-10-14T02:13:27.762" v="16" actId="47"/>
        <pc:sldMkLst>
          <pc:docMk/>
          <pc:sldMk cId="131678894" sldId="1930"/>
        </pc:sldMkLst>
      </pc:sldChg>
      <pc:sldChg chg="addSp delSp modSp add mod">
        <pc:chgData name="金宝 陈" userId="1f6f57c11e81be68" providerId="LiveId" clId="{EA6CF794-AAA8-4AD4-B68E-FBFBAEEB4C97}" dt="2025-10-14T08:37:43.152" v="3883"/>
        <pc:sldMkLst>
          <pc:docMk/>
          <pc:sldMk cId="896956271" sldId="1930"/>
        </pc:sldMkLst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2" creationId="{2300BB85-0CEB-4347-8555-DB5DA0A3CFE1}"/>
          </ac:spMkLst>
        </pc:spChg>
        <pc:spChg chg="add mod">
          <ac:chgData name="金宝 陈" userId="1f6f57c11e81be68" providerId="LiveId" clId="{EA6CF794-AAA8-4AD4-B68E-FBFBAEEB4C97}" dt="2025-10-14T08:37:40.519" v="3876"/>
          <ac:spMkLst>
            <pc:docMk/>
            <pc:sldMk cId="896956271" sldId="1930"/>
            <ac:spMk id="3" creationId="{E73C8D68-9C6E-4AFB-9231-D3F702D1E14C}"/>
          </ac:spMkLst>
        </pc:spChg>
        <pc:spChg chg="mod">
          <ac:chgData name="金宝 陈" userId="1f6f57c11e81be68" providerId="LiveId" clId="{EA6CF794-AAA8-4AD4-B68E-FBFBAEEB4C97}" dt="2025-10-14T02:48:31.201" v="1769" actId="5793"/>
          <ac:spMkLst>
            <pc:docMk/>
            <pc:sldMk cId="896956271" sldId="1930"/>
            <ac:spMk id="4" creationId="{076C5269-1F91-431C-BC56-B5CE5F251AB5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6" creationId="{7A0CC4BE-35C8-4AE5-9B26-3171BA6F7962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10" creationId="{9A71CF02-F11E-4F8D-86DA-43AA93CBD5E7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11" creationId="{E2382ADC-6B65-4242-B0A5-783B564A3795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12" creationId="{499D02A0-086E-4D5F-A8B8-59C44DB373EC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16" creationId="{E558C57B-CDA5-4CCF-9F68-DF9B3061DE17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17" creationId="{58EC9C85-F263-4CBF-8ACC-77FA8C183E21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18" creationId="{E18C8F9A-B9A4-4C5E-99CC-DD5A7C51BC13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23" creationId="{8096898A-3C15-49A1-92D0-F25AB12950AE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24" creationId="{030DA9F8-30AF-4DDF-A8F5-065D519FDAA4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25" creationId="{01CCBF82-C8A0-4C11-8368-B0A1208FF7E1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26" creationId="{87B377F6-0113-4AD2-B8B2-661F2743B5E9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27" creationId="{FAD60566-AC18-4BD4-B48E-EBB9CA9EB7BB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28" creationId="{4DE89F59-0B31-4C2D-9712-44AC5F2442FD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29" creationId="{A67F9126-B332-4E2F-90CE-3C411F13AE5F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0" creationId="{A5F0DB30-0A3D-4A55-99E1-1EF8FA71E651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1" creationId="{D4115A65-8D50-499F-A756-A54F7EE2A882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2" creationId="{3FCA2D38-FB65-4A3B-A633-D48583824A78}"/>
          </ac:spMkLst>
        </pc:spChg>
        <pc:spChg chg="del">
          <ac:chgData name="金宝 陈" userId="1f6f57c11e81be68" providerId="LiveId" clId="{EA6CF794-AAA8-4AD4-B68E-FBFBAEEB4C97}" dt="2025-10-14T02:48:27.853" v="1753" actId="478"/>
          <ac:spMkLst>
            <pc:docMk/>
            <pc:sldMk cId="896956271" sldId="1930"/>
            <ac:spMk id="33" creationId="{D537D430-4DC9-4121-914D-2B8905179DBF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4" creationId="{D722C0A5-B018-4397-878A-C0D721E357FF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5" creationId="{8F7926AF-8DA3-4277-B14E-B3DB2BBC6286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6" creationId="{76CDD8B5-E67F-4566-AC69-32D20F9C4BFD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7" creationId="{4079FB08-2E5C-4021-9A41-1369976B9BB8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8" creationId="{85FACF0E-A052-4274-B1DE-D2A2B5F88898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39" creationId="{98854BFD-327F-4DF1-A3D4-6E469DAFE55B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0" creationId="{660F3C8E-E39A-469A-9569-814AE0EC9086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1" creationId="{D616D192-BE28-4624-9D4D-7A0AC7CF72CA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2" creationId="{A2FC9F99-79FA-4A11-B18D-DD00C42083B5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3" creationId="{B3CB97D1-84E0-4DB5-970D-9DA5ECA7EED8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4" creationId="{8E1D262B-50F1-47F5-9FFE-FB403848BCCF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5" creationId="{18CFF943-4557-4CF5-8235-19E7965E32E7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6" creationId="{AC0CDFFA-D985-4C5A-B77B-91DD8D3C6F93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7" creationId="{C3E3BEA5-A08F-4C34-8E0F-836E0BAD9217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48" creationId="{3990E086-23D1-417F-A253-40255FC9425B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50" creationId="{C47549E0-AD43-486D-AC3D-D237BC175CED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52" creationId="{D87A4BC4-D005-487E-85A5-47FB60F95913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53" creationId="{5D9E9587-72A5-4D5D-B8A0-F0613E2E0ECD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55" creationId="{AAB99F2A-5D7A-4AED-8795-91990D9A6DE0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57" creationId="{94F31DA3-72C8-44E2-A74D-42899847C1ED}"/>
          </ac:spMkLst>
        </pc:spChg>
        <pc:spChg chg="add mod">
          <ac:chgData name="金宝 陈" userId="1f6f57c11e81be68" providerId="LiveId" clId="{EA6CF794-AAA8-4AD4-B68E-FBFBAEEB4C97}" dt="2025-10-14T02:51:40.996" v="2191" actId="1035"/>
          <ac:spMkLst>
            <pc:docMk/>
            <pc:sldMk cId="896956271" sldId="1930"/>
            <ac:spMk id="59" creationId="{14F20D01-CD62-47E5-9B38-270186B1AD69}"/>
          </ac:spMkLst>
        </pc:spChg>
        <pc:spChg chg="add mod">
          <ac:chgData name="金宝 陈" userId="1f6f57c11e81be68" providerId="LiveId" clId="{EA6CF794-AAA8-4AD4-B68E-FBFBAEEB4C97}" dt="2025-10-14T05:25:57.706" v="2448" actId="1076"/>
          <ac:spMkLst>
            <pc:docMk/>
            <pc:sldMk cId="896956271" sldId="1930"/>
            <ac:spMk id="61" creationId="{9D914AD4-EFEC-44A1-B5EE-4B6DB7869634}"/>
          </ac:spMkLst>
        </pc:spChg>
        <pc:spChg chg="add mod">
          <ac:chgData name="金宝 陈" userId="1f6f57c11e81be68" providerId="LiveId" clId="{EA6CF794-AAA8-4AD4-B68E-FBFBAEEB4C97}" dt="2025-10-14T08:37:43.152" v="3883"/>
          <ac:spMkLst>
            <pc:docMk/>
            <pc:sldMk cId="896956271" sldId="1930"/>
            <ac:spMk id="62" creationId="{18F95589-C8AB-4FEE-9C86-FE5D09E5CA84}"/>
          </ac:spMkLst>
        </pc:spChg>
        <pc:grpChg chg="del">
          <ac:chgData name="金宝 陈" userId="1f6f57c11e81be68" providerId="LiveId" clId="{EA6CF794-AAA8-4AD4-B68E-FBFBAEEB4C97}" dt="2025-10-14T02:48:27.853" v="1753" actId="478"/>
          <ac:grpSpMkLst>
            <pc:docMk/>
            <pc:sldMk cId="896956271" sldId="1930"/>
            <ac:grpSpMk id="7" creationId="{877B6D72-4A35-4CFA-BD1A-0045670C2248}"/>
          </ac:grpSpMkLst>
        </pc:grpChg>
        <pc:grpChg chg="del">
          <ac:chgData name="金宝 陈" userId="1f6f57c11e81be68" providerId="LiveId" clId="{EA6CF794-AAA8-4AD4-B68E-FBFBAEEB4C97}" dt="2025-10-14T02:48:27.853" v="1753" actId="478"/>
          <ac:grpSpMkLst>
            <pc:docMk/>
            <pc:sldMk cId="896956271" sldId="1930"/>
            <ac:grpSpMk id="13" creationId="{31839DDD-65CF-4B2A-8E5E-1873C27C5A6E}"/>
          </ac:grpSpMkLst>
        </pc:grpChg>
        <pc:grpChg chg="del">
          <ac:chgData name="金宝 陈" userId="1f6f57c11e81be68" providerId="LiveId" clId="{EA6CF794-AAA8-4AD4-B68E-FBFBAEEB4C97}" dt="2025-10-14T02:48:27.853" v="1753" actId="478"/>
          <ac:grpSpMkLst>
            <pc:docMk/>
            <pc:sldMk cId="896956271" sldId="1930"/>
            <ac:grpSpMk id="19" creationId="{153924AC-B68F-4AF4-A521-ADA5209AF566}"/>
          </ac:grpSpMkLst>
        </pc:grpChg>
        <pc:picChg chg="add mod">
          <ac:chgData name="金宝 陈" userId="1f6f57c11e81be68" providerId="LiveId" clId="{EA6CF794-AAA8-4AD4-B68E-FBFBAEEB4C97}" dt="2025-10-14T02:51:40.996" v="2191" actId="1035"/>
          <ac:picMkLst>
            <pc:docMk/>
            <pc:sldMk cId="896956271" sldId="1930"/>
            <ac:picMk id="49" creationId="{0ECFE4E8-76A4-4A18-A0C0-42FF315E9D17}"/>
          </ac:picMkLst>
        </pc:picChg>
        <pc:picChg chg="add mod">
          <ac:chgData name="金宝 陈" userId="1f6f57c11e81be68" providerId="LiveId" clId="{EA6CF794-AAA8-4AD4-B68E-FBFBAEEB4C97}" dt="2025-10-14T02:51:40.996" v="2191" actId="1035"/>
          <ac:picMkLst>
            <pc:docMk/>
            <pc:sldMk cId="896956271" sldId="1930"/>
            <ac:picMk id="51" creationId="{776B5A82-3B7A-4338-B530-71486E0CE1E3}"/>
          </ac:picMkLst>
        </pc:picChg>
        <pc:picChg chg="add mod">
          <ac:chgData name="金宝 陈" userId="1f6f57c11e81be68" providerId="LiveId" clId="{EA6CF794-AAA8-4AD4-B68E-FBFBAEEB4C97}" dt="2025-10-14T02:51:40.996" v="2191" actId="1035"/>
          <ac:picMkLst>
            <pc:docMk/>
            <pc:sldMk cId="896956271" sldId="1930"/>
            <ac:picMk id="54" creationId="{73216324-52FB-41AB-AB9B-AED3C160B012}"/>
          </ac:picMkLst>
        </pc:picChg>
        <pc:picChg chg="add mod">
          <ac:chgData name="金宝 陈" userId="1f6f57c11e81be68" providerId="LiveId" clId="{EA6CF794-AAA8-4AD4-B68E-FBFBAEEB4C97}" dt="2025-10-14T02:51:40.996" v="2191" actId="1035"/>
          <ac:picMkLst>
            <pc:docMk/>
            <pc:sldMk cId="896956271" sldId="1930"/>
            <ac:picMk id="56" creationId="{F4FB341A-07FF-4D46-94AC-1D15344554A5}"/>
          </ac:picMkLst>
        </pc:picChg>
        <pc:picChg chg="add mod">
          <ac:chgData name="金宝 陈" userId="1f6f57c11e81be68" providerId="LiveId" clId="{EA6CF794-AAA8-4AD4-B68E-FBFBAEEB4C97}" dt="2025-10-14T02:51:40.996" v="2191" actId="1035"/>
          <ac:picMkLst>
            <pc:docMk/>
            <pc:sldMk cId="896956271" sldId="1930"/>
            <ac:picMk id="58" creationId="{40B947B7-FB36-4865-A28C-E74F64B2B8AB}"/>
          </ac:picMkLst>
        </pc:picChg>
        <pc:picChg chg="add mod">
          <ac:chgData name="金宝 陈" userId="1f6f57c11e81be68" providerId="LiveId" clId="{EA6CF794-AAA8-4AD4-B68E-FBFBAEEB4C97}" dt="2025-10-14T02:51:40.996" v="2191" actId="1035"/>
          <ac:picMkLst>
            <pc:docMk/>
            <pc:sldMk cId="896956271" sldId="1930"/>
            <ac:picMk id="60" creationId="{76278CD2-75CD-44FA-BA8B-41A2F760CA1E}"/>
          </ac:picMkLst>
        </pc:picChg>
        <pc:cxnChg chg="mod">
          <ac:chgData name="金宝 陈" userId="1f6f57c11e81be68" providerId="LiveId" clId="{EA6CF794-AAA8-4AD4-B68E-FBFBAEEB4C97}" dt="2025-10-14T02:48:27.853" v="1753" actId="478"/>
          <ac:cxnSpMkLst>
            <pc:docMk/>
            <pc:sldMk cId="896956271" sldId="1930"/>
            <ac:cxnSpMk id="9" creationId="{99FC994C-10F6-4E34-9808-C7A5E3D1978C}"/>
          </ac:cxnSpMkLst>
        </pc:cxnChg>
      </pc:sldChg>
      <pc:sldChg chg="addSp delSp modSp add mod">
        <pc:chgData name="金宝 陈" userId="1f6f57c11e81be68" providerId="LiveId" clId="{EA6CF794-AAA8-4AD4-B68E-FBFBAEEB4C97}" dt="2025-10-14T06:23:27.510" v="3401" actId="20577"/>
        <pc:sldMkLst>
          <pc:docMk/>
          <pc:sldMk cId="2217944484" sldId="1931"/>
        </pc:sldMkLst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2" creationId="{2300BB85-0CEB-4347-8555-DB5DA0A3CFE1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" creationId="{E73C8D68-9C6E-4AFB-9231-D3F702D1E14C}"/>
          </ac:spMkLst>
        </pc:spChg>
        <pc:spChg chg="mod">
          <ac:chgData name="金宝 陈" userId="1f6f57c11e81be68" providerId="LiveId" clId="{EA6CF794-AAA8-4AD4-B68E-FBFBAEEB4C97}" dt="2025-10-14T06:23:27.510" v="3401" actId="20577"/>
          <ac:spMkLst>
            <pc:docMk/>
            <pc:sldMk cId="2217944484" sldId="1931"/>
            <ac:spMk id="4" creationId="{076C5269-1F91-431C-BC56-B5CE5F251AB5}"/>
          </ac:spMkLst>
        </pc:spChg>
        <pc:spChg chg="add mod">
          <ac:chgData name="金宝 陈" userId="1f6f57c11e81be68" providerId="LiveId" clId="{EA6CF794-AAA8-4AD4-B68E-FBFBAEEB4C97}" dt="2025-10-14T06:22:15.591" v="3279" actId="14100"/>
          <ac:spMkLst>
            <pc:docMk/>
            <pc:sldMk cId="2217944484" sldId="1931"/>
            <ac:spMk id="5" creationId="{B18FD9B9-BE8D-423D-AC3F-8B1F4989D8D2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25" creationId="{01CCBF82-C8A0-4C11-8368-B0A1208FF7E1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26" creationId="{87B377F6-0113-4AD2-B8B2-661F2743B5E9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27" creationId="{FAD60566-AC18-4BD4-B48E-EBB9CA9EB7BB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0" creationId="{A5F0DB30-0A3D-4A55-99E1-1EF8FA71E651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1" creationId="{D4115A65-8D50-499F-A756-A54F7EE2A882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2" creationId="{3FCA2D38-FB65-4A3B-A633-D48583824A78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4" creationId="{D722C0A5-B018-4397-878A-C0D721E357FF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5" creationId="{8F7926AF-8DA3-4277-B14E-B3DB2BBC6286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6" creationId="{76CDD8B5-E67F-4566-AC69-32D20F9C4BFD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7" creationId="{4079FB08-2E5C-4021-9A41-1369976B9BB8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8" creationId="{85FACF0E-A052-4274-B1DE-D2A2B5F88898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39" creationId="{98854BFD-327F-4DF1-A3D4-6E469DAFE55B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0" creationId="{660F3C8E-E39A-469A-9569-814AE0EC9086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1" creationId="{D616D192-BE28-4624-9D4D-7A0AC7CF72CA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2" creationId="{A2FC9F99-79FA-4A11-B18D-DD00C42083B5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3" creationId="{B3CB97D1-84E0-4DB5-970D-9DA5ECA7EED8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4" creationId="{8E1D262B-50F1-47F5-9FFE-FB403848BCCF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5" creationId="{18CFF943-4557-4CF5-8235-19E7965E32E7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6" creationId="{AC0CDFFA-D985-4C5A-B77B-91DD8D3C6F93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7" creationId="{C3E3BEA5-A08F-4C34-8E0F-836E0BAD9217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48" creationId="{3990E086-23D1-417F-A253-40255FC9425B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50" creationId="{C47549E0-AD43-486D-AC3D-D237BC175CED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52" creationId="{D87A4BC4-D005-487E-85A5-47FB60F95913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53" creationId="{5D9E9587-72A5-4D5D-B8A0-F0613E2E0ECD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55" creationId="{AAB99F2A-5D7A-4AED-8795-91990D9A6DE0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57" creationId="{94F31DA3-72C8-44E2-A74D-42899847C1ED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59" creationId="{14F20D01-CD62-47E5-9B38-270186B1AD69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61" creationId="{9D914AD4-EFEC-44A1-B5EE-4B6DB7869634}"/>
          </ac:spMkLst>
        </pc:spChg>
        <pc:spChg chg="del">
          <ac:chgData name="金宝 陈" userId="1f6f57c11e81be68" providerId="LiveId" clId="{EA6CF794-AAA8-4AD4-B68E-FBFBAEEB4C97}" dt="2025-10-14T05:28:27.630" v="2653" actId="478"/>
          <ac:spMkLst>
            <pc:docMk/>
            <pc:sldMk cId="2217944484" sldId="1931"/>
            <ac:spMk id="62" creationId="{18F95589-C8AB-4FEE-9C86-FE5D09E5CA84}"/>
          </ac:spMkLst>
        </pc:spChg>
        <pc:spChg chg="add mod">
          <ac:chgData name="金宝 陈" userId="1f6f57c11e81be68" providerId="LiveId" clId="{EA6CF794-AAA8-4AD4-B68E-FBFBAEEB4C97}" dt="2025-10-14T05:55:28.192" v="3107" actId="1035"/>
          <ac:spMkLst>
            <pc:docMk/>
            <pc:sldMk cId="2217944484" sldId="1931"/>
            <ac:spMk id="66" creationId="{9711E331-DDCB-4A2E-9A79-CB2E3820E372}"/>
          </ac:spMkLst>
        </pc:spChg>
        <pc:spChg chg="add mod">
          <ac:chgData name="金宝 陈" userId="1f6f57c11e81be68" providerId="LiveId" clId="{EA6CF794-AAA8-4AD4-B68E-FBFBAEEB4C97}" dt="2025-10-14T05:55:28.192" v="3107" actId="1035"/>
          <ac:spMkLst>
            <pc:docMk/>
            <pc:sldMk cId="2217944484" sldId="1931"/>
            <ac:spMk id="70" creationId="{EF9A30F6-D71E-4B55-B902-868A6EB87642}"/>
          </ac:spMkLst>
        </pc:spChg>
        <pc:spChg chg="add mod">
          <ac:chgData name="金宝 陈" userId="1f6f57c11e81be68" providerId="LiveId" clId="{EA6CF794-AAA8-4AD4-B68E-FBFBAEEB4C97}" dt="2025-10-14T05:55:28.192" v="3107" actId="1035"/>
          <ac:spMkLst>
            <pc:docMk/>
            <pc:sldMk cId="2217944484" sldId="1931"/>
            <ac:spMk id="75" creationId="{A35B08A4-13FA-4976-B4AC-627881401FDE}"/>
          </ac:spMkLst>
        </pc:spChg>
        <pc:spChg chg="add mod">
          <ac:chgData name="金宝 陈" userId="1f6f57c11e81be68" providerId="LiveId" clId="{EA6CF794-AAA8-4AD4-B68E-FBFBAEEB4C97}" dt="2025-10-14T05:55:28.192" v="3107" actId="1035"/>
          <ac:spMkLst>
            <pc:docMk/>
            <pc:sldMk cId="2217944484" sldId="1931"/>
            <ac:spMk id="78" creationId="{176754D3-947D-4536-BCAC-DA6F42E54C06}"/>
          </ac:spMkLst>
        </pc:spChg>
        <pc:spChg chg="add mod">
          <ac:chgData name="金宝 陈" userId="1f6f57c11e81be68" providerId="LiveId" clId="{EA6CF794-AAA8-4AD4-B68E-FBFBAEEB4C97}" dt="2025-10-14T05:55:28.192" v="3107" actId="1035"/>
          <ac:spMkLst>
            <pc:docMk/>
            <pc:sldMk cId="2217944484" sldId="1931"/>
            <ac:spMk id="86" creationId="{98F81A23-B996-4934-ABCE-35206DBD0D6B}"/>
          </ac:spMkLst>
        </pc:spChg>
        <pc:spChg chg="add mod">
          <ac:chgData name="金宝 陈" userId="1f6f57c11e81be68" providerId="LiveId" clId="{EA6CF794-AAA8-4AD4-B68E-FBFBAEEB4C97}" dt="2025-10-14T05:55:28.192" v="3107" actId="1035"/>
          <ac:spMkLst>
            <pc:docMk/>
            <pc:sldMk cId="2217944484" sldId="1931"/>
            <ac:spMk id="87" creationId="{BBF7CF2B-7E71-448B-9779-53FC13ED0B8F}"/>
          </ac:spMkLst>
        </pc:spChg>
        <pc:spChg chg="add mod">
          <ac:chgData name="金宝 陈" userId="1f6f57c11e81be68" providerId="LiveId" clId="{EA6CF794-AAA8-4AD4-B68E-FBFBAEEB4C97}" dt="2025-10-14T05:55:28.192" v="3107" actId="1035"/>
          <ac:spMkLst>
            <pc:docMk/>
            <pc:sldMk cId="2217944484" sldId="1931"/>
            <ac:spMk id="89" creationId="{B47379AA-08FF-4A47-97E1-59C7D6812413}"/>
          </ac:spMkLst>
        </pc:spChg>
        <pc:spChg chg="add mod">
          <ac:chgData name="金宝 陈" userId="1f6f57c11e81be68" providerId="LiveId" clId="{EA6CF794-AAA8-4AD4-B68E-FBFBAEEB4C97}" dt="2025-10-14T05:55:39.648" v="3110" actId="1076"/>
          <ac:spMkLst>
            <pc:docMk/>
            <pc:sldMk cId="2217944484" sldId="1931"/>
            <ac:spMk id="90" creationId="{C33E88A4-8B6F-4A1D-BEC7-29B01C30F74E}"/>
          </ac:spMkLst>
        </pc:spChg>
        <pc:spChg chg="add mod">
          <ac:chgData name="金宝 陈" userId="1f6f57c11e81be68" providerId="LiveId" clId="{EA6CF794-AAA8-4AD4-B68E-FBFBAEEB4C97}" dt="2025-10-14T06:18:13.851" v="3254" actId="20577"/>
          <ac:spMkLst>
            <pc:docMk/>
            <pc:sldMk cId="2217944484" sldId="1931"/>
            <ac:spMk id="91" creationId="{800AA0D0-A9EB-424D-B4FB-D28CCD177541}"/>
          </ac:spMkLst>
        </pc:spChg>
        <pc:spChg chg="add mod">
          <ac:chgData name="金宝 陈" userId="1f6f57c11e81be68" providerId="LiveId" clId="{EA6CF794-AAA8-4AD4-B68E-FBFBAEEB4C97}" dt="2025-10-14T06:23:21.930" v="3398" actId="20577"/>
          <ac:spMkLst>
            <pc:docMk/>
            <pc:sldMk cId="2217944484" sldId="1931"/>
            <ac:spMk id="92" creationId="{87291F5F-8004-448D-8627-956E7F88D90A}"/>
          </ac:spMkLst>
        </pc:spChg>
        <pc:picChg chg="del">
          <ac:chgData name="金宝 陈" userId="1f6f57c11e81be68" providerId="LiveId" clId="{EA6CF794-AAA8-4AD4-B68E-FBFBAEEB4C97}" dt="2025-10-14T05:28:27.630" v="2653" actId="478"/>
          <ac:picMkLst>
            <pc:docMk/>
            <pc:sldMk cId="2217944484" sldId="1931"/>
            <ac:picMk id="49" creationId="{0ECFE4E8-76A4-4A18-A0C0-42FF315E9D17}"/>
          </ac:picMkLst>
        </pc:picChg>
        <pc:picChg chg="del">
          <ac:chgData name="金宝 陈" userId="1f6f57c11e81be68" providerId="LiveId" clId="{EA6CF794-AAA8-4AD4-B68E-FBFBAEEB4C97}" dt="2025-10-14T05:28:27.630" v="2653" actId="478"/>
          <ac:picMkLst>
            <pc:docMk/>
            <pc:sldMk cId="2217944484" sldId="1931"/>
            <ac:picMk id="51" creationId="{776B5A82-3B7A-4338-B530-71486E0CE1E3}"/>
          </ac:picMkLst>
        </pc:picChg>
        <pc:picChg chg="del">
          <ac:chgData name="金宝 陈" userId="1f6f57c11e81be68" providerId="LiveId" clId="{EA6CF794-AAA8-4AD4-B68E-FBFBAEEB4C97}" dt="2025-10-14T05:28:27.630" v="2653" actId="478"/>
          <ac:picMkLst>
            <pc:docMk/>
            <pc:sldMk cId="2217944484" sldId="1931"/>
            <ac:picMk id="54" creationId="{73216324-52FB-41AB-AB9B-AED3C160B012}"/>
          </ac:picMkLst>
        </pc:picChg>
        <pc:picChg chg="del">
          <ac:chgData name="金宝 陈" userId="1f6f57c11e81be68" providerId="LiveId" clId="{EA6CF794-AAA8-4AD4-B68E-FBFBAEEB4C97}" dt="2025-10-14T05:28:27.630" v="2653" actId="478"/>
          <ac:picMkLst>
            <pc:docMk/>
            <pc:sldMk cId="2217944484" sldId="1931"/>
            <ac:picMk id="56" creationId="{F4FB341A-07FF-4D46-94AC-1D15344554A5}"/>
          </ac:picMkLst>
        </pc:picChg>
        <pc:picChg chg="del">
          <ac:chgData name="金宝 陈" userId="1f6f57c11e81be68" providerId="LiveId" clId="{EA6CF794-AAA8-4AD4-B68E-FBFBAEEB4C97}" dt="2025-10-14T05:28:27.630" v="2653" actId="478"/>
          <ac:picMkLst>
            <pc:docMk/>
            <pc:sldMk cId="2217944484" sldId="1931"/>
            <ac:picMk id="58" creationId="{40B947B7-FB36-4865-A28C-E74F64B2B8AB}"/>
          </ac:picMkLst>
        </pc:picChg>
        <pc:picChg chg="del">
          <ac:chgData name="金宝 陈" userId="1f6f57c11e81be68" providerId="LiveId" clId="{EA6CF794-AAA8-4AD4-B68E-FBFBAEEB4C97}" dt="2025-10-14T05:28:27.630" v="2653" actId="478"/>
          <ac:picMkLst>
            <pc:docMk/>
            <pc:sldMk cId="2217944484" sldId="1931"/>
            <ac:picMk id="60" creationId="{76278CD2-75CD-44FA-BA8B-41A2F760CA1E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63" creationId="{2F3AD85E-6973-4958-8461-868581A03790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64" creationId="{D43BBB2C-405F-4261-9145-864F0A26BD77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65" creationId="{06A0FC6B-09EA-47F4-A4B8-75C65F9CDAE9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71" creationId="{E1D7FB76-69A9-4856-BC1A-B6FFE80D7749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72" creationId="{E2A390BE-A599-4C0C-BC0E-3E4181D0E1C2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76" creationId="{82F221E7-83C1-441C-8633-E4571672DF84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77" creationId="{7FED0BC2-7673-4A00-9851-75DFC9F0DC86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81" creationId="{107D41BE-44AA-431B-BC6D-CD445A0E19AB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83" creationId="{55B7EC7C-9693-404C-8266-A23E5DAF3DC9}"/>
          </ac:picMkLst>
        </pc:picChg>
        <pc:picChg chg="add mod">
          <ac:chgData name="金宝 陈" userId="1f6f57c11e81be68" providerId="LiveId" clId="{EA6CF794-AAA8-4AD4-B68E-FBFBAEEB4C97}" dt="2025-10-14T05:55:28.192" v="3107" actId="1035"/>
          <ac:picMkLst>
            <pc:docMk/>
            <pc:sldMk cId="2217944484" sldId="1931"/>
            <ac:picMk id="88" creationId="{E5514EDE-18C0-4ABA-919A-9328B26CA374}"/>
          </ac:picMkLst>
        </pc:pic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67" creationId="{D1CDFED6-C312-4513-9418-59EBD482C41E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68" creationId="{526944EB-70A4-4286-9A21-1B64A085FE2F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69" creationId="{4678774B-9790-4FE6-9507-7DE191D4D431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73" creationId="{C15C6FE6-F581-4BE1-92E3-C54E1647516C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74" creationId="{A1B75B22-1A2D-4CAE-92FF-EFE83CD634FD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79" creationId="{737A5C1A-7DF5-438B-A2E2-6ECA602EFD43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80" creationId="{FD1BB3C5-FD08-4627-9E72-7A0C553D203C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82" creationId="{68781D5A-3EF8-4C21-86D9-0DF6DCF7EC04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84" creationId="{94A56658-26C6-45F1-9E22-E022B3CCCC10}"/>
          </ac:cxnSpMkLst>
        </pc:cxnChg>
        <pc:cxnChg chg="add mod">
          <ac:chgData name="金宝 陈" userId="1f6f57c11e81be68" providerId="LiveId" clId="{EA6CF794-AAA8-4AD4-B68E-FBFBAEEB4C97}" dt="2025-10-14T05:55:28.192" v="3107" actId="1035"/>
          <ac:cxnSpMkLst>
            <pc:docMk/>
            <pc:sldMk cId="2217944484" sldId="1931"/>
            <ac:cxnSpMk id="85" creationId="{88EE1C94-DA73-40D2-A41F-5156BCF8C3DB}"/>
          </ac:cxnSpMkLst>
        </pc:cxnChg>
      </pc:sldChg>
      <pc:sldChg chg="del">
        <pc:chgData name="金宝 陈" userId="1f6f57c11e81be68" providerId="LiveId" clId="{EA6CF794-AAA8-4AD4-B68E-FBFBAEEB4C97}" dt="2025-10-14T02:13:28.166" v="17" actId="47"/>
        <pc:sldMkLst>
          <pc:docMk/>
          <pc:sldMk cId="3781163075" sldId="1931"/>
        </pc:sldMkLst>
      </pc:sldChg>
      <pc:sldChg chg="addSp delSp modSp add mod chgLayout">
        <pc:chgData name="金宝 陈" userId="1f6f57c11e81be68" providerId="LiveId" clId="{EA6CF794-AAA8-4AD4-B68E-FBFBAEEB4C97}" dt="2025-10-14T06:50:54.090" v="3826" actId="20577"/>
        <pc:sldMkLst>
          <pc:docMk/>
          <pc:sldMk cId="1267757033" sldId="1932"/>
        </pc:sldMkLst>
        <pc:spChg chg="add mod ord">
          <ac:chgData name="金宝 陈" userId="1f6f57c11e81be68" providerId="LiveId" clId="{EA6CF794-AAA8-4AD4-B68E-FBFBAEEB4C97}" dt="2025-10-14T06:50:54.090" v="3826" actId="20577"/>
          <ac:spMkLst>
            <pc:docMk/>
            <pc:sldMk cId="1267757033" sldId="1932"/>
            <ac:spMk id="2" creationId="{3D27DF80-C3A6-4A2C-BC9A-5166C60689D4}"/>
          </ac:spMkLst>
        </pc:spChg>
        <pc:spChg chg="mod ord">
          <ac:chgData name="金宝 陈" userId="1f6f57c11e81be68" providerId="LiveId" clId="{EA6CF794-AAA8-4AD4-B68E-FBFBAEEB4C97}" dt="2025-10-14T06:23:45.408" v="3405" actId="700"/>
          <ac:spMkLst>
            <pc:docMk/>
            <pc:sldMk cId="1267757033" sldId="1932"/>
            <ac:spMk id="4" creationId="{076C5269-1F91-431C-BC56-B5CE5F251AB5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5" creationId="{B18FD9B9-BE8D-423D-AC3F-8B1F4989D8D2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66" creationId="{9711E331-DDCB-4A2E-9A79-CB2E3820E372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70" creationId="{EF9A30F6-D71E-4B55-B902-868A6EB87642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75" creationId="{A35B08A4-13FA-4976-B4AC-627881401FDE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78" creationId="{176754D3-947D-4536-BCAC-DA6F42E54C06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86" creationId="{98F81A23-B996-4934-ABCE-35206DBD0D6B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87" creationId="{BBF7CF2B-7E71-448B-9779-53FC13ED0B8F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89" creationId="{B47379AA-08FF-4A47-97E1-59C7D6812413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90" creationId="{C33E88A4-8B6F-4A1D-BEC7-29B01C30F74E}"/>
          </ac:spMkLst>
        </pc:spChg>
        <pc:spChg chg="del">
          <ac:chgData name="金宝 陈" userId="1f6f57c11e81be68" providerId="LiveId" clId="{EA6CF794-AAA8-4AD4-B68E-FBFBAEEB4C97}" dt="2025-10-14T06:23:40.935" v="3404" actId="478"/>
          <ac:spMkLst>
            <pc:docMk/>
            <pc:sldMk cId="1267757033" sldId="1932"/>
            <ac:spMk id="91" creationId="{800AA0D0-A9EB-424D-B4FB-D28CCD177541}"/>
          </ac:spMkLst>
        </pc:spChg>
        <pc:spChg chg="del">
          <ac:chgData name="金宝 陈" userId="1f6f57c11e81be68" providerId="LiveId" clId="{EA6CF794-AAA8-4AD4-B68E-FBFBAEEB4C97}" dt="2025-10-14T06:23:38.196" v="3403" actId="478"/>
          <ac:spMkLst>
            <pc:docMk/>
            <pc:sldMk cId="1267757033" sldId="1932"/>
            <ac:spMk id="92" creationId="{87291F5F-8004-448D-8627-956E7F88D90A}"/>
          </ac:spMkLst>
        </pc:sp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63" creationId="{2F3AD85E-6973-4958-8461-868581A03790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64" creationId="{D43BBB2C-405F-4261-9145-864F0A26BD77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65" creationId="{06A0FC6B-09EA-47F4-A4B8-75C65F9CDAE9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71" creationId="{E1D7FB76-69A9-4856-BC1A-B6FFE80D7749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72" creationId="{E2A390BE-A599-4C0C-BC0E-3E4181D0E1C2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76" creationId="{82F221E7-83C1-441C-8633-E4571672DF84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77" creationId="{7FED0BC2-7673-4A00-9851-75DFC9F0DC86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81" creationId="{107D41BE-44AA-431B-BC6D-CD445A0E19AB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83" creationId="{55B7EC7C-9693-404C-8266-A23E5DAF3DC9}"/>
          </ac:picMkLst>
        </pc:picChg>
        <pc:picChg chg="del">
          <ac:chgData name="金宝 陈" userId="1f6f57c11e81be68" providerId="LiveId" clId="{EA6CF794-AAA8-4AD4-B68E-FBFBAEEB4C97}" dt="2025-10-14T06:23:38.196" v="3403" actId="478"/>
          <ac:picMkLst>
            <pc:docMk/>
            <pc:sldMk cId="1267757033" sldId="1932"/>
            <ac:picMk id="88" creationId="{E5514EDE-18C0-4ABA-919A-9328B26CA374}"/>
          </ac:picMkLst>
        </pc:pic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67" creationId="{D1CDFED6-C312-4513-9418-59EBD482C41E}"/>
          </ac:cxnSpMkLst>
        </pc:cxn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68" creationId="{526944EB-70A4-4286-9A21-1B64A085FE2F}"/>
          </ac:cxnSpMkLst>
        </pc:cxn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69" creationId="{4678774B-9790-4FE6-9507-7DE191D4D431}"/>
          </ac:cxnSpMkLst>
        </pc:cxn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73" creationId="{C15C6FE6-F581-4BE1-92E3-C54E1647516C}"/>
          </ac:cxnSpMkLst>
        </pc:cxn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74" creationId="{A1B75B22-1A2D-4CAE-92FF-EFE83CD634FD}"/>
          </ac:cxnSpMkLst>
        </pc:cxn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79" creationId="{737A5C1A-7DF5-438B-A2E2-6ECA602EFD43}"/>
          </ac:cxnSpMkLst>
        </pc:cxn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80" creationId="{FD1BB3C5-FD08-4627-9E72-7A0C553D203C}"/>
          </ac:cxnSpMkLst>
        </pc:cxn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82" creationId="{68781D5A-3EF8-4C21-86D9-0DF6DCF7EC04}"/>
          </ac:cxnSpMkLst>
        </pc:cxnChg>
        <pc:cxnChg chg="del mod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84" creationId="{94A56658-26C6-45F1-9E22-E022B3CCCC10}"/>
          </ac:cxnSpMkLst>
        </pc:cxnChg>
        <pc:cxnChg chg="del">
          <ac:chgData name="金宝 陈" userId="1f6f57c11e81be68" providerId="LiveId" clId="{EA6CF794-AAA8-4AD4-B68E-FBFBAEEB4C97}" dt="2025-10-14T06:23:38.196" v="3403" actId="478"/>
          <ac:cxnSpMkLst>
            <pc:docMk/>
            <pc:sldMk cId="1267757033" sldId="1932"/>
            <ac:cxnSpMk id="85" creationId="{88EE1C94-DA73-40D2-A41F-5156BCF8C3DB}"/>
          </ac:cxnSpMkLst>
        </pc:cxnChg>
      </pc:sldChg>
      <pc:sldChg chg="del">
        <pc:chgData name="金宝 陈" userId="1f6f57c11e81be68" providerId="LiveId" clId="{EA6CF794-AAA8-4AD4-B68E-FBFBAEEB4C97}" dt="2025-10-14T02:13:28.491" v="18" actId="47"/>
        <pc:sldMkLst>
          <pc:docMk/>
          <pc:sldMk cId="3458468172" sldId="1932"/>
        </pc:sldMkLst>
      </pc:sldChg>
      <pc:sldChg chg="addSp delSp modSp new mod">
        <pc:chgData name="金宝 陈" userId="1f6f57c11e81be68" providerId="LiveId" clId="{EA6CF794-AAA8-4AD4-B68E-FBFBAEEB4C97}" dt="2025-10-14T08:30:38.719" v="3849" actId="1076"/>
        <pc:sldMkLst>
          <pc:docMk/>
          <pc:sldMk cId="1572447306" sldId="1933"/>
        </pc:sldMkLst>
        <pc:spChg chg="del">
          <ac:chgData name="金宝 陈" userId="1f6f57c11e81be68" providerId="LiveId" clId="{EA6CF794-AAA8-4AD4-B68E-FBFBAEEB4C97}" dt="2025-10-14T08:29:45.695" v="3828" actId="478"/>
          <ac:spMkLst>
            <pc:docMk/>
            <pc:sldMk cId="1572447306" sldId="1933"/>
            <ac:spMk id="2" creationId="{D9EFE517-5E63-47FA-AB2D-ADB13B83A51E}"/>
          </ac:spMkLst>
        </pc:spChg>
        <pc:spChg chg="mod">
          <ac:chgData name="金宝 陈" userId="1f6f57c11e81be68" providerId="LiveId" clId="{EA6CF794-AAA8-4AD4-B68E-FBFBAEEB4C97}" dt="2025-10-14T08:30:34.394" v="3848" actId="20577"/>
          <ac:spMkLst>
            <pc:docMk/>
            <pc:sldMk cId="1572447306" sldId="1933"/>
            <ac:spMk id="4" creationId="{9C8B011A-3722-476F-9133-6647F1B389FA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6" creationId="{1A3BC09F-3DE2-46AC-8E94-860BA4D878D1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" creationId="{8E66AB58-DAA8-4992-8703-7727F45BBC89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10" creationId="{E2B4344B-8023-4BD9-9DA7-D48FC3F9EC98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13" creationId="{AACBDD1B-DF56-4AF1-8954-0732CE174B32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14" creationId="{E4D00A22-9220-4449-9452-49648BB0D8F7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15" creationId="{C795426E-1C62-4F6E-A017-E74B1EC7AD92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17" creationId="{345B0384-4174-4955-A982-302A483580A4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18" creationId="{58B612C4-1FD8-4084-8EDB-C199E4AA99D2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0" creationId="{3DD9CC3C-8A1F-45CA-8FAC-CECB62931F0C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1" creationId="{E6DC4A39-66F8-4B40-BDEE-1D9C0348C346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2" creationId="{A0B925C7-0559-49E2-9237-58313F9B0584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3" creationId="{D1C98753-422A-45E7-B055-AA027E95524E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4" creationId="{D350B658-DC3B-4B6D-A56E-799FDD09A3C5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5" creationId="{A84FAD7C-1241-417A-AB9B-936310F3066D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6" creationId="{58B6E8FA-F806-4E28-B666-AF9FBC1B4CBE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7" creationId="{C5E697DD-A788-4D79-85EA-3CF33F0311D9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8" creationId="{E87C91ED-92C7-4E3B-8910-F3B87715650D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29" creationId="{1E23CCE0-2A00-4C31-9E50-455529B9051A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30" creationId="{793C3276-3EC2-4379-8A7A-9FE4B8E32909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33" creationId="{DFF2DCAE-3679-495C-8AE5-AED9AD085397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34" creationId="{553F69EB-4BE3-4AC9-AFD8-F614D8D67F4A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35" creationId="{7597C352-446F-40C4-83BA-3F4391514778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39" creationId="{BEB2A75E-23A5-4574-9788-50ABCDA0530F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40" creationId="{200E6E01-BE01-4C03-AB40-F2474D0F664F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41" creationId="{63D8849D-AAE7-4577-B2B3-AA5F3F6ED891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42" creationId="{3DC4D100-9630-42B5-83ED-0975315A8969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43" creationId="{EF715E1F-8C43-4A09-A82A-B31490F86CA3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44" creationId="{ED822F1A-FAE7-4C2D-B55D-E6F9F83BF8D6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47" creationId="{B90BF3F5-5A60-4D42-A0A9-2316F27F2821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48" creationId="{E7E796BA-2C1A-4D32-BE20-77EE2CF8CFFF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50" creationId="{5EDFEE9F-F64E-4CCC-B14D-F7419F923EB4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52" creationId="{EDD8B999-DF5C-4119-854F-BEE1FB4D210A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53" creationId="{CC172E39-E60F-4345-9E04-82FFDB547F00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55" creationId="{DF138501-CBD2-45CD-84DD-75684069C9C4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57" creationId="{D04F6524-1E11-4598-B8FA-B675F7EE1357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59" creationId="{4DC89FCC-4BD5-45B1-8743-90205565D615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61" creationId="{C4CA6108-0A8D-4F14-87FD-4BB711483AEA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63" creationId="{35AEF420-F2B4-4CF5-851C-7EAFF50E1A75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65" creationId="{F64650DC-BAC8-4EA5-A2D6-B11619230D99}"/>
          </ac:spMkLst>
        </pc:spChg>
        <pc:spChg chg="mod">
          <ac:chgData name="金宝 陈" userId="1f6f57c11e81be68" providerId="LiveId" clId="{EA6CF794-AAA8-4AD4-B68E-FBFBAEEB4C97}" dt="2025-10-14T08:29:46.051" v="3829"/>
          <ac:spMkLst>
            <pc:docMk/>
            <pc:sldMk cId="1572447306" sldId="1933"/>
            <ac:spMk id="67" creationId="{DC33C28E-9239-44E9-AF15-EB44271673F1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0" creationId="{5F70D8B4-1425-42AE-B189-30650E4A0196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2" creationId="{3FFAB138-A498-4E38-9ED9-9A6D366A94A8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4" creationId="{03835448-CD2F-4602-94E4-B2DF0865B06B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5" creationId="{F7212A3D-3BDC-490C-9AC9-76D34F2DC4F1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6" creationId="{9BC560E8-F1CB-4123-AA7B-ECA77678212F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7" creationId="{6D252CC0-D036-48C8-B907-3FA49033E6AE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8" creationId="{C46C0EA6-0CF1-4A58-968C-8460496DB8AB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79" creationId="{68873360-E668-442E-8D6A-F7BAB8303E32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80" creationId="{A5E54871-6108-4E26-8FF0-246259B5F96B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83" creationId="{DEA3DA27-B95C-4A25-967B-86592A702272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84" creationId="{83B515F4-4B21-46F8-ABC2-18F2909E4822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85" creationId="{FCE7E719-F22B-4F19-A4A4-2DDA2EF505E6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86" creationId="{8B8222B9-45B0-4148-AC57-03DDFF3E67E9}"/>
          </ac:spMkLst>
        </pc:spChg>
        <pc:spChg chg="add del mod">
          <ac:chgData name="金宝 陈" userId="1f6f57c11e81be68" providerId="LiveId" clId="{EA6CF794-AAA8-4AD4-B68E-FBFBAEEB4C97}" dt="2025-10-14T08:29:55.459" v="3834"/>
          <ac:spMkLst>
            <pc:docMk/>
            <pc:sldMk cId="1572447306" sldId="1933"/>
            <ac:spMk id="87" creationId="{00C8E04E-21AB-4469-9081-60480D4483D1}"/>
          </ac:spMkLst>
        </pc:spChg>
        <pc:grpChg chg="add del mod">
          <ac:chgData name="金宝 陈" userId="1f6f57c11e81be68" providerId="LiveId" clId="{EA6CF794-AAA8-4AD4-B68E-FBFBAEEB4C97}" dt="2025-10-14T08:29:55.459" v="3834"/>
          <ac:grpSpMkLst>
            <pc:docMk/>
            <pc:sldMk cId="1572447306" sldId="1933"/>
            <ac:grpSpMk id="49" creationId="{F1E715BA-8D45-48D6-BBE1-744227747CDC}"/>
          </ac:grpSpMkLst>
        </pc:grpChg>
        <pc:grpChg chg="mod">
          <ac:chgData name="金宝 陈" userId="1f6f57c11e81be68" providerId="LiveId" clId="{EA6CF794-AAA8-4AD4-B68E-FBFBAEEB4C97}" dt="2025-10-14T08:29:46.051" v="3829"/>
          <ac:grpSpMkLst>
            <pc:docMk/>
            <pc:sldMk cId="1572447306" sldId="1933"/>
            <ac:grpSpMk id="51" creationId="{ABCC9AB7-F7CD-4DDC-8519-0584408EB7CB}"/>
          </ac:grpSpMkLst>
        </pc:grpChg>
        <pc:picChg chg="add del mod">
          <ac:chgData name="金宝 陈" userId="1f6f57c11e81be68" providerId="LiveId" clId="{EA6CF794-AAA8-4AD4-B68E-FBFBAEEB4C97}" dt="2025-10-14T08:29:55.459" v="3834"/>
          <ac:picMkLst>
            <pc:docMk/>
            <pc:sldMk cId="1572447306" sldId="1933"/>
            <ac:picMk id="5" creationId="{6DAC50B2-1294-41B9-B3A2-C90FD37A9848}"/>
          </ac:picMkLst>
        </pc:picChg>
        <pc:picChg chg="add del mod">
          <ac:chgData name="金宝 陈" userId="1f6f57c11e81be68" providerId="LiveId" clId="{EA6CF794-AAA8-4AD4-B68E-FBFBAEEB4C97}" dt="2025-10-14T08:29:55.459" v="3834"/>
          <ac:picMkLst>
            <pc:docMk/>
            <pc:sldMk cId="1572447306" sldId="1933"/>
            <ac:picMk id="8" creationId="{57891F11-B5C9-476B-8D3A-1BA288A40159}"/>
          </ac:picMkLst>
        </pc:picChg>
        <pc:picChg chg="add del mod">
          <ac:chgData name="金宝 陈" userId="1f6f57c11e81be68" providerId="LiveId" clId="{EA6CF794-AAA8-4AD4-B68E-FBFBAEEB4C97}" dt="2025-10-14T08:29:55.459" v="3834"/>
          <ac:picMkLst>
            <pc:docMk/>
            <pc:sldMk cId="1572447306" sldId="1933"/>
            <ac:picMk id="9" creationId="{D5967FC5-6585-4409-B16F-9C98492136D1}"/>
          </ac:picMkLst>
        </pc:picChg>
        <pc:picChg chg="add del mod">
          <ac:chgData name="金宝 陈" userId="1f6f57c11e81be68" providerId="LiveId" clId="{EA6CF794-AAA8-4AD4-B68E-FBFBAEEB4C97}" dt="2025-10-14T08:29:55.459" v="3834"/>
          <ac:picMkLst>
            <pc:docMk/>
            <pc:sldMk cId="1572447306" sldId="1933"/>
            <ac:picMk id="11" creationId="{169B3279-7FED-4D54-9CF8-98335D71B0A9}"/>
          </ac:picMkLst>
        </pc:picChg>
        <pc:picChg chg="add del mod">
          <ac:chgData name="金宝 陈" userId="1f6f57c11e81be68" providerId="LiveId" clId="{EA6CF794-AAA8-4AD4-B68E-FBFBAEEB4C97}" dt="2025-10-14T08:29:55.459" v="3834"/>
          <ac:picMkLst>
            <pc:docMk/>
            <pc:sldMk cId="1572447306" sldId="1933"/>
            <ac:picMk id="45" creationId="{CB4C702C-4906-4C21-8907-3F7AE3E71895}"/>
          </ac:picMkLst>
        </pc:picChg>
        <pc:picChg chg="add del mod">
          <ac:chgData name="金宝 陈" userId="1f6f57c11e81be68" providerId="LiveId" clId="{EA6CF794-AAA8-4AD4-B68E-FBFBAEEB4C97}" dt="2025-10-14T08:29:55.459" v="3834"/>
          <ac:picMkLst>
            <pc:docMk/>
            <pc:sldMk cId="1572447306" sldId="1933"/>
            <ac:picMk id="69" creationId="{38B3647A-3266-419F-973E-D8716F9B7AD3}"/>
          </ac:picMkLst>
        </pc:picChg>
        <pc:picChg chg="add del mod">
          <ac:chgData name="金宝 陈" userId="1f6f57c11e81be68" providerId="LiveId" clId="{EA6CF794-AAA8-4AD4-B68E-FBFBAEEB4C97}" dt="2025-10-14T08:29:55.459" v="3834"/>
          <ac:picMkLst>
            <pc:docMk/>
            <pc:sldMk cId="1572447306" sldId="1933"/>
            <ac:picMk id="82" creationId="{84024D56-23C4-4271-B76E-59487DD5BF4D}"/>
          </ac:picMkLst>
        </pc:picChg>
        <pc:picChg chg="add mod">
          <ac:chgData name="金宝 陈" userId="1f6f57c11e81be68" providerId="LiveId" clId="{EA6CF794-AAA8-4AD4-B68E-FBFBAEEB4C97}" dt="2025-10-14T08:30:38.719" v="3849" actId="1076"/>
          <ac:picMkLst>
            <pc:docMk/>
            <pc:sldMk cId="1572447306" sldId="1933"/>
            <ac:picMk id="91" creationId="{13983CDF-5F08-418C-B1B5-B379616C154D}"/>
          </ac:picMkLst>
        </pc:pic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12" creationId="{E5C4DA70-B010-4341-BEB2-04ADEDF90060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16" creationId="{B4624F73-A86E-4BE6-84B7-BD60B750E5DA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19" creationId="{172531F7-A002-4458-8133-F2008565A7CA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31" creationId="{88327AFB-7550-4976-90DA-B6D2A223BFC8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32" creationId="{34A8604C-C8E2-4F21-A8DF-141709B48A3C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36" creationId="{B0CB1AAC-3FD2-4977-AEFF-709F9B008149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37" creationId="{AE709396-7990-4601-A5D2-5BFFD69ABD13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38" creationId="{633A74D2-4759-41FB-BEE4-31C256699559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46" creationId="{8EBB45F7-43B6-4D5F-8EAB-8CB615AEB0B1}"/>
          </ac:cxnSpMkLst>
        </pc:cxnChg>
        <pc:cxnChg chg="mod">
          <ac:chgData name="金宝 陈" userId="1f6f57c11e81be68" providerId="LiveId" clId="{EA6CF794-AAA8-4AD4-B68E-FBFBAEEB4C97}" dt="2025-10-14T08:29:46.051" v="3829"/>
          <ac:cxnSpMkLst>
            <pc:docMk/>
            <pc:sldMk cId="1572447306" sldId="1933"/>
            <ac:cxnSpMk id="54" creationId="{E6EE4036-182D-410C-A636-24372A1B43C5}"/>
          </ac:cxnSpMkLst>
        </pc:cxnChg>
        <pc:cxnChg chg="mod">
          <ac:chgData name="金宝 陈" userId="1f6f57c11e81be68" providerId="LiveId" clId="{EA6CF794-AAA8-4AD4-B68E-FBFBAEEB4C97}" dt="2025-10-14T08:29:46.051" v="3829"/>
          <ac:cxnSpMkLst>
            <pc:docMk/>
            <pc:sldMk cId="1572447306" sldId="1933"/>
            <ac:cxnSpMk id="56" creationId="{1CC86E22-E36A-419E-92C0-E20E89281F02}"/>
          </ac:cxnSpMkLst>
        </pc:cxnChg>
        <pc:cxnChg chg="mod">
          <ac:chgData name="金宝 陈" userId="1f6f57c11e81be68" providerId="LiveId" clId="{EA6CF794-AAA8-4AD4-B68E-FBFBAEEB4C97}" dt="2025-10-14T08:29:46.051" v="3829"/>
          <ac:cxnSpMkLst>
            <pc:docMk/>
            <pc:sldMk cId="1572447306" sldId="1933"/>
            <ac:cxnSpMk id="58" creationId="{19EC74D9-AF4E-4EAD-8A9D-490B19A5908E}"/>
          </ac:cxnSpMkLst>
        </pc:cxnChg>
        <pc:cxnChg chg="mod">
          <ac:chgData name="金宝 陈" userId="1f6f57c11e81be68" providerId="LiveId" clId="{EA6CF794-AAA8-4AD4-B68E-FBFBAEEB4C97}" dt="2025-10-14T08:29:46.051" v="3829"/>
          <ac:cxnSpMkLst>
            <pc:docMk/>
            <pc:sldMk cId="1572447306" sldId="1933"/>
            <ac:cxnSpMk id="60" creationId="{761C6C6D-D826-48F4-ACE0-262D6FDB5F4B}"/>
          </ac:cxnSpMkLst>
        </pc:cxnChg>
        <pc:cxnChg chg="mod">
          <ac:chgData name="金宝 陈" userId="1f6f57c11e81be68" providerId="LiveId" clId="{EA6CF794-AAA8-4AD4-B68E-FBFBAEEB4C97}" dt="2025-10-14T08:29:46.051" v="3829"/>
          <ac:cxnSpMkLst>
            <pc:docMk/>
            <pc:sldMk cId="1572447306" sldId="1933"/>
            <ac:cxnSpMk id="62" creationId="{27D7D567-9FDE-45ED-AAD1-C3C12D06B5EA}"/>
          </ac:cxnSpMkLst>
        </pc:cxnChg>
        <pc:cxnChg chg="mod">
          <ac:chgData name="金宝 陈" userId="1f6f57c11e81be68" providerId="LiveId" clId="{EA6CF794-AAA8-4AD4-B68E-FBFBAEEB4C97}" dt="2025-10-14T08:29:46.051" v="3829"/>
          <ac:cxnSpMkLst>
            <pc:docMk/>
            <pc:sldMk cId="1572447306" sldId="1933"/>
            <ac:cxnSpMk id="64" creationId="{F3BD0BB7-4687-422C-AB00-0DDE80C1673D}"/>
          </ac:cxnSpMkLst>
        </pc:cxnChg>
        <pc:cxnChg chg="mod">
          <ac:chgData name="金宝 陈" userId="1f6f57c11e81be68" providerId="LiveId" clId="{EA6CF794-AAA8-4AD4-B68E-FBFBAEEB4C97}" dt="2025-10-14T08:29:46.051" v="3829"/>
          <ac:cxnSpMkLst>
            <pc:docMk/>
            <pc:sldMk cId="1572447306" sldId="1933"/>
            <ac:cxnSpMk id="66" creationId="{E8D97FB4-9909-4395-8757-ECFFE2550274}"/>
          </ac:cxnSpMkLst>
        </pc:cxnChg>
        <pc:cxnChg chg="mod">
          <ac:chgData name="金宝 陈" userId="1f6f57c11e81be68" providerId="LiveId" clId="{EA6CF794-AAA8-4AD4-B68E-FBFBAEEB4C97}" dt="2025-10-14T08:29:46.051" v="3829"/>
          <ac:cxnSpMkLst>
            <pc:docMk/>
            <pc:sldMk cId="1572447306" sldId="1933"/>
            <ac:cxnSpMk id="68" creationId="{DC0C8E18-0484-4A91-AC02-24B32C3BE815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71" creationId="{347E2F60-7366-48E2-9D5A-8169A364A7D0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73" creationId="{90149604-CAAE-4284-A19B-A2E496D78535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81" creationId="{6AB9DA81-CEA0-4C72-8A13-2BFE819518EC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88" creationId="{87270FAB-4F8C-4B52-991A-A5F26B2E2CD6}"/>
          </ac:cxnSpMkLst>
        </pc:cxnChg>
        <pc:cxnChg chg="add del mod">
          <ac:chgData name="金宝 陈" userId="1f6f57c11e81be68" providerId="LiveId" clId="{EA6CF794-AAA8-4AD4-B68E-FBFBAEEB4C97}" dt="2025-10-14T08:29:55.459" v="3834"/>
          <ac:cxnSpMkLst>
            <pc:docMk/>
            <pc:sldMk cId="1572447306" sldId="1933"/>
            <ac:cxnSpMk id="89" creationId="{6E4FECE8-7C2C-4F91-9316-6D432EF303E9}"/>
          </ac:cxnSpMkLst>
        </pc:cxnChg>
      </pc:sldChg>
      <pc:sldChg chg="del">
        <pc:chgData name="金宝 陈" userId="1f6f57c11e81be68" providerId="LiveId" clId="{EA6CF794-AAA8-4AD4-B68E-FBFBAEEB4C97}" dt="2025-10-14T02:13:28.851" v="19" actId="47"/>
        <pc:sldMkLst>
          <pc:docMk/>
          <pc:sldMk cId="4017233601" sldId="1933"/>
        </pc:sldMkLst>
      </pc:sldChg>
      <pc:sldChg chg="addSp delSp modSp add mod chgLayout">
        <pc:chgData name="金宝 陈" userId="1f6f57c11e81be68" providerId="LiveId" clId="{EA6CF794-AAA8-4AD4-B68E-FBFBAEEB4C97}" dt="2025-10-14T14:59:37.709" v="3988" actId="1076"/>
        <pc:sldMkLst>
          <pc:docMk/>
          <pc:sldMk cId="834301594" sldId="1934"/>
        </pc:sldMkLst>
        <pc:spChg chg="add mod ord">
          <ac:chgData name="金宝 陈" userId="1f6f57c11e81be68" providerId="LiveId" clId="{EA6CF794-AAA8-4AD4-B68E-FBFBAEEB4C97}" dt="2025-10-14T14:59:03.776" v="3980" actId="20577"/>
          <ac:spMkLst>
            <pc:docMk/>
            <pc:sldMk cId="834301594" sldId="1934"/>
            <ac:spMk id="2" creationId="{8F5E7796-B53E-4664-B0B3-FC06331666D4}"/>
          </ac:spMkLst>
        </pc:spChg>
        <pc:spChg chg="mod ord">
          <ac:chgData name="金宝 陈" userId="1f6f57c11e81be68" providerId="LiveId" clId="{EA6CF794-AAA8-4AD4-B68E-FBFBAEEB4C97}" dt="2025-10-14T14:56:33.111" v="3886" actId="700"/>
          <ac:spMkLst>
            <pc:docMk/>
            <pc:sldMk cId="834301594" sldId="1934"/>
            <ac:spMk id="3" creationId="{B157658F-B4EE-4E53-AE33-BF5F4AAD26DB}"/>
          </ac:spMkLst>
        </pc:spChg>
        <pc:spChg chg="mod ord">
          <ac:chgData name="金宝 陈" userId="1f6f57c11e81be68" providerId="LiveId" clId="{EA6CF794-AAA8-4AD4-B68E-FBFBAEEB4C97}" dt="2025-10-14T14:56:38.418" v="3896"/>
          <ac:spMkLst>
            <pc:docMk/>
            <pc:sldMk cId="834301594" sldId="1934"/>
            <ac:spMk id="4" creationId="{9C8B011A-3722-476F-9133-6647F1B389FA}"/>
          </ac:spMkLst>
        </pc:spChg>
        <pc:picChg chg="add mod">
          <ac:chgData name="金宝 陈" userId="1f6f57c11e81be68" providerId="LiveId" clId="{EA6CF794-AAA8-4AD4-B68E-FBFBAEEB4C97}" dt="2025-10-14T14:58:03.553" v="3928" actId="1076"/>
          <ac:picMkLst>
            <pc:docMk/>
            <pc:sldMk cId="834301594" sldId="1934"/>
            <ac:picMk id="6" creationId="{7EB13E4C-AE8D-43DC-99A2-2ED0EE83780A}"/>
          </ac:picMkLst>
        </pc:picChg>
        <pc:picChg chg="add mod">
          <ac:chgData name="金宝 陈" userId="1f6f57c11e81be68" providerId="LiveId" clId="{EA6CF794-AAA8-4AD4-B68E-FBFBAEEB4C97}" dt="2025-10-14T14:59:35.148" v="3987" actId="1076"/>
          <ac:picMkLst>
            <pc:docMk/>
            <pc:sldMk cId="834301594" sldId="1934"/>
            <ac:picMk id="8" creationId="{4AD07521-4D97-44F6-8232-509C1661B462}"/>
          </ac:picMkLst>
        </pc:picChg>
        <pc:picChg chg="add mod">
          <ac:chgData name="金宝 陈" userId="1f6f57c11e81be68" providerId="LiveId" clId="{EA6CF794-AAA8-4AD4-B68E-FBFBAEEB4C97}" dt="2025-10-14T14:59:37.709" v="3988" actId="1076"/>
          <ac:picMkLst>
            <pc:docMk/>
            <pc:sldMk cId="834301594" sldId="1934"/>
            <ac:picMk id="10" creationId="{6238DF7F-7F95-4A84-B790-626AAD90E85E}"/>
          </ac:picMkLst>
        </pc:picChg>
        <pc:picChg chg="del">
          <ac:chgData name="金宝 陈" userId="1f6f57c11e81be68" providerId="LiveId" clId="{EA6CF794-AAA8-4AD4-B68E-FBFBAEEB4C97}" dt="2025-10-14T14:56:26.018" v="3885" actId="478"/>
          <ac:picMkLst>
            <pc:docMk/>
            <pc:sldMk cId="834301594" sldId="1934"/>
            <ac:picMk id="91" creationId="{13983CDF-5F08-418C-B1B5-B379616C154D}"/>
          </ac:picMkLst>
        </pc:picChg>
      </pc:sldChg>
      <pc:sldChg chg="del">
        <pc:chgData name="金宝 陈" userId="1f6f57c11e81be68" providerId="LiveId" clId="{EA6CF794-AAA8-4AD4-B68E-FBFBAEEB4C97}" dt="2025-10-14T02:13:29.111" v="20" actId="47"/>
        <pc:sldMkLst>
          <pc:docMk/>
          <pc:sldMk cId="1482608359" sldId="1934"/>
        </pc:sldMkLst>
      </pc:sldChg>
      <pc:sldChg chg="del">
        <pc:chgData name="金宝 陈" userId="1f6f57c11e81be68" providerId="LiveId" clId="{EA6CF794-AAA8-4AD4-B68E-FBFBAEEB4C97}" dt="2025-10-14T02:13:29.401" v="21" actId="47"/>
        <pc:sldMkLst>
          <pc:docMk/>
          <pc:sldMk cId="1705036091" sldId="1935"/>
        </pc:sldMkLst>
      </pc:sldChg>
      <pc:sldChg chg="addSp delSp modSp add mod">
        <pc:chgData name="金宝 陈" userId="1f6f57c11e81be68" providerId="LiveId" clId="{EA6CF794-AAA8-4AD4-B68E-FBFBAEEB4C97}" dt="2025-10-15T04:18:38.706" v="7837" actId="20577"/>
        <pc:sldMkLst>
          <pc:docMk/>
          <pc:sldMk cId="4155190708" sldId="1935"/>
        </pc:sldMkLst>
        <pc:spChg chg="mod">
          <ac:chgData name="金宝 陈" userId="1f6f57c11e81be68" providerId="LiveId" clId="{EA6CF794-AAA8-4AD4-B68E-FBFBAEEB4C97}" dt="2025-10-14T15:53:34.940" v="4684"/>
          <ac:spMkLst>
            <pc:docMk/>
            <pc:sldMk cId="4155190708" sldId="1935"/>
            <ac:spMk id="2" creationId="{8F5E7796-B53E-4664-B0B3-FC06331666D4}"/>
          </ac:spMkLst>
        </pc:spChg>
        <pc:spChg chg="mod">
          <ac:chgData name="金宝 陈" userId="1f6f57c11e81be68" providerId="LiveId" clId="{EA6CF794-AAA8-4AD4-B68E-FBFBAEEB4C97}" dt="2025-10-15T04:18:38.706" v="7837" actId="20577"/>
          <ac:spMkLst>
            <pc:docMk/>
            <pc:sldMk cId="4155190708" sldId="1935"/>
            <ac:spMk id="4" creationId="{9C8B011A-3722-476F-9133-6647F1B389FA}"/>
          </ac:spMkLst>
        </pc:spChg>
        <pc:picChg chg="del">
          <ac:chgData name="金宝 陈" userId="1f6f57c11e81be68" providerId="LiveId" clId="{EA6CF794-AAA8-4AD4-B68E-FBFBAEEB4C97}" dt="2025-10-14T15:00:00.395" v="4003" actId="478"/>
          <ac:picMkLst>
            <pc:docMk/>
            <pc:sldMk cId="4155190708" sldId="1935"/>
            <ac:picMk id="6" creationId="{7EB13E4C-AE8D-43DC-99A2-2ED0EE83780A}"/>
          </ac:picMkLst>
        </pc:picChg>
        <pc:picChg chg="add del mod">
          <ac:chgData name="金宝 陈" userId="1f6f57c11e81be68" providerId="LiveId" clId="{EA6CF794-AAA8-4AD4-B68E-FBFBAEEB4C97}" dt="2025-10-14T15:14:05.674" v="4233" actId="478"/>
          <ac:picMkLst>
            <pc:docMk/>
            <pc:sldMk cId="4155190708" sldId="1935"/>
            <ac:picMk id="7" creationId="{F10BDDFB-775F-4F0E-881F-D20CD5B9DC4C}"/>
          </ac:picMkLst>
        </pc:picChg>
        <pc:picChg chg="del mod">
          <ac:chgData name="金宝 陈" userId="1f6f57c11e81be68" providerId="LiveId" clId="{EA6CF794-AAA8-4AD4-B68E-FBFBAEEB4C97}" dt="2025-10-14T15:00:03.518" v="4006" actId="478"/>
          <ac:picMkLst>
            <pc:docMk/>
            <pc:sldMk cId="4155190708" sldId="1935"/>
            <ac:picMk id="8" creationId="{4AD07521-4D97-44F6-8232-509C1661B462}"/>
          </ac:picMkLst>
        </pc:picChg>
        <pc:picChg chg="del">
          <ac:chgData name="金宝 陈" userId="1f6f57c11e81be68" providerId="LiveId" clId="{EA6CF794-AAA8-4AD4-B68E-FBFBAEEB4C97}" dt="2025-10-14T15:00:00.869" v="4004" actId="478"/>
          <ac:picMkLst>
            <pc:docMk/>
            <pc:sldMk cId="4155190708" sldId="1935"/>
            <ac:picMk id="10" creationId="{6238DF7F-7F95-4A84-B790-626AAD90E85E}"/>
          </ac:picMkLst>
        </pc:picChg>
        <pc:picChg chg="add mod">
          <ac:chgData name="金宝 陈" userId="1f6f57c11e81be68" providerId="LiveId" clId="{EA6CF794-AAA8-4AD4-B68E-FBFBAEEB4C97}" dt="2025-10-14T15:48:50.037" v="4343" actId="1076"/>
          <ac:picMkLst>
            <pc:docMk/>
            <pc:sldMk cId="4155190708" sldId="1935"/>
            <ac:picMk id="11" creationId="{1C3DA181-7FF4-4AB7-85BE-FE6604F5A2F3}"/>
          </ac:picMkLst>
        </pc:picChg>
        <pc:picChg chg="add mod">
          <ac:chgData name="金宝 陈" userId="1f6f57c11e81be68" providerId="LiveId" clId="{EA6CF794-AAA8-4AD4-B68E-FBFBAEEB4C97}" dt="2025-10-14T15:52:54.258" v="4534" actId="1076"/>
          <ac:picMkLst>
            <pc:docMk/>
            <pc:sldMk cId="4155190708" sldId="1935"/>
            <ac:picMk id="13" creationId="{2E80B0FB-E8E0-493F-908E-4AAE805FCC46}"/>
          </ac:picMkLst>
        </pc:picChg>
        <pc:picChg chg="add mod">
          <ac:chgData name="金宝 陈" userId="1f6f57c11e81be68" providerId="LiveId" clId="{EA6CF794-AAA8-4AD4-B68E-FBFBAEEB4C97}" dt="2025-10-14T15:53:03.744" v="4573" actId="1076"/>
          <ac:picMkLst>
            <pc:docMk/>
            <pc:sldMk cId="4155190708" sldId="1935"/>
            <ac:picMk id="15" creationId="{829272BC-D013-494F-9DBD-1FEBF6BE9B10}"/>
          </ac:picMkLst>
        </pc:picChg>
        <pc:picChg chg="add mod">
          <ac:chgData name="金宝 陈" userId="1f6f57c11e81be68" providerId="LiveId" clId="{EA6CF794-AAA8-4AD4-B68E-FBFBAEEB4C97}" dt="2025-10-14T15:53:18.982" v="4625" actId="1076"/>
          <ac:picMkLst>
            <pc:docMk/>
            <pc:sldMk cId="4155190708" sldId="1935"/>
            <ac:picMk id="17" creationId="{1E6ED972-9FB5-4848-8DAB-067EF5ED45DE}"/>
          </ac:picMkLst>
        </pc:picChg>
        <pc:picChg chg="add mod">
          <ac:chgData name="金宝 陈" userId="1f6f57c11e81be68" providerId="LiveId" clId="{EA6CF794-AAA8-4AD4-B68E-FBFBAEEB4C97}" dt="2025-10-14T15:53:24.367" v="4628" actId="1076"/>
          <ac:picMkLst>
            <pc:docMk/>
            <pc:sldMk cId="4155190708" sldId="1935"/>
            <ac:picMk id="19" creationId="{43B95CB1-9ADC-4B74-9B14-F28FBDD1C8DA}"/>
          </ac:picMkLst>
        </pc:picChg>
      </pc:sldChg>
      <pc:sldChg chg="del">
        <pc:chgData name="金宝 陈" userId="1f6f57c11e81be68" providerId="LiveId" clId="{EA6CF794-AAA8-4AD4-B68E-FBFBAEEB4C97}" dt="2025-10-14T02:13:29.658" v="22" actId="47"/>
        <pc:sldMkLst>
          <pc:docMk/>
          <pc:sldMk cId="2143303713" sldId="1936"/>
        </pc:sldMkLst>
      </pc:sldChg>
      <pc:sldChg chg="delSp modSp add mod">
        <pc:chgData name="金宝 陈" userId="1f6f57c11e81be68" providerId="LiveId" clId="{EA6CF794-AAA8-4AD4-B68E-FBFBAEEB4C97}" dt="2025-10-15T04:18:52.175" v="7841" actId="20577"/>
        <pc:sldMkLst>
          <pc:docMk/>
          <pc:sldMk cId="3641461918" sldId="1936"/>
        </pc:sldMkLst>
        <pc:spChg chg="mod">
          <ac:chgData name="金宝 陈" userId="1f6f57c11e81be68" providerId="LiveId" clId="{EA6CF794-AAA8-4AD4-B68E-FBFBAEEB4C97}" dt="2025-10-15T02:19:59.779" v="4746"/>
          <ac:spMkLst>
            <pc:docMk/>
            <pc:sldMk cId="3641461918" sldId="1936"/>
            <ac:spMk id="2" creationId="{8F5E7796-B53E-4664-B0B3-FC06331666D4}"/>
          </ac:spMkLst>
        </pc:spChg>
        <pc:spChg chg="mod">
          <ac:chgData name="金宝 陈" userId="1f6f57c11e81be68" providerId="LiveId" clId="{EA6CF794-AAA8-4AD4-B68E-FBFBAEEB4C97}" dt="2025-10-15T04:18:52.175" v="7841" actId="20577"/>
          <ac:spMkLst>
            <pc:docMk/>
            <pc:sldMk cId="3641461918" sldId="1936"/>
            <ac:spMk id="4" creationId="{9C8B011A-3722-476F-9133-6647F1B389FA}"/>
          </ac:spMkLst>
        </pc:spChg>
        <pc:picChg chg="del">
          <ac:chgData name="金宝 陈" userId="1f6f57c11e81be68" providerId="LiveId" clId="{EA6CF794-AAA8-4AD4-B68E-FBFBAEEB4C97}" dt="2025-10-14T15:54:08.778" v="4707" actId="478"/>
          <ac:picMkLst>
            <pc:docMk/>
            <pc:sldMk cId="3641461918" sldId="1936"/>
            <ac:picMk id="11" creationId="{1C3DA181-7FF4-4AB7-85BE-FE6604F5A2F3}"/>
          </ac:picMkLst>
        </pc:picChg>
        <pc:picChg chg="mod">
          <ac:chgData name="金宝 陈" userId="1f6f57c11e81be68" providerId="LiveId" clId="{EA6CF794-AAA8-4AD4-B68E-FBFBAEEB4C97}" dt="2025-10-14T15:54:33.653" v="4722" actId="1076"/>
          <ac:picMkLst>
            <pc:docMk/>
            <pc:sldMk cId="3641461918" sldId="1936"/>
            <ac:picMk id="13" creationId="{2E80B0FB-E8E0-493F-908E-4AAE805FCC46}"/>
          </ac:picMkLst>
        </pc:picChg>
        <pc:picChg chg="mod">
          <ac:chgData name="金宝 陈" userId="1f6f57c11e81be68" providerId="LiveId" clId="{EA6CF794-AAA8-4AD4-B68E-FBFBAEEB4C97}" dt="2025-10-14T15:54:36.590" v="4723" actId="1076"/>
          <ac:picMkLst>
            <pc:docMk/>
            <pc:sldMk cId="3641461918" sldId="1936"/>
            <ac:picMk id="15" creationId="{829272BC-D013-494F-9DBD-1FEBF6BE9B10}"/>
          </ac:picMkLst>
        </pc:picChg>
        <pc:picChg chg="mod">
          <ac:chgData name="金宝 陈" userId="1f6f57c11e81be68" providerId="LiveId" clId="{EA6CF794-AAA8-4AD4-B68E-FBFBAEEB4C97}" dt="2025-10-14T15:54:38.640" v="4724" actId="1076"/>
          <ac:picMkLst>
            <pc:docMk/>
            <pc:sldMk cId="3641461918" sldId="1936"/>
            <ac:picMk id="17" creationId="{1E6ED972-9FB5-4848-8DAB-067EF5ED45DE}"/>
          </ac:picMkLst>
        </pc:picChg>
        <pc:picChg chg="mod">
          <ac:chgData name="金宝 陈" userId="1f6f57c11e81be68" providerId="LiveId" clId="{EA6CF794-AAA8-4AD4-B68E-FBFBAEEB4C97}" dt="2025-10-14T15:54:41.430" v="4725" actId="1076"/>
          <ac:picMkLst>
            <pc:docMk/>
            <pc:sldMk cId="3641461918" sldId="1936"/>
            <ac:picMk id="19" creationId="{43B95CB1-9ADC-4B74-9B14-F28FBDD1C8DA}"/>
          </ac:picMkLst>
        </pc:picChg>
      </pc:sldChg>
      <pc:sldChg chg="modSp add mod">
        <pc:chgData name="金宝 陈" userId="1f6f57c11e81be68" providerId="LiveId" clId="{EA6CF794-AAA8-4AD4-B68E-FBFBAEEB4C97}" dt="2025-10-15T04:18:55.543" v="7843" actId="20577"/>
        <pc:sldMkLst>
          <pc:docMk/>
          <pc:sldMk cId="272294542" sldId="1937"/>
        </pc:sldMkLst>
        <pc:spChg chg="mod">
          <ac:chgData name="金宝 陈" userId="1f6f57c11e81be68" providerId="LiveId" clId="{EA6CF794-AAA8-4AD4-B68E-FBFBAEEB4C97}" dt="2025-10-15T04:18:55.543" v="7843" actId="20577"/>
          <ac:spMkLst>
            <pc:docMk/>
            <pc:sldMk cId="272294542" sldId="1937"/>
            <ac:spMk id="4" creationId="{9C8B011A-3722-476F-9133-6647F1B389FA}"/>
          </ac:spMkLst>
        </pc:spChg>
      </pc:sldChg>
      <pc:sldChg chg="del">
        <pc:chgData name="金宝 陈" userId="1f6f57c11e81be68" providerId="LiveId" clId="{EA6CF794-AAA8-4AD4-B68E-FBFBAEEB4C97}" dt="2025-10-14T02:13:29.862" v="23" actId="47"/>
        <pc:sldMkLst>
          <pc:docMk/>
          <pc:sldMk cId="1938625627" sldId="1937"/>
        </pc:sldMkLst>
      </pc:sldChg>
      <pc:sldChg chg="addSp delSp modSp add mod">
        <pc:chgData name="金宝 陈" userId="1f6f57c11e81be68" providerId="LiveId" clId="{EA6CF794-AAA8-4AD4-B68E-FBFBAEEB4C97}" dt="2025-10-15T04:18:58.174" v="7845" actId="20577"/>
        <pc:sldMkLst>
          <pc:docMk/>
          <pc:sldMk cId="280096194" sldId="1938"/>
        </pc:sldMkLst>
        <pc:spChg chg="mod">
          <ac:chgData name="金宝 陈" userId="1f6f57c11e81be68" providerId="LiveId" clId="{EA6CF794-AAA8-4AD4-B68E-FBFBAEEB4C97}" dt="2025-10-15T02:52:04.630" v="5237" actId="20577"/>
          <ac:spMkLst>
            <pc:docMk/>
            <pc:sldMk cId="280096194" sldId="1938"/>
            <ac:spMk id="2" creationId="{8F5E7796-B53E-4664-B0B3-FC06331666D4}"/>
          </ac:spMkLst>
        </pc:spChg>
        <pc:spChg chg="mod">
          <ac:chgData name="金宝 陈" userId="1f6f57c11e81be68" providerId="LiveId" clId="{EA6CF794-AAA8-4AD4-B68E-FBFBAEEB4C97}" dt="2025-10-15T04:18:58.174" v="7845" actId="20577"/>
          <ac:spMkLst>
            <pc:docMk/>
            <pc:sldMk cId="280096194" sldId="1938"/>
            <ac:spMk id="4" creationId="{9C8B011A-3722-476F-9133-6647F1B389FA}"/>
          </ac:spMkLst>
        </pc:spChg>
        <pc:picChg chg="add mod">
          <ac:chgData name="金宝 陈" userId="1f6f57c11e81be68" providerId="LiveId" clId="{EA6CF794-AAA8-4AD4-B68E-FBFBAEEB4C97}" dt="2025-10-15T02:50:00.227" v="5195" actId="1076"/>
          <ac:picMkLst>
            <pc:docMk/>
            <pc:sldMk cId="280096194" sldId="1938"/>
            <ac:picMk id="6" creationId="{F8AA997B-F7B8-4C93-B5E3-FFB212489C20}"/>
          </ac:picMkLst>
        </pc:picChg>
        <pc:picChg chg="add mod">
          <ac:chgData name="金宝 陈" userId="1f6f57c11e81be68" providerId="LiveId" clId="{EA6CF794-AAA8-4AD4-B68E-FBFBAEEB4C97}" dt="2025-10-15T02:50:09.626" v="5201" actId="1076"/>
          <ac:picMkLst>
            <pc:docMk/>
            <pc:sldMk cId="280096194" sldId="1938"/>
            <ac:picMk id="8" creationId="{C003316D-4A68-49F6-852E-EE057EC00F29}"/>
          </ac:picMkLst>
        </pc:picChg>
        <pc:picChg chg="add mod">
          <ac:chgData name="金宝 陈" userId="1f6f57c11e81be68" providerId="LiveId" clId="{EA6CF794-AAA8-4AD4-B68E-FBFBAEEB4C97}" dt="2025-10-15T02:50:12.520" v="5202" actId="1076"/>
          <ac:picMkLst>
            <pc:docMk/>
            <pc:sldMk cId="280096194" sldId="1938"/>
            <ac:picMk id="10" creationId="{1E55E7E4-9951-4E9F-AA30-A5505682CCF4}"/>
          </ac:picMkLst>
        </pc:picChg>
        <pc:picChg chg="del">
          <ac:chgData name="金宝 陈" userId="1f6f57c11e81be68" providerId="LiveId" clId="{EA6CF794-AAA8-4AD4-B68E-FBFBAEEB4C97}" dt="2025-10-15T02:24:08.642" v="4754" actId="478"/>
          <ac:picMkLst>
            <pc:docMk/>
            <pc:sldMk cId="280096194" sldId="1938"/>
            <ac:picMk id="13" creationId="{2E80B0FB-E8E0-493F-908E-4AAE805FCC46}"/>
          </ac:picMkLst>
        </pc:picChg>
        <pc:picChg chg="del">
          <ac:chgData name="金宝 陈" userId="1f6f57c11e81be68" providerId="LiveId" clId="{EA6CF794-AAA8-4AD4-B68E-FBFBAEEB4C97}" dt="2025-10-15T02:24:05.311" v="4751" actId="478"/>
          <ac:picMkLst>
            <pc:docMk/>
            <pc:sldMk cId="280096194" sldId="1938"/>
            <ac:picMk id="15" creationId="{829272BC-D013-494F-9DBD-1FEBF6BE9B10}"/>
          </ac:picMkLst>
        </pc:picChg>
        <pc:picChg chg="del">
          <ac:chgData name="金宝 陈" userId="1f6f57c11e81be68" providerId="LiveId" clId="{EA6CF794-AAA8-4AD4-B68E-FBFBAEEB4C97}" dt="2025-10-15T02:24:04.466" v="4750" actId="478"/>
          <ac:picMkLst>
            <pc:docMk/>
            <pc:sldMk cId="280096194" sldId="1938"/>
            <ac:picMk id="17" creationId="{1E6ED972-9FB5-4848-8DAB-067EF5ED45DE}"/>
          </ac:picMkLst>
        </pc:picChg>
        <pc:picChg chg="del">
          <ac:chgData name="金宝 陈" userId="1f6f57c11e81be68" providerId="LiveId" clId="{EA6CF794-AAA8-4AD4-B68E-FBFBAEEB4C97}" dt="2025-10-15T02:24:03.979" v="4749" actId="478"/>
          <ac:picMkLst>
            <pc:docMk/>
            <pc:sldMk cId="280096194" sldId="1938"/>
            <ac:picMk id="19" creationId="{43B95CB1-9ADC-4B74-9B14-F28FBDD1C8DA}"/>
          </ac:picMkLst>
        </pc:picChg>
      </pc:sldChg>
      <pc:sldChg chg="del">
        <pc:chgData name="金宝 陈" userId="1f6f57c11e81be68" providerId="LiveId" clId="{EA6CF794-AAA8-4AD4-B68E-FBFBAEEB4C97}" dt="2025-10-14T02:13:31.885" v="32" actId="47"/>
        <pc:sldMkLst>
          <pc:docMk/>
          <pc:sldMk cId="4230651774" sldId="1938"/>
        </pc:sldMkLst>
      </pc:sldChg>
      <pc:sldChg chg="addSp delSp modSp add mod">
        <pc:chgData name="金宝 陈" userId="1f6f57c11e81be68" providerId="LiveId" clId="{EA6CF794-AAA8-4AD4-B68E-FBFBAEEB4C97}" dt="2025-10-15T04:19:04.152" v="7847" actId="20577"/>
        <pc:sldMkLst>
          <pc:docMk/>
          <pc:sldMk cId="2683986165" sldId="1939"/>
        </pc:sldMkLst>
        <pc:spChg chg="mod">
          <ac:chgData name="金宝 陈" userId="1f6f57c11e81be68" providerId="LiveId" clId="{EA6CF794-AAA8-4AD4-B68E-FBFBAEEB4C97}" dt="2025-10-15T03:43:51.471" v="5791"/>
          <ac:spMkLst>
            <pc:docMk/>
            <pc:sldMk cId="2683986165" sldId="1939"/>
            <ac:spMk id="2" creationId="{8F5E7796-B53E-4664-B0B3-FC06331666D4}"/>
          </ac:spMkLst>
        </pc:spChg>
        <pc:spChg chg="mod">
          <ac:chgData name="金宝 陈" userId="1f6f57c11e81be68" providerId="LiveId" clId="{EA6CF794-AAA8-4AD4-B68E-FBFBAEEB4C97}" dt="2025-10-15T04:19:04.152" v="7847" actId="20577"/>
          <ac:spMkLst>
            <pc:docMk/>
            <pc:sldMk cId="2683986165" sldId="1939"/>
            <ac:spMk id="4" creationId="{9C8B011A-3722-476F-9133-6647F1B389FA}"/>
          </ac:spMkLst>
        </pc:spChg>
        <pc:picChg chg="del">
          <ac:chgData name="金宝 陈" userId="1f6f57c11e81be68" providerId="LiveId" clId="{EA6CF794-AAA8-4AD4-B68E-FBFBAEEB4C97}" dt="2025-10-15T02:52:18.949" v="5281" actId="478"/>
          <ac:picMkLst>
            <pc:docMk/>
            <pc:sldMk cId="2683986165" sldId="1939"/>
            <ac:picMk id="6" creationId="{F8AA997B-F7B8-4C93-B5E3-FFB212489C20}"/>
          </ac:picMkLst>
        </pc:picChg>
        <pc:picChg chg="add mod">
          <ac:chgData name="金宝 陈" userId="1f6f57c11e81be68" providerId="LiveId" clId="{EA6CF794-AAA8-4AD4-B68E-FBFBAEEB4C97}" dt="2025-10-15T03:38:45.903" v="5467" actId="1076"/>
          <ac:picMkLst>
            <pc:docMk/>
            <pc:sldMk cId="2683986165" sldId="1939"/>
            <ac:picMk id="7" creationId="{2795B6C2-9E65-482B-A7B1-B62DB1E0DCB7}"/>
          </ac:picMkLst>
        </pc:picChg>
        <pc:picChg chg="del">
          <ac:chgData name="金宝 陈" userId="1f6f57c11e81be68" providerId="LiveId" clId="{EA6CF794-AAA8-4AD4-B68E-FBFBAEEB4C97}" dt="2025-10-15T02:52:19.486" v="5282" actId="478"/>
          <ac:picMkLst>
            <pc:docMk/>
            <pc:sldMk cId="2683986165" sldId="1939"/>
            <ac:picMk id="8" creationId="{C003316D-4A68-49F6-852E-EE057EC00F29}"/>
          </ac:picMkLst>
        </pc:picChg>
        <pc:picChg chg="del">
          <ac:chgData name="金宝 陈" userId="1f6f57c11e81be68" providerId="LiveId" clId="{EA6CF794-AAA8-4AD4-B68E-FBFBAEEB4C97}" dt="2025-10-15T02:50:49.655" v="5208" actId="478"/>
          <ac:picMkLst>
            <pc:docMk/>
            <pc:sldMk cId="2683986165" sldId="1939"/>
            <ac:picMk id="10" creationId="{1E55E7E4-9951-4E9F-AA30-A5505682CCF4}"/>
          </ac:picMkLst>
        </pc:picChg>
        <pc:picChg chg="add del mod">
          <ac:chgData name="金宝 陈" userId="1f6f57c11e81be68" providerId="LiveId" clId="{EA6CF794-AAA8-4AD4-B68E-FBFBAEEB4C97}" dt="2025-10-15T03:43:30.318" v="5674" actId="478"/>
          <ac:picMkLst>
            <pc:docMk/>
            <pc:sldMk cId="2683986165" sldId="1939"/>
            <ac:picMk id="11" creationId="{8C2674EB-2800-42CA-995E-AA163D6CAFEC}"/>
          </ac:picMkLst>
        </pc:picChg>
        <pc:picChg chg="add mod">
          <ac:chgData name="金宝 陈" userId="1f6f57c11e81be68" providerId="LiveId" clId="{EA6CF794-AAA8-4AD4-B68E-FBFBAEEB4C97}" dt="2025-10-15T03:43:35.621" v="5677" actId="1076"/>
          <ac:picMkLst>
            <pc:docMk/>
            <pc:sldMk cId="2683986165" sldId="1939"/>
            <ac:picMk id="13" creationId="{ADFCB84E-7B6B-44DB-BF5C-BF167A0211C1}"/>
          </ac:picMkLst>
        </pc:picChg>
      </pc:sldChg>
      <pc:sldChg chg="del">
        <pc:chgData name="金宝 陈" userId="1f6f57c11e81be68" providerId="LiveId" clId="{EA6CF794-AAA8-4AD4-B68E-FBFBAEEB4C97}" dt="2025-10-14T02:13:30.091" v="24" actId="47"/>
        <pc:sldMkLst>
          <pc:docMk/>
          <pc:sldMk cId="3756665203" sldId="1939"/>
        </pc:sldMkLst>
      </pc:sldChg>
      <pc:sldChg chg="addSp delSp modSp add mod">
        <pc:chgData name="金宝 陈" userId="1f6f57c11e81be68" providerId="LiveId" clId="{EA6CF794-AAA8-4AD4-B68E-FBFBAEEB4C97}" dt="2025-10-15T04:19:08.324" v="7849" actId="20577"/>
        <pc:sldMkLst>
          <pc:docMk/>
          <pc:sldMk cId="984817963" sldId="1940"/>
        </pc:sldMkLst>
        <pc:spChg chg="mod">
          <ac:chgData name="金宝 陈" userId="1f6f57c11e81be68" providerId="LiveId" clId="{EA6CF794-AAA8-4AD4-B68E-FBFBAEEB4C97}" dt="2025-10-15T03:47:37.661" v="6218" actId="20577"/>
          <ac:spMkLst>
            <pc:docMk/>
            <pc:sldMk cId="984817963" sldId="1940"/>
            <ac:spMk id="2" creationId="{8F5E7796-B53E-4664-B0B3-FC06331666D4}"/>
          </ac:spMkLst>
        </pc:spChg>
        <pc:spChg chg="mod">
          <ac:chgData name="金宝 陈" userId="1f6f57c11e81be68" providerId="LiveId" clId="{EA6CF794-AAA8-4AD4-B68E-FBFBAEEB4C97}" dt="2025-10-15T04:19:08.324" v="7849" actId="20577"/>
          <ac:spMkLst>
            <pc:docMk/>
            <pc:sldMk cId="984817963" sldId="1940"/>
            <ac:spMk id="4" creationId="{9C8B011A-3722-476F-9133-6647F1B389FA}"/>
          </ac:spMkLst>
        </pc:spChg>
        <pc:picChg chg="add mod">
          <ac:chgData name="金宝 陈" userId="1f6f57c11e81be68" providerId="LiveId" clId="{EA6CF794-AAA8-4AD4-B68E-FBFBAEEB4C97}" dt="2025-10-15T03:46:46.534" v="6093" actId="1076"/>
          <ac:picMkLst>
            <pc:docMk/>
            <pc:sldMk cId="984817963" sldId="1940"/>
            <ac:picMk id="6" creationId="{C8020394-6302-4E2C-AD43-2EAB1E45E281}"/>
          </ac:picMkLst>
        </pc:picChg>
        <pc:picChg chg="del">
          <ac:chgData name="金宝 陈" userId="1f6f57c11e81be68" providerId="LiveId" clId="{EA6CF794-AAA8-4AD4-B68E-FBFBAEEB4C97}" dt="2025-10-15T03:44:26.207" v="5861" actId="478"/>
          <ac:picMkLst>
            <pc:docMk/>
            <pc:sldMk cId="984817963" sldId="1940"/>
            <ac:picMk id="7" creationId="{2795B6C2-9E65-482B-A7B1-B62DB1E0DCB7}"/>
          </ac:picMkLst>
        </pc:picChg>
        <pc:picChg chg="del">
          <ac:chgData name="金宝 陈" userId="1f6f57c11e81be68" providerId="LiveId" clId="{EA6CF794-AAA8-4AD4-B68E-FBFBAEEB4C97}" dt="2025-10-15T03:44:26.801" v="5862" actId="478"/>
          <ac:picMkLst>
            <pc:docMk/>
            <pc:sldMk cId="984817963" sldId="1940"/>
            <ac:picMk id="13" creationId="{ADFCB84E-7B6B-44DB-BF5C-BF167A0211C1}"/>
          </ac:picMkLst>
        </pc:picChg>
      </pc:sldChg>
      <pc:sldChg chg="del">
        <pc:chgData name="金宝 陈" userId="1f6f57c11e81be68" providerId="LiveId" clId="{EA6CF794-AAA8-4AD4-B68E-FBFBAEEB4C97}" dt="2025-10-14T02:13:30.292" v="25" actId="47"/>
        <pc:sldMkLst>
          <pc:docMk/>
          <pc:sldMk cId="2625384493" sldId="1940"/>
        </pc:sldMkLst>
      </pc:sldChg>
      <pc:sldChg chg="addSp delSp modSp add mod">
        <pc:chgData name="金宝 陈" userId="1f6f57c11e81be68" providerId="LiveId" clId="{EA6CF794-AAA8-4AD4-B68E-FBFBAEEB4C97}" dt="2025-10-15T04:02:47.762" v="7835" actId="20577"/>
        <pc:sldMkLst>
          <pc:docMk/>
          <pc:sldMk cId="791954378" sldId="1941"/>
        </pc:sldMkLst>
        <pc:spChg chg="mod">
          <ac:chgData name="金宝 陈" userId="1f6f57c11e81be68" providerId="LiveId" clId="{EA6CF794-AAA8-4AD4-B68E-FBFBAEEB4C97}" dt="2025-10-15T03:55:01.244" v="7060"/>
          <ac:spMkLst>
            <pc:docMk/>
            <pc:sldMk cId="791954378" sldId="1941"/>
            <ac:spMk id="2" creationId="{8F5E7796-B53E-4664-B0B3-FC06331666D4}"/>
          </ac:spMkLst>
        </pc:spChg>
        <pc:spChg chg="mod">
          <ac:chgData name="金宝 陈" userId="1f6f57c11e81be68" providerId="LiveId" clId="{EA6CF794-AAA8-4AD4-B68E-FBFBAEEB4C97}" dt="2025-10-15T04:02:47.762" v="7835" actId="20577"/>
          <ac:spMkLst>
            <pc:docMk/>
            <pc:sldMk cId="791954378" sldId="1941"/>
            <ac:spMk id="4" creationId="{9C8B011A-3722-476F-9133-6647F1B389FA}"/>
          </ac:spMkLst>
        </pc:spChg>
        <pc:picChg chg="del">
          <ac:chgData name="金宝 陈" userId="1f6f57c11e81be68" providerId="LiveId" clId="{EA6CF794-AAA8-4AD4-B68E-FBFBAEEB4C97}" dt="2025-10-15T03:48:06.529" v="6253" actId="478"/>
          <ac:picMkLst>
            <pc:docMk/>
            <pc:sldMk cId="791954378" sldId="1941"/>
            <ac:picMk id="6" creationId="{C8020394-6302-4E2C-AD43-2EAB1E45E281}"/>
          </ac:picMkLst>
        </pc:picChg>
        <pc:picChg chg="add mod">
          <ac:chgData name="金宝 陈" userId="1f6f57c11e81be68" providerId="LiveId" clId="{EA6CF794-AAA8-4AD4-B68E-FBFBAEEB4C97}" dt="2025-10-15T03:48:45.609" v="6418" actId="1076"/>
          <ac:picMkLst>
            <pc:docMk/>
            <pc:sldMk cId="791954378" sldId="1941"/>
            <ac:picMk id="7" creationId="{6EFE6414-D82C-42CA-BE16-C57136744FB5}"/>
          </ac:picMkLst>
        </pc:picChg>
        <pc:picChg chg="add mod">
          <ac:chgData name="金宝 陈" userId="1f6f57c11e81be68" providerId="LiveId" clId="{EA6CF794-AAA8-4AD4-B68E-FBFBAEEB4C97}" dt="2025-10-15T03:50:47.061" v="6736" actId="1076"/>
          <ac:picMkLst>
            <pc:docMk/>
            <pc:sldMk cId="791954378" sldId="1941"/>
            <ac:picMk id="9" creationId="{416DA05C-4C0A-4A62-8EA4-68DC49349AB3}"/>
          </ac:picMkLst>
        </pc:picChg>
        <pc:picChg chg="add mod">
          <ac:chgData name="金宝 陈" userId="1f6f57c11e81be68" providerId="LiveId" clId="{EA6CF794-AAA8-4AD4-B68E-FBFBAEEB4C97}" dt="2025-10-15T03:51:53.825" v="6844" actId="1076"/>
          <ac:picMkLst>
            <pc:docMk/>
            <pc:sldMk cId="791954378" sldId="1941"/>
            <ac:picMk id="11" creationId="{AF91384B-39F1-4929-B0A0-EC17D0D99408}"/>
          </ac:picMkLst>
        </pc:picChg>
        <pc:picChg chg="add mod">
          <ac:chgData name="金宝 陈" userId="1f6f57c11e81be68" providerId="LiveId" clId="{EA6CF794-AAA8-4AD4-B68E-FBFBAEEB4C97}" dt="2025-10-15T03:55:05.622" v="7061" actId="1076"/>
          <ac:picMkLst>
            <pc:docMk/>
            <pc:sldMk cId="791954378" sldId="1941"/>
            <ac:picMk id="13" creationId="{E0D0B4EE-FD9F-4139-BA7B-1C3769F76EF6}"/>
          </ac:picMkLst>
        </pc:picChg>
      </pc:sldChg>
      <pc:sldChg chg="del">
        <pc:chgData name="金宝 陈" userId="1f6f57c11e81be68" providerId="LiveId" clId="{EA6CF794-AAA8-4AD4-B68E-FBFBAEEB4C97}" dt="2025-10-14T02:13:30.482" v="26" actId="47"/>
        <pc:sldMkLst>
          <pc:docMk/>
          <pc:sldMk cId="2292740567" sldId="1941"/>
        </pc:sldMkLst>
      </pc:sldChg>
      <pc:sldChg chg="del">
        <pc:chgData name="金宝 陈" userId="1f6f57c11e81be68" providerId="LiveId" clId="{EA6CF794-AAA8-4AD4-B68E-FBFBAEEB4C97}" dt="2025-10-14T02:13:30.684" v="27" actId="47"/>
        <pc:sldMkLst>
          <pc:docMk/>
          <pc:sldMk cId="1042195915" sldId="1942"/>
        </pc:sldMkLst>
      </pc:sldChg>
      <pc:sldChg chg="addSp delSp modSp add mod">
        <pc:chgData name="金宝 陈" userId="1f6f57c11e81be68" providerId="LiveId" clId="{EA6CF794-AAA8-4AD4-B68E-FBFBAEEB4C97}" dt="2025-10-15T04:19:12.293" v="7851" actId="20577"/>
        <pc:sldMkLst>
          <pc:docMk/>
          <pc:sldMk cId="2465458155" sldId="1942"/>
        </pc:sldMkLst>
        <pc:spChg chg="mod">
          <ac:chgData name="金宝 陈" userId="1f6f57c11e81be68" providerId="LiveId" clId="{EA6CF794-AAA8-4AD4-B68E-FBFBAEEB4C97}" dt="2025-10-15T03:58:29.695" v="7494" actId="20577"/>
          <ac:spMkLst>
            <pc:docMk/>
            <pc:sldMk cId="2465458155" sldId="1942"/>
            <ac:spMk id="2" creationId="{8F5E7796-B53E-4664-B0B3-FC06331666D4}"/>
          </ac:spMkLst>
        </pc:spChg>
        <pc:spChg chg="mod">
          <ac:chgData name="金宝 陈" userId="1f6f57c11e81be68" providerId="LiveId" clId="{EA6CF794-AAA8-4AD4-B68E-FBFBAEEB4C97}" dt="2025-10-15T04:19:12.293" v="7851" actId="20577"/>
          <ac:spMkLst>
            <pc:docMk/>
            <pc:sldMk cId="2465458155" sldId="1942"/>
            <ac:spMk id="4" creationId="{9C8B011A-3722-476F-9133-6647F1B389FA}"/>
          </ac:spMkLst>
        </pc:spChg>
        <pc:picChg chg="add mod">
          <ac:chgData name="金宝 陈" userId="1f6f57c11e81be68" providerId="LiveId" clId="{EA6CF794-AAA8-4AD4-B68E-FBFBAEEB4C97}" dt="2025-10-15T03:56:12.509" v="7120" actId="1076"/>
          <ac:picMkLst>
            <pc:docMk/>
            <pc:sldMk cId="2465458155" sldId="1942"/>
            <ac:picMk id="6" creationId="{DB56A711-DADE-4A5A-9D58-4D65B359CD4C}"/>
          </ac:picMkLst>
        </pc:picChg>
        <pc:picChg chg="del">
          <ac:chgData name="金宝 陈" userId="1f6f57c11e81be68" providerId="LiveId" clId="{EA6CF794-AAA8-4AD4-B68E-FBFBAEEB4C97}" dt="2025-10-15T03:55:25.854" v="7075" actId="478"/>
          <ac:picMkLst>
            <pc:docMk/>
            <pc:sldMk cId="2465458155" sldId="1942"/>
            <ac:picMk id="7" creationId="{6EFE6414-D82C-42CA-BE16-C57136744FB5}"/>
          </ac:picMkLst>
        </pc:picChg>
        <pc:picChg chg="del">
          <ac:chgData name="金宝 陈" userId="1f6f57c11e81be68" providerId="LiveId" clId="{EA6CF794-AAA8-4AD4-B68E-FBFBAEEB4C97}" dt="2025-10-15T03:55:26.576" v="7076" actId="478"/>
          <ac:picMkLst>
            <pc:docMk/>
            <pc:sldMk cId="2465458155" sldId="1942"/>
            <ac:picMk id="9" creationId="{416DA05C-4C0A-4A62-8EA4-68DC49349AB3}"/>
          </ac:picMkLst>
        </pc:picChg>
        <pc:picChg chg="add mod">
          <ac:chgData name="金宝 陈" userId="1f6f57c11e81be68" providerId="LiveId" clId="{EA6CF794-AAA8-4AD4-B68E-FBFBAEEB4C97}" dt="2025-10-15T03:56:52.880" v="7178" actId="1076"/>
          <ac:picMkLst>
            <pc:docMk/>
            <pc:sldMk cId="2465458155" sldId="1942"/>
            <ac:picMk id="10" creationId="{431A5BF4-64E7-49B5-AF4D-902326198FB4}"/>
          </ac:picMkLst>
        </pc:picChg>
        <pc:picChg chg="del">
          <ac:chgData name="金宝 陈" userId="1f6f57c11e81be68" providerId="LiveId" clId="{EA6CF794-AAA8-4AD4-B68E-FBFBAEEB4C97}" dt="2025-10-15T03:55:27.319" v="7077" actId="478"/>
          <ac:picMkLst>
            <pc:docMk/>
            <pc:sldMk cId="2465458155" sldId="1942"/>
            <ac:picMk id="11" creationId="{AF91384B-39F1-4929-B0A0-EC17D0D99408}"/>
          </ac:picMkLst>
        </pc:picChg>
        <pc:picChg chg="del">
          <ac:chgData name="金宝 陈" userId="1f6f57c11e81be68" providerId="LiveId" clId="{EA6CF794-AAA8-4AD4-B68E-FBFBAEEB4C97}" dt="2025-10-15T03:55:23.432" v="7070" actId="478"/>
          <ac:picMkLst>
            <pc:docMk/>
            <pc:sldMk cId="2465458155" sldId="1942"/>
            <ac:picMk id="13" creationId="{E0D0B4EE-FD9F-4139-BA7B-1C3769F76EF6}"/>
          </ac:picMkLst>
        </pc:picChg>
      </pc:sldChg>
      <pc:sldChg chg="del">
        <pc:chgData name="金宝 陈" userId="1f6f57c11e81be68" providerId="LiveId" clId="{EA6CF794-AAA8-4AD4-B68E-FBFBAEEB4C97}" dt="2025-10-14T02:13:30.864" v="28" actId="47"/>
        <pc:sldMkLst>
          <pc:docMk/>
          <pc:sldMk cId="1701312398" sldId="1943"/>
        </pc:sldMkLst>
      </pc:sldChg>
      <pc:sldChg chg="addSp delSp modSp add mod">
        <pc:chgData name="金宝 陈" userId="1f6f57c11e81be68" providerId="LiveId" clId="{EA6CF794-AAA8-4AD4-B68E-FBFBAEEB4C97}" dt="2025-10-15T04:19:17.343" v="7853" actId="20577"/>
        <pc:sldMkLst>
          <pc:docMk/>
          <pc:sldMk cId="4130936991" sldId="1943"/>
        </pc:sldMkLst>
        <pc:spChg chg="mod">
          <ac:chgData name="金宝 陈" userId="1f6f57c11e81be68" providerId="LiveId" clId="{EA6CF794-AAA8-4AD4-B68E-FBFBAEEB4C97}" dt="2025-10-15T04:00:50.939" v="7811"/>
          <ac:spMkLst>
            <pc:docMk/>
            <pc:sldMk cId="4130936991" sldId="1943"/>
            <ac:spMk id="2" creationId="{8F5E7796-B53E-4664-B0B3-FC06331666D4}"/>
          </ac:spMkLst>
        </pc:spChg>
        <pc:spChg chg="mod">
          <ac:chgData name="金宝 陈" userId="1f6f57c11e81be68" providerId="LiveId" clId="{EA6CF794-AAA8-4AD4-B68E-FBFBAEEB4C97}" dt="2025-10-15T04:19:17.343" v="7853" actId="20577"/>
          <ac:spMkLst>
            <pc:docMk/>
            <pc:sldMk cId="4130936991" sldId="1943"/>
            <ac:spMk id="4" creationId="{9C8B011A-3722-476F-9133-6647F1B389FA}"/>
          </ac:spMkLst>
        </pc:spChg>
        <pc:picChg chg="del">
          <ac:chgData name="金宝 陈" userId="1f6f57c11e81be68" providerId="LiveId" clId="{EA6CF794-AAA8-4AD4-B68E-FBFBAEEB4C97}" dt="2025-10-15T03:59:41.230" v="7510" actId="478"/>
          <ac:picMkLst>
            <pc:docMk/>
            <pc:sldMk cId="4130936991" sldId="1943"/>
            <ac:picMk id="6" creationId="{DB56A711-DADE-4A5A-9D58-4D65B359CD4C}"/>
          </ac:picMkLst>
        </pc:picChg>
        <pc:picChg chg="add mod">
          <ac:chgData name="金宝 陈" userId="1f6f57c11e81be68" providerId="LiveId" clId="{EA6CF794-AAA8-4AD4-B68E-FBFBAEEB4C97}" dt="2025-10-15T04:00:06.737" v="7597" actId="1076"/>
          <ac:picMkLst>
            <pc:docMk/>
            <pc:sldMk cId="4130936991" sldId="1943"/>
            <ac:picMk id="7" creationId="{7B0E8813-D84E-4AD9-AC8B-361A67EB85BE}"/>
          </ac:picMkLst>
        </pc:picChg>
        <pc:picChg chg="del">
          <ac:chgData name="金宝 陈" userId="1f6f57c11e81be68" providerId="LiveId" clId="{EA6CF794-AAA8-4AD4-B68E-FBFBAEEB4C97}" dt="2025-10-15T03:59:41.961" v="7511" actId="478"/>
          <ac:picMkLst>
            <pc:docMk/>
            <pc:sldMk cId="4130936991" sldId="1943"/>
            <ac:picMk id="10" creationId="{431A5BF4-64E7-49B5-AF4D-902326198FB4}"/>
          </ac:picMkLst>
        </pc:picChg>
      </pc:sldChg>
      <pc:sldChg chg="modSp new del mod">
        <pc:chgData name="金宝 陈" userId="1f6f57c11e81be68" providerId="LiveId" clId="{EA6CF794-AAA8-4AD4-B68E-FBFBAEEB4C97}" dt="2025-10-15T11:43:44.098" v="7862" actId="47"/>
        <pc:sldMkLst>
          <pc:docMk/>
          <pc:sldMk cId="3062630998" sldId="1944"/>
        </pc:sldMkLst>
        <pc:spChg chg="mod">
          <ac:chgData name="金宝 陈" userId="1f6f57c11e81be68" providerId="LiveId" clId="{EA6CF794-AAA8-4AD4-B68E-FBFBAEEB4C97}" dt="2025-10-15T11:43:40.754" v="7861" actId="20577"/>
          <ac:spMkLst>
            <pc:docMk/>
            <pc:sldMk cId="3062630998" sldId="1944"/>
            <ac:spMk id="4" creationId="{D273CFC3-689E-45C7-818F-640F7828E951}"/>
          </ac:spMkLst>
        </pc:spChg>
      </pc:sldChg>
      <pc:sldChg chg="del">
        <pc:chgData name="金宝 陈" userId="1f6f57c11e81be68" providerId="LiveId" clId="{EA6CF794-AAA8-4AD4-B68E-FBFBAEEB4C97}" dt="2025-10-14T02:13:31.065" v="29" actId="47"/>
        <pc:sldMkLst>
          <pc:docMk/>
          <pc:sldMk cId="3958419611" sldId="1944"/>
        </pc:sldMkLst>
      </pc:sldChg>
      <pc:sldChg chg="del">
        <pc:chgData name="金宝 陈" userId="1f6f57c11e81be68" providerId="LiveId" clId="{EA6CF794-AAA8-4AD4-B68E-FBFBAEEB4C97}" dt="2025-10-14T02:13:31.247" v="30" actId="47"/>
        <pc:sldMkLst>
          <pc:docMk/>
          <pc:sldMk cId="3227924960" sldId="1945"/>
        </pc:sldMkLst>
      </pc:sldChg>
      <pc:sldChg chg="del">
        <pc:chgData name="金宝 陈" userId="1f6f57c11e81be68" providerId="LiveId" clId="{EA6CF794-AAA8-4AD4-B68E-FBFBAEEB4C97}" dt="2025-10-14T02:13:31.470" v="31" actId="47"/>
        <pc:sldMkLst>
          <pc:docMk/>
          <pc:sldMk cId="714136808" sldId="1946"/>
        </pc:sldMkLst>
      </pc:sldChg>
      <pc:sldChg chg="del">
        <pc:chgData name="金宝 陈" userId="1f6f57c11e81be68" providerId="LiveId" clId="{EA6CF794-AAA8-4AD4-B68E-FBFBAEEB4C97}" dt="2025-10-14T02:13:32.106" v="33" actId="47"/>
        <pc:sldMkLst>
          <pc:docMk/>
          <pc:sldMk cId="797144861" sldId="1947"/>
        </pc:sldMkLst>
      </pc:sldChg>
      <pc:sldChg chg="del">
        <pc:chgData name="金宝 陈" userId="1f6f57c11e81be68" providerId="LiveId" clId="{EA6CF794-AAA8-4AD4-B68E-FBFBAEEB4C97}" dt="2025-10-14T02:13:32.512" v="34" actId="47"/>
        <pc:sldMkLst>
          <pc:docMk/>
          <pc:sldMk cId="1621626330" sldId="1948"/>
        </pc:sldMkLst>
      </pc:sldChg>
      <pc:sldChg chg="del">
        <pc:chgData name="金宝 陈" userId="1f6f57c11e81be68" providerId="LiveId" clId="{EA6CF794-AAA8-4AD4-B68E-FBFBAEEB4C97}" dt="2025-10-14T02:13:32.845" v="35" actId="47"/>
        <pc:sldMkLst>
          <pc:docMk/>
          <pc:sldMk cId="1625742400" sldId="1949"/>
        </pc:sldMkLst>
      </pc:sldChg>
      <pc:sldChg chg="del">
        <pc:chgData name="金宝 陈" userId="1f6f57c11e81be68" providerId="LiveId" clId="{EA6CF794-AAA8-4AD4-B68E-FBFBAEEB4C97}" dt="2025-10-14T02:13:34.592" v="39" actId="47"/>
        <pc:sldMkLst>
          <pc:docMk/>
          <pc:sldMk cId="4224505789" sldId="1951"/>
        </pc:sldMkLst>
      </pc:sldChg>
      <pc:sldChg chg="del">
        <pc:chgData name="金宝 陈" userId="1f6f57c11e81be68" providerId="LiveId" clId="{EA6CF794-AAA8-4AD4-B68E-FBFBAEEB4C97}" dt="2025-10-14T02:13:33.650" v="37" actId="47"/>
        <pc:sldMkLst>
          <pc:docMk/>
          <pc:sldMk cId="2277250087" sldId="1952"/>
        </pc:sldMkLst>
      </pc:sldChg>
      <pc:sldChg chg="del">
        <pc:chgData name="金宝 陈" userId="1f6f57c11e81be68" providerId="LiveId" clId="{EA6CF794-AAA8-4AD4-B68E-FBFBAEEB4C97}" dt="2025-10-14T02:13:33.137" v="36" actId="47"/>
        <pc:sldMkLst>
          <pc:docMk/>
          <pc:sldMk cId="3883657923" sldId="1953"/>
        </pc:sldMkLst>
      </pc:sldChg>
      <pc:sldChg chg="del">
        <pc:chgData name="金宝 陈" userId="1f6f57c11e81be68" providerId="LiveId" clId="{EA6CF794-AAA8-4AD4-B68E-FBFBAEEB4C97}" dt="2025-10-14T02:13:34.288" v="38" actId="47"/>
        <pc:sldMkLst>
          <pc:docMk/>
          <pc:sldMk cId="1887072652" sldId="1954"/>
        </pc:sldMkLst>
      </pc:sldChg>
      <pc:sldChg chg="del">
        <pc:chgData name="金宝 陈" userId="1f6f57c11e81be68" providerId="LiveId" clId="{EA6CF794-AAA8-4AD4-B68E-FBFBAEEB4C97}" dt="2025-10-14T02:13:34.873" v="40" actId="47"/>
        <pc:sldMkLst>
          <pc:docMk/>
          <pc:sldMk cId="2957910237" sldId="1955"/>
        </pc:sldMkLst>
      </pc:sldChg>
      <pc:sldChg chg="del">
        <pc:chgData name="金宝 陈" userId="1f6f57c11e81be68" providerId="LiveId" clId="{EA6CF794-AAA8-4AD4-B68E-FBFBAEEB4C97}" dt="2025-10-14T02:13:35.153" v="41" actId="47"/>
        <pc:sldMkLst>
          <pc:docMk/>
          <pc:sldMk cId="1429236047" sldId="1956"/>
        </pc:sldMkLst>
      </pc:sldChg>
      <pc:sldChg chg="del">
        <pc:chgData name="金宝 陈" userId="1f6f57c11e81be68" providerId="LiveId" clId="{EA6CF794-AAA8-4AD4-B68E-FBFBAEEB4C97}" dt="2025-10-14T02:13:35.513" v="42" actId="47"/>
        <pc:sldMkLst>
          <pc:docMk/>
          <pc:sldMk cId="1671287074" sldId="1957"/>
        </pc:sldMkLst>
      </pc:sldChg>
      <pc:sldChg chg="del">
        <pc:chgData name="金宝 陈" userId="1f6f57c11e81be68" providerId="LiveId" clId="{EA6CF794-AAA8-4AD4-B68E-FBFBAEEB4C97}" dt="2025-10-14T02:13:35.851" v="43" actId="47"/>
        <pc:sldMkLst>
          <pc:docMk/>
          <pc:sldMk cId="2911755775" sldId="1958"/>
        </pc:sldMkLst>
      </pc:sldChg>
      <pc:sldChg chg="del">
        <pc:chgData name="金宝 陈" userId="1f6f57c11e81be68" providerId="LiveId" clId="{EA6CF794-AAA8-4AD4-B68E-FBFBAEEB4C97}" dt="2025-10-14T02:13:36.158" v="44" actId="47"/>
        <pc:sldMkLst>
          <pc:docMk/>
          <pc:sldMk cId="2308274325" sldId="1959"/>
        </pc:sldMkLst>
      </pc:sldChg>
      <pc:sldChg chg="del">
        <pc:chgData name="金宝 陈" userId="1f6f57c11e81be68" providerId="LiveId" clId="{EA6CF794-AAA8-4AD4-B68E-FBFBAEEB4C97}" dt="2025-10-14T02:13:36.436" v="45" actId="47"/>
        <pc:sldMkLst>
          <pc:docMk/>
          <pc:sldMk cId="780730115" sldId="1961"/>
        </pc:sldMkLst>
      </pc:sldChg>
      <pc:sldChg chg="del">
        <pc:chgData name="金宝 陈" userId="1f6f57c11e81be68" providerId="LiveId" clId="{EA6CF794-AAA8-4AD4-B68E-FBFBAEEB4C97}" dt="2025-10-14T02:13:36.702" v="46" actId="47"/>
        <pc:sldMkLst>
          <pc:docMk/>
          <pc:sldMk cId="1771581398" sldId="1962"/>
        </pc:sldMkLst>
      </pc:sldChg>
      <pc:sldChg chg="del">
        <pc:chgData name="金宝 陈" userId="1f6f57c11e81be68" providerId="LiveId" clId="{EA6CF794-AAA8-4AD4-B68E-FBFBAEEB4C97}" dt="2025-10-14T02:13:36.978" v="47" actId="47"/>
        <pc:sldMkLst>
          <pc:docMk/>
          <pc:sldMk cId="1603073558" sldId="1963"/>
        </pc:sldMkLst>
      </pc:sldChg>
      <pc:sldChg chg="del">
        <pc:chgData name="金宝 陈" userId="1f6f57c11e81be68" providerId="LiveId" clId="{EA6CF794-AAA8-4AD4-B68E-FBFBAEEB4C97}" dt="2025-10-14T02:13:37.222" v="48" actId="47"/>
        <pc:sldMkLst>
          <pc:docMk/>
          <pc:sldMk cId="1120031722" sldId="1964"/>
        </pc:sldMkLst>
      </pc:sldChg>
      <pc:sldChg chg="del">
        <pc:chgData name="金宝 陈" userId="1f6f57c11e81be68" providerId="LiveId" clId="{EA6CF794-AAA8-4AD4-B68E-FBFBAEEB4C97}" dt="2025-10-14T02:13:37.497" v="49" actId="47"/>
        <pc:sldMkLst>
          <pc:docMk/>
          <pc:sldMk cId="3174381927" sldId="1965"/>
        </pc:sldMkLst>
      </pc:sldChg>
      <pc:sldChg chg="del">
        <pc:chgData name="金宝 陈" userId="1f6f57c11e81be68" providerId="LiveId" clId="{EA6CF794-AAA8-4AD4-B68E-FBFBAEEB4C97}" dt="2025-10-14T02:13:37.945" v="50" actId="47"/>
        <pc:sldMkLst>
          <pc:docMk/>
          <pc:sldMk cId="4041919029" sldId="1966"/>
        </pc:sldMkLst>
      </pc:sldChg>
      <pc:sldChg chg="del">
        <pc:chgData name="金宝 陈" userId="1f6f57c11e81be68" providerId="LiveId" clId="{EA6CF794-AAA8-4AD4-B68E-FBFBAEEB4C97}" dt="2025-10-14T02:13:38.354" v="51" actId="47"/>
        <pc:sldMkLst>
          <pc:docMk/>
          <pc:sldMk cId="1257378569" sldId="1967"/>
        </pc:sldMkLst>
      </pc:sldChg>
      <pc:sldChg chg="del">
        <pc:chgData name="金宝 陈" userId="1f6f57c11e81be68" providerId="LiveId" clId="{EA6CF794-AAA8-4AD4-B68E-FBFBAEEB4C97}" dt="2025-10-14T02:13:38.618" v="52" actId="47"/>
        <pc:sldMkLst>
          <pc:docMk/>
          <pc:sldMk cId="1691247074" sldId="1968"/>
        </pc:sldMkLst>
      </pc:sldChg>
      <pc:sldChg chg="del">
        <pc:chgData name="金宝 陈" userId="1f6f57c11e81be68" providerId="LiveId" clId="{EA6CF794-AAA8-4AD4-B68E-FBFBAEEB4C97}" dt="2025-10-14T02:13:39.024" v="53" actId="47"/>
        <pc:sldMkLst>
          <pc:docMk/>
          <pc:sldMk cId="1163547737" sldId="1969"/>
        </pc:sldMkLst>
      </pc:sldChg>
      <pc:sldChg chg="del">
        <pc:chgData name="金宝 陈" userId="1f6f57c11e81be68" providerId="LiveId" clId="{EA6CF794-AAA8-4AD4-B68E-FBFBAEEB4C97}" dt="2025-10-14T02:13:39.431" v="54" actId="47"/>
        <pc:sldMkLst>
          <pc:docMk/>
          <pc:sldMk cId="4079989133" sldId="1970"/>
        </pc:sldMkLst>
      </pc:sldChg>
      <pc:sldChg chg="del">
        <pc:chgData name="金宝 陈" userId="1f6f57c11e81be68" providerId="LiveId" clId="{EA6CF794-AAA8-4AD4-B68E-FBFBAEEB4C97}" dt="2025-10-14T02:13:39.740" v="55" actId="47"/>
        <pc:sldMkLst>
          <pc:docMk/>
          <pc:sldMk cId="1995486985" sldId="1971"/>
        </pc:sldMkLst>
      </pc:sldChg>
      <pc:sldChg chg="del">
        <pc:chgData name="金宝 陈" userId="1f6f57c11e81be68" providerId="LiveId" clId="{EA6CF794-AAA8-4AD4-B68E-FBFBAEEB4C97}" dt="2025-10-14T02:13:40.570" v="56" actId="47"/>
        <pc:sldMkLst>
          <pc:docMk/>
          <pc:sldMk cId="1730006483" sldId="1972"/>
        </pc:sldMkLst>
      </pc:sldChg>
      <pc:sldChg chg="del">
        <pc:chgData name="金宝 陈" userId="1f6f57c11e81be68" providerId="LiveId" clId="{EA6CF794-AAA8-4AD4-B68E-FBFBAEEB4C97}" dt="2025-10-14T02:13:42.592" v="57" actId="47"/>
        <pc:sldMkLst>
          <pc:docMk/>
          <pc:sldMk cId="983021739" sldId="1973"/>
        </pc:sldMkLst>
      </pc:sldChg>
      <pc:sldChg chg="del">
        <pc:chgData name="金宝 陈" userId="1f6f57c11e81be68" providerId="LiveId" clId="{EA6CF794-AAA8-4AD4-B68E-FBFBAEEB4C97}" dt="2025-10-14T02:13:45.142" v="59" actId="47"/>
        <pc:sldMkLst>
          <pc:docMk/>
          <pc:sldMk cId="3248013950" sldId="1974"/>
        </pc:sldMkLst>
      </pc:sldChg>
      <pc:sldChg chg="del">
        <pc:chgData name="金宝 陈" userId="1f6f57c11e81be68" providerId="LiveId" clId="{EA6CF794-AAA8-4AD4-B68E-FBFBAEEB4C97}" dt="2025-10-14T02:13:46.716" v="60" actId="47"/>
        <pc:sldMkLst>
          <pc:docMk/>
          <pc:sldMk cId="1038755996" sldId="1975"/>
        </pc:sldMkLst>
      </pc:sldChg>
      <pc:sldChg chg="del">
        <pc:chgData name="金宝 陈" userId="1f6f57c11e81be68" providerId="LiveId" clId="{EA6CF794-AAA8-4AD4-B68E-FBFBAEEB4C97}" dt="2025-10-14T02:13:44.004" v="58" actId="47"/>
        <pc:sldMkLst>
          <pc:docMk/>
          <pc:sldMk cId="421923541" sldId="1976"/>
        </pc:sldMkLst>
      </pc:sldChg>
      <pc:sldChg chg="del">
        <pc:chgData name="金宝 陈" userId="1f6f57c11e81be68" providerId="LiveId" clId="{EA6CF794-AAA8-4AD4-B68E-FBFBAEEB4C97}" dt="2025-10-14T02:13:46.935" v="61" actId="47"/>
        <pc:sldMkLst>
          <pc:docMk/>
          <pc:sldMk cId="3392729641" sldId="1977"/>
        </pc:sldMkLst>
      </pc:sldChg>
      <pc:sldChg chg="del">
        <pc:chgData name="金宝 陈" userId="1f6f57c11e81be68" providerId="LiveId" clId="{EA6CF794-AAA8-4AD4-B68E-FBFBAEEB4C97}" dt="2025-10-14T02:13:47.813" v="62" actId="47"/>
        <pc:sldMkLst>
          <pc:docMk/>
          <pc:sldMk cId="1954415569" sldId="1978"/>
        </pc:sldMkLst>
      </pc:sldChg>
      <pc:sldChg chg="del">
        <pc:chgData name="金宝 陈" userId="1f6f57c11e81be68" providerId="LiveId" clId="{EA6CF794-AAA8-4AD4-B68E-FBFBAEEB4C97}" dt="2025-10-14T02:13:48.526" v="63" actId="47"/>
        <pc:sldMkLst>
          <pc:docMk/>
          <pc:sldMk cId="2887452728" sldId="1979"/>
        </pc:sldMkLst>
      </pc:sldChg>
      <pc:sldChg chg="del">
        <pc:chgData name="金宝 陈" userId="1f6f57c11e81be68" providerId="LiveId" clId="{EA6CF794-AAA8-4AD4-B68E-FBFBAEEB4C97}" dt="2025-10-14T02:13:49.045" v="64" actId="47"/>
        <pc:sldMkLst>
          <pc:docMk/>
          <pc:sldMk cId="3714851183" sldId="1980"/>
        </pc:sldMkLst>
      </pc:sldChg>
      <pc:sldChg chg="del">
        <pc:chgData name="金宝 陈" userId="1f6f57c11e81be68" providerId="LiveId" clId="{EA6CF794-AAA8-4AD4-B68E-FBFBAEEB4C97}" dt="2025-10-14T02:13:49.667" v="65" actId="47"/>
        <pc:sldMkLst>
          <pc:docMk/>
          <pc:sldMk cId="695304530" sldId="1981"/>
        </pc:sldMkLst>
      </pc:sldChg>
      <pc:sldChg chg="del">
        <pc:chgData name="金宝 陈" userId="1f6f57c11e81be68" providerId="LiveId" clId="{EA6CF794-AAA8-4AD4-B68E-FBFBAEEB4C97}" dt="2025-10-14T02:13:49.936" v="66" actId="47"/>
        <pc:sldMkLst>
          <pc:docMk/>
          <pc:sldMk cId="514140939" sldId="1982"/>
        </pc:sldMkLst>
      </pc:sldChg>
      <pc:sldChg chg="del">
        <pc:chgData name="金宝 陈" userId="1f6f57c11e81be68" providerId="LiveId" clId="{EA6CF794-AAA8-4AD4-B68E-FBFBAEEB4C97}" dt="2025-10-14T02:13:50.368" v="67" actId="47"/>
        <pc:sldMkLst>
          <pc:docMk/>
          <pc:sldMk cId="431796623" sldId="1983"/>
        </pc:sldMkLst>
      </pc:sldChg>
      <pc:sldChg chg="del">
        <pc:chgData name="金宝 陈" userId="1f6f57c11e81be68" providerId="LiveId" clId="{EA6CF794-AAA8-4AD4-B68E-FBFBAEEB4C97}" dt="2025-10-14T02:13:52.588" v="68" actId="47"/>
        <pc:sldMkLst>
          <pc:docMk/>
          <pc:sldMk cId="717203640" sldId="1984"/>
        </pc:sldMkLst>
      </pc:sldChg>
      <pc:sldChg chg="del">
        <pc:chgData name="金宝 陈" userId="1f6f57c11e81be68" providerId="LiveId" clId="{EA6CF794-AAA8-4AD4-B68E-FBFBAEEB4C97}" dt="2025-10-14T02:13:54.832" v="70" actId="47"/>
        <pc:sldMkLst>
          <pc:docMk/>
          <pc:sldMk cId="3321221604" sldId="1985"/>
        </pc:sldMkLst>
      </pc:sldChg>
      <pc:sldChg chg="del">
        <pc:chgData name="金宝 陈" userId="1f6f57c11e81be68" providerId="LiveId" clId="{EA6CF794-AAA8-4AD4-B68E-FBFBAEEB4C97}" dt="2025-10-14T02:13:53.667" v="69" actId="47"/>
        <pc:sldMkLst>
          <pc:docMk/>
          <pc:sldMk cId="2377399708" sldId="1986"/>
        </pc:sldMkLst>
      </pc:sldChg>
      <pc:sldMasterChg chg="delSldLayout">
        <pc:chgData name="金宝 陈" userId="1f6f57c11e81be68" providerId="LiveId" clId="{EA6CF794-AAA8-4AD4-B68E-FBFBAEEB4C97}" dt="2025-10-14T02:13:54.832" v="70" actId="47"/>
        <pc:sldMasterMkLst>
          <pc:docMk/>
          <pc:sldMasterMk cId="2868017314" sldId="2147483650"/>
        </pc:sldMasterMkLst>
        <pc:sldLayoutChg chg="del">
          <pc:chgData name="金宝 陈" userId="1f6f57c11e81be68" providerId="LiveId" clId="{EA6CF794-AAA8-4AD4-B68E-FBFBAEEB4C97}" dt="2025-10-14T02:13:54.832" v="70" actId="47"/>
          <pc:sldLayoutMkLst>
            <pc:docMk/>
            <pc:sldMasterMk cId="2868017314" sldId="2147483650"/>
            <pc:sldLayoutMk cId="3360399219" sldId="2147483661"/>
          </pc:sldLayoutMkLst>
        </pc:sldLayoutChg>
      </pc:sldMasterChg>
    </pc:docChg>
  </pc:docChgLst>
  <pc:docChgLst>
    <pc:chgData name="金宝 陈" userId="1f6f57c11e81be68" providerId="LiveId" clId="{CF71895A-9A9C-4262-A818-B254CBDD0B16}"/>
    <pc:docChg chg="addSld modSld">
      <pc:chgData name="金宝 陈" userId="1f6f57c11e81be68" providerId="LiveId" clId="{CF71895A-9A9C-4262-A818-B254CBDD0B16}" dt="2025-03-27T06:50:35.056" v="354" actId="20577"/>
      <pc:docMkLst>
        <pc:docMk/>
      </pc:docMkLst>
      <pc:sldChg chg="modSp mod">
        <pc:chgData name="金宝 陈" userId="1f6f57c11e81be68" providerId="LiveId" clId="{CF71895A-9A9C-4262-A818-B254CBDD0B16}" dt="2025-03-05T02:41:21.761" v="241" actId="20577"/>
        <pc:sldMkLst>
          <pc:docMk/>
          <pc:sldMk cId="4017233601" sldId="1933"/>
        </pc:sldMkLst>
        <pc:spChg chg="mod">
          <ac:chgData name="金宝 陈" userId="1f6f57c11e81be68" providerId="LiveId" clId="{CF71895A-9A9C-4262-A818-B254CBDD0B16}" dt="2025-03-05T02:41:21.761" v="241" actId="20577"/>
          <ac:spMkLst>
            <pc:docMk/>
            <pc:sldMk cId="4017233601" sldId="1933"/>
            <ac:spMk id="3" creationId="{4B89D142-632A-430F-BE48-875B2D5F255E}"/>
          </ac:spMkLst>
        </pc:spChg>
      </pc:sldChg>
      <pc:sldChg chg="modSp add mod">
        <pc:chgData name="金宝 陈" userId="1f6f57c11e81be68" providerId="LiveId" clId="{CF71895A-9A9C-4262-A818-B254CBDD0B16}" dt="2025-03-05T01:45:17.417" v="99" actId="20577"/>
        <pc:sldMkLst>
          <pc:docMk/>
          <pc:sldMk cId="1482608359" sldId="1934"/>
        </pc:sldMkLst>
        <pc:spChg chg="mod">
          <ac:chgData name="金宝 陈" userId="1f6f57c11e81be68" providerId="LiveId" clId="{CF71895A-9A9C-4262-A818-B254CBDD0B16}" dt="2025-03-05T01:45:17.417" v="99" actId="20577"/>
          <ac:spMkLst>
            <pc:docMk/>
            <pc:sldMk cId="1482608359" sldId="1934"/>
            <ac:spMk id="3" creationId="{4B89D142-632A-430F-BE48-875B2D5F255E}"/>
          </ac:spMkLst>
        </pc:spChg>
        <pc:spChg chg="mod">
          <ac:chgData name="金宝 陈" userId="1f6f57c11e81be68" providerId="LiveId" clId="{CF71895A-9A9C-4262-A818-B254CBDD0B16}" dt="2025-03-05T01:44:41.235" v="14" actId="20577"/>
          <ac:spMkLst>
            <pc:docMk/>
            <pc:sldMk cId="1482608359" sldId="1934"/>
            <ac:spMk id="8" creationId="{AE548E95-3182-4D23-9BD6-669CE8807DDB}"/>
          </ac:spMkLst>
        </pc:spChg>
      </pc:sldChg>
      <pc:sldChg chg="modNotesTx">
        <pc:chgData name="金宝 陈" userId="1f6f57c11e81be68" providerId="LiveId" clId="{CF71895A-9A9C-4262-A818-B254CBDD0B16}" dt="2025-03-06T06:46:01.820" v="297" actId="20577"/>
        <pc:sldMkLst>
          <pc:docMk/>
          <pc:sldMk cId="1938625627" sldId="1937"/>
        </pc:sldMkLst>
      </pc:sldChg>
      <pc:sldChg chg="modSp mod">
        <pc:chgData name="金宝 陈" userId="1f6f57c11e81be68" providerId="LiveId" clId="{CF71895A-9A9C-4262-A818-B254CBDD0B16}" dt="2025-03-20T06:03:01.509" v="299" actId="20577"/>
        <pc:sldMkLst>
          <pc:docMk/>
          <pc:sldMk cId="714136808" sldId="1946"/>
        </pc:sldMkLst>
        <pc:spChg chg="mod">
          <ac:chgData name="金宝 陈" userId="1f6f57c11e81be68" providerId="LiveId" clId="{CF71895A-9A9C-4262-A818-B254CBDD0B16}" dt="2025-03-20T06:03:01.509" v="299" actId="20577"/>
          <ac:spMkLst>
            <pc:docMk/>
            <pc:sldMk cId="714136808" sldId="1946"/>
            <ac:spMk id="8" creationId="{AE548E95-3182-4D23-9BD6-669CE8807DDB}"/>
          </ac:spMkLst>
        </pc:spChg>
      </pc:sldChg>
      <pc:sldChg chg="modSp mod">
        <pc:chgData name="金宝 陈" userId="1f6f57c11e81be68" providerId="LiveId" clId="{CF71895A-9A9C-4262-A818-B254CBDD0B16}" dt="2025-03-27T06:50:35.056" v="354" actId="20577"/>
        <pc:sldMkLst>
          <pc:docMk/>
          <pc:sldMk cId="2277250087" sldId="1952"/>
        </pc:sldMkLst>
        <pc:spChg chg="mod">
          <ac:chgData name="金宝 陈" userId="1f6f57c11e81be68" providerId="LiveId" clId="{CF71895A-9A9C-4262-A818-B254CBDD0B16}" dt="2025-03-27T06:50:35.056" v="354" actId="20577"/>
          <ac:spMkLst>
            <pc:docMk/>
            <pc:sldMk cId="2277250087" sldId="1952"/>
            <ac:spMk id="3" creationId="{4B89D142-632A-430F-BE48-875B2D5F255E}"/>
          </ac:spMkLst>
        </pc:spChg>
      </pc:sldChg>
      <pc:sldChg chg="modSp mod">
        <pc:chgData name="金宝 陈" userId="1f6f57c11e81be68" providerId="LiveId" clId="{CF71895A-9A9C-4262-A818-B254CBDD0B16}" dt="2025-03-20T06:56:47.595" v="301" actId="1076"/>
        <pc:sldMkLst>
          <pc:docMk/>
          <pc:sldMk cId="1887072652" sldId="1954"/>
        </pc:sldMkLst>
        <pc:spChg chg="mod">
          <ac:chgData name="金宝 陈" userId="1f6f57c11e81be68" providerId="LiveId" clId="{CF71895A-9A9C-4262-A818-B254CBDD0B16}" dt="2025-03-20T06:56:43.177" v="300" actId="1076"/>
          <ac:spMkLst>
            <pc:docMk/>
            <pc:sldMk cId="1887072652" sldId="1954"/>
            <ac:spMk id="40" creationId="{302F405C-B575-4D20-B5D2-F3B137D09E41}"/>
          </ac:spMkLst>
        </pc:spChg>
        <pc:picChg chg="mod">
          <ac:chgData name="金宝 陈" userId="1f6f57c11e81be68" providerId="LiveId" clId="{CF71895A-9A9C-4262-A818-B254CBDD0B16}" dt="2025-03-20T06:56:47.595" v="301" actId="1076"/>
          <ac:picMkLst>
            <pc:docMk/>
            <pc:sldMk cId="1887072652" sldId="1954"/>
            <ac:picMk id="42" creationId="{8E4F0443-AEBC-40F9-98CA-CBC9B3D4F0D1}"/>
          </ac:picMkLst>
        </pc:picChg>
      </pc:sldChg>
    </pc:docChg>
  </pc:docChgLst>
  <pc:docChgLst>
    <pc:chgData name="金宝 陈" userId="1f6f57c11e81be68" providerId="LiveId" clId="{16EF54E6-9BBB-4E11-85F6-7335F16ECAE2}"/>
    <pc:docChg chg="addSld modSld">
      <pc:chgData name="金宝 陈" userId="1f6f57c11e81be68" providerId="LiveId" clId="{16EF54E6-9BBB-4E11-85F6-7335F16ECAE2}" dt="2026-03-18T06:16:43.310" v="61"/>
      <pc:docMkLst>
        <pc:docMk/>
      </pc:docMkLst>
      <pc:sldChg chg="modNotesTx">
        <pc:chgData name="金宝 陈" userId="1f6f57c11e81be68" providerId="LiveId" clId="{16EF54E6-9BBB-4E11-85F6-7335F16ECAE2}" dt="2026-03-11T06:29:18.147" v="20" actId="20577"/>
        <pc:sldMkLst>
          <pc:docMk/>
          <pc:sldMk cId="1572357241" sldId="3008"/>
        </pc:sldMkLst>
      </pc:sldChg>
      <pc:sldChg chg="modSp mod">
        <pc:chgData name="金宝 陈" userId="1f6f57c11e81be68" providerId="LiveId" clId="{16EF54E6-9BBB-4E11-85F6-7335F16ECAE2}" dt="2026-03-11T06:09:31.863" v="1" actId="1076"/>
        <pc:sldMkLst>
          <pc:docMk/>
          <pc:sldMk cId="3163178877" sldId="3010"/>
        </pc:sldMkLst>
        <pc:picChg chg="mod">
          <ac:chgData name="金宝 陈" userId="1f6f57c11e81be68" providerId="LiveId" clId="{16EF54E6-9BBB-4E11-85F6-7335F16ECAE2}" dt="2026-03-11T06:09:31.863" v="1" actId="1076"/>
          <ac:picMkLst>
            <pc:docMk/>
            <pc:sldMk cId="3163178877" sldId="3010"/>
            <ac:picMk id="8" creationId="{E076539D-539F-40C5-8A82-9514F5521B7C}"/>
          </ac:picMkLst>
        </pc:picChg>
      </pc:sldChg>
      <pc:sldChg chg="modNotesTx">
        <pc:chgData name="金宝 陈" userId="1f6f57c11e81be68" providerId="LiveId" clId="{16EF54E6-9BBB-4E11-85F6-7335F16ECAE2}" dt="2026-03-11T06:46:04.916" v="60" actId="20577"/>
        <pc:sldMkLst>
          <pc:docMk/>
          <pc:sldMk cId="3131864435" sldId="3014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1850060031" sldId="3018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6015108" sldId="3019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2255222843" sldId="3020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1329458205" sldId="3021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2256222075" sldId="3022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680632532" sldId="3023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1535126795" sldId="3024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707871600" sldId="3025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3198775812" sldId="3026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1538200419" sldId="3027"/>
        </pc:sldMkLst>
      </pc:sldChg>
      <pc:sldChg chg="add">
        <pc:chgData name="金宝 陈" userId="1f6f57c11e81be68" providerId="LiveId" clId="{16EF54E6-9BBB-4E11-85F6-7335F16ECAE2}" dt="2026-03-18T06:16:43.310" v="61"/>
        <pc:sldMkLst>
          <pc:docMk/>
          <pc:sldMk cId="528296799" sldId="302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66769791-7502-4E82-A782-42B0DE2788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6CE1B2-4CCE-4EB6-B48F-700E9047F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1403E-C70A-4B52-B79D-35EF8AD7BB0B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44E05C8-2E6E-4825-BB1C-96D6748355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65C2E00-7DC3-4162-BAB3-AC9FD2853B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5A92A-043E-47AA-94D9-9424DA6C5C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462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B2568-D8A3-4FF4-BAA2-A310E3EDA64E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6460B-A568-42EF-A9F3-45FAAC6AA7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929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6460B-A568-42EF-A9F3-45FAAC6AA7C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793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03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BBF8CFD-8979-6B41-923E-479EE9D31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27063" indent="-315913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00113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160463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404000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FD7C491-4DB4-9F49-9AEA-FF0EDF6B6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4" name="日期占位符 2">
            <a:extLst>
              <a:ext uri="{FF2B5EF4-FFF2-40B4-BE49-F238E27FC236}">
                <a16:creationId xmlns:a16="http://schemas.microsoft.com/office/drawing/2014/main" id="{289AF1B1-F8AF-9F4A-BB55-62C4D4F4B2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>
            <a:extLst>
              <a:ext uri="{FF2B5EF4-FFF2-40B4-BE49-F238E27FC236}">
                <a16:creationId xmlns:a16="http://schemas.microsoft.com/office/drawing/2014/main" id="{FB2C05E7-C61D-7A4D-AEF8-4EC2E287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zh-CN" altLang="en-US" dirty="0"/>
              <a:t>姓名：</a:t>
            </a:r>
            <a:r>
              <a:rPr lang="en-US" altLang="zh-CN" dirty="0"/>
              <a:t>XXX</a:t>
            </a:r>
            <a:endParaRPr lang="zh-CN" altLang="en-US" dirty="0"/>
          </a:p>
        </p:txBody>
      </p:sp>
      <p:sp>
        <p:nvSpPr>
          <p:cNvPr id="7" name="矩形: 圆角 22">
            <a:extLst>
              <a:ext uri="{FF2B5EF4-FFF2-40B4-BE49-F238E27FC236}">
                <a16:creationId xmlns:a16="http://schemas.microsoft.com/office/drawing/2014/main" id="{2353B46D-92D7-43F6-B39F-D17490099C0E}"/>
              </a:ext>
            </a:extLst>
          </p:cNvPr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‹#›</a:t>
            </a:fld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平行四边形 9">
            <a:extLst>
              <a:ext uri="{FF2B5EF4-FFF2-40B4-BE49-F238E27FC236}">
                <a16:creationId xmlns:a16="http://schemas.microsoft.com/office/drawing/2014/main" id="{CF070881-46C6-4933-90A8-CFF40A0FBF12}"/>
              </a:ext>
            </a:extLst>
          </p:cNvPr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>
            <a:extLst>
              <a:ext uri="{FF2B5EF4-FFF2-40B4-BE49-F238E27FC236}">
                <a16:creationId xmlns:a16="http://schemas.microsoft.com/office/drawing/2014/main" id="{B1201DA1-814D-477D-93C1-4CE97B76CA07}"/>
              </a:ext>
            </a:extLst>
          </p:cNvPr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257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6E697C5D-6C8F-4D46-9330-2B940934CFC6}"/>
              </a:ext>
            </a:extLst>
          </p:cNvPr>
          <p:cNvSpPr>
            <a:spLocks/>
          </p:cNvSpPr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A295C45-73AF-41E3-902B-11723E5302A0}"/>
              </a:ext>
            </a:extLst>
          </p:cNvPr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0F65869C-792C-4168-AFBF-A3E1D085281D}"/>
                </a:ext>
              </a:extLst>
            </p:cNvPr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169B98D5-8265-412F-8EB8-4CD81675BAE0}"/>
                </a:ext>
              </a:extLst>
            </p:cNvPr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22ECC4FE-E319-4B99-828B-E3F9C00C25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91F53CB-A772-2B03-E1D9-E1EE3AB8A7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>
            <a:extLst>
              <a:ext uri="{FF2B5EF4-FFF2-40B4-BE49-F238E27FC236}">
                <a16:creationId xmlns:a16="http://schemas.microsoft.com/office/drawing/2014/main" id="{A58069E8-BA29-4224-9A43-86A987021E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8517" y="6356352"/>
            <a:ext cx="4606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 dirty="0"/>
              <a:t>复杂软件系统中安全问题的检测与修复</a:t>
            </a:r>
          </a:p>
        </p:txBody>
      </p:sp>
    </p:spTree>
    <p:extLst>
      <p:ext uri="{BB962C8B-B14F-4D97-AF65-F5344CB8AC3E}">
        <p14:creationId xmlns:p14="http://schemas.microsoft.com/office/powerpoint/2010/main" val="1037151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FBAE40"/>
          </p15:clr>
        </p15:guide>
        <p15:guide id="2" pos="548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0898" y="4115289"/>
            <a:ext cx="17736548" cy="274320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C6BDBB2-4D15-4A40-90D7-2B2BCB8DBB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DBAD14C8-1E0C-41E3-A005-6B94E10DE9C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6432121-F28C-416A-91B0-B0B9B1AAECF6}"/>
              </a:ext>
            </a:extLst>
          </p:cNvPr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76642C83-38A1-4BFE-9337-24E768254F85}"/>
                </a:ext>
              </a:extLst>
            </p:cNvPr>
            <p:cNvCxnSpPr>
              <a:cxnSpLocks/>
            </p:cNvCxnSpPr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4596722D-D8E5-4EF1-9D4D-94A61122F103}"/>
                </a:ext>
              </a:extLst>
            </p:cNvPr>
            <p:cNvCxnSpPr>
              <a:cxnSpLocks/>
            </p:cNvCxnSpPr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>
            <a:extLst>
              <a:ext uri="{FF2B5EF4-FFF2-40B4-BE49-F238E27FC236}">
                <a16:creationId xmlns:a16="http://schemas.microsoft.com/office/drawing/2014/main" id="{70403E61-F6B7-43D4-AAAB-5F2B2CC61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1DA3E79F-9014-4BDA-892F-39855638A100}"/>
              </a:ext>
            </a:extLst>
          </p:cNvPr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C30DB5E5-6C19-4489-B613-8899EE83C1B6}"/>
                </a:ext>
              </a:extLst>
            </p:cNvPr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 dirty="0">
                  <a:cs typeface="+mn-ea"/>
                  <a:sym typeface="+mn-lt"/>
                </a:rPr>
                <a:t>陈金宝</a:t>
              </a:r>
            </a:p>
          </p:txBody>
        </p:sp>
        <p:sp>
          <p:nvSpPr>
            <p:cNvPr id="16" name="矩形: 圆角 13">
              <a:extLst>
                <a:ext uri="{FF2B5EF4-FFF2-40B4-BE49-F238E27FC236}">
                  <a16:creationId xmlns:a16="http://schemas.microsoft.com/office/drawing/2014/main" id="{BC896F40-E842-4E35-B6C8-AEB7CE434271}"/>
                </a:ext>
              </a:extLst>
            </p:cNvPr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D6FE6493-7025-468F-A867-FC989AB2B01C}"/>
              </a:ext>
            </a:extLst>
          </p:cNvPr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EA6CD2D8-065B-47BB-9B20-8AF765D45074}"/>
                </a:ext>
              </a:extLst>
            </p:cNvPr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103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6ACBB716-BB5C-4C2A-80AF-681DA9850F3B}"/>
                </a:ext>
              </a:extLst>
            </p:cNvPr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(yuzhang@ustc.edu.cn)</a:t>
              </a:r>
            </a:p>
            <a:p>
              <a:pPr algn="ctr" defTabSz="914103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01598267-5F8F-4596-A47A-8C4589E896D5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C8F62F6B-6DC8-4E64-A1AD-E712CCA7CA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  <a:t>2026年7月22日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0757781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C6BDBB2-4D15-4A40-90D7-2B2BCB8DBB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DBAD14C8-1E0C-41E3-A005-6B94E10DE9C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39541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7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>
            <a:extLst>
              <a:ext uri="{FF2B5EF4-FFF2-40B4-BE49-F238E27FC236}">
                <a16:creationId xmlns:a16="http://schemas.microsoft.com/office/drawing/2014/main" id="{85CBF31C-82FA-469A-AA59-957D24D5FB5F}"/>
              </a:ext>
            </a:extLst>
          </p:cNvPr>
          <p:cNvSpPr txBox="1">
            <a:spLocks/>
          </p:cNvSpPr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CB8202E-66C0-4638-8271-6144A07FDE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3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>
            <a:extLst>
              <a:ext uri="{FF2B5EF4-FFF2-40B4-BE49-F238E27FC236}">
                <a16:creationId xmlns:a16="http://schemas.microsoft.com/office/drawing/2014/main" id="{85CBF31C-82FA-469A-AA59-957D24D5FB5F}"/>
              </a:ext>
            </a:extLst>
          </p:cNvPr>
          <p:cNvSpPr txBox="1">
            <a:spLocks/>
          </p:cNvSpPr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CB8202E-66C0-4638-8271-6144A07FDE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59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EFA7716-3E90-47A6-B362-91D7C62DD4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8301FCDF-723F-4834-9A12-11AABB0C26B9}"/>
              </a:ext>
            </a:extLst>
          </p:cNvPr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>
              <a:extLst>
                <a:ext uri="{FF2B5EF4-FFF2-40B4-BE49-F238E27FC236}">
                  <a16:creationId xmlns:a16="http://schemas.microsoft.com/office/drawing/2014/main" id="{BE9E4818-BBF0-4362-8E19-49F480640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5DCBBF95-6637-4E9A-82E8-39293AB775F2}"/>
                </a:ext>
              </a:extLst>
            </p:cNvPr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242C8E0-D7B8-4F3A-942C-7FFC2A6F5010}"/>
                  </a:ext>
                </a:extLst>
              </p:cNvPr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B412824C-A19F-49D0-9E7E-A8A5FF99A6A2}"/>
                  </a:ext>
                </a:extLst>
              </p:cNvPr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>
            <a:extLst>
              <a:ext uri="{FF2B5EF4-FFF2-40B4-BE49-F238E27FC236}">
                <a16:creationId xmlns:a16="http://schemas.microsoft.com/office/drawing/2014/main" id="{E9B5547D-0CDC-47B8-B8E8-A105CF04A438}"/>
              </a:ext>
            </a:extLst>
          </p:cNvPr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714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6E697C5D-6C8F-4D46-9330-2B940934CFC6}"/>
              </a:ext>
            </a:extLst>
          </p:cNvPr>
          <p:cNvSpPr>
            <a:spLocks/>
          </p:cNvSpPr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A295C45-73AF-41E3-902B-11723E5302A0}"/>
              </a:ext>
            </a:extLst>
          </p:cNvPr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0F65869C-792C-4168-AFBF-A3E1D085281D}"/>
                </a:ext>
              </a:extLst>
            </p:cNvPr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169B98D5-8265-412F-8EB8-4CD81675BAE0}"/>
                </a:ext>
              </a:extLst>
            </p:cNvPr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91F53CB-A772-2B03-E1D9-E1EE3AB8A7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>
            <a:extLst>
              <a:ext uri="{FF2B5EF4-FFF2-40B4-BE49-F238E27FC236}">
                <a16:creationId xmlns:a16="http://schemas.microsoft.com/office/drawing/2014/main" id="{A58069E8-BA29-4224-9A43-86A987021E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6267" y="6428329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‹#›</a:t>
            </a:fld>
            <a:endParaRPr lang="en-US" dirty="0"/>
          </a:p>
        </p:txBody>
      </p:sp>
      <p:sp>
        <p:nvSpPr>
          <p:cNvPr id="15" name="Footer Placeholder 4"/>
          <p:cNvSpPr txBox="1">
            <a:spLocks/>
          </p:cNvSpPr>
          <p:nvPr userDrawn="1"/>
        </p:nvSpPr>
        <p:spPr>
          <a:xfrm>
            <a:off x="5212592" y="6367720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姓名：标题</a:t>
            </a:r>
          </a:p>
        </p:txBody>
      </p:sp>
      <p:sp>
        <p:nvSpPr>
          <p:cNvPr id="16" name="平行四边形 15">
            <a:extLst>
              <a:ext uri="{FF2B5EF4-FFF2-40B4-BE49-F238E27FC236}">
                <a16:creationId xmlns:a16="http://schemas.microsoft.com/office/drawing/2014/main" id="{CF070881-46C6-4933-90A8-CFF40A0FBF12}"/>
              </a:ext>
            </a:extLst>
          </p:cNvPr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>
            <a:extLst>
              <a:ext uri="{FF2B5EF4-FFF2-40B4-BE49-F238E27FC236}">
                <a16:creationId xmlns:a16="http://schemas.microsoft.com/office/drawing/2014/main" id="{B1201DA1-814D-477D-93C1-4CE97B76CA07}"/>
              </a:ext>
            </a:extLst>
          </p:cNvPr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标题 1">
            <a:extLst>
              <a:ext uri="{FF2B5EF4-FFF2-40B4-BE49-F238E27FC236}">
                <a16:creationId xmlns:a16="http://schemas.microsoft.com/office/drawing/2014/main" id="{E78AB12E-E9FE-4FF7-BDDC-859E73CD3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3" y="203162"/>
            <a:ext cx="9672834" cy="407389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C6B6B9-A184-499E-84C1-D86E1AF6A698}"/>
              </a:ext>
            </a:extLst>
          </p:cNvPr>
          <p:cNvSpPr txBox="1">
            <a:spLocks/>
          </p:cNvSpPr>
          <p:nvPr userDrawn="1"/>
        </p:nvSpPr>
        <p:spPr>
          <a:xfrm>
            <a:off x="286089" y="6367719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</p:spTree>
    <p:extLst>
      <p:ext uri="{BB962C8B-B14F-4D97-AF65-F5344CB8AC3E}">
        <p14:creationId xmlns:p14="http://schemas.microsoft.com/office/powerpoint/2010/main" val="404685700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272">
          <p15:clr>
            <a:srgbClr val="FBAE40"/>
          </p15:clr>
        </p15:guide>
        <p15:guide id="2" pos="548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C6FA940-B835-F2D7-452C-4967C4958DCA}"/>
              </a:ext>
            </a:extLst>
          </p:cNvPr>
          <p:cNvSpPr>
            <a:spLocks/>
          </p:cNvSpPr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6E697C5D-6C8F-4D46-9330-2B940934CFC6}"/>
              </a:ext>
            </a:extLst>
          </p:cNvPr>
          <p:cNvSpPr>
            <a:spLocks/>
          </p:cNvSpPr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A295C45-73AF-41E3-902B-11723E5302A0}"/>
              </a:ext>
            </a:extLst>
          </p:cNvPr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0F65869C-792C-4168-AFBF-A3E1D085281D}"/>
                </a:ext>
              </a:extLst>
            </p:cNvPr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169B98D5-8265-412F-8EB8-4CD81675BAE0}"/>
                </a:ext>
              </a:extLst>
            </p:cNvPr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6" name="灯片编号占位符 15">
            <a:extLst>
              <a:ext uri="{FF2B5EF4-FFF2-40B4-BE49-F238E27FC236}">
                <a16:creationId xmlns:a16="http://schemas.microsoft.com/office/drawing/2014/main" id="{A58069E8-BA29-4224-9A43-86A987021E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‹#›</a:t>
            </a:fld>
            <a:endParaRPr lang="en-US" dirty="0"/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EE9FC4B0-E527-4DBA-AE29-36EF8CDEA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3" y="203162"/>
            <a:ext cx="9672834" cy="407389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0609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FBAE40"/>
          </p15:clr>
        </p15:guide>
        <p15:guide id="2" pos="548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01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0" r:id="rId3"/>
    <p:sldLayoutId id="2147483659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2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>
          <p15:clr>
            <a:srgbClr val="F26B43"/>
          </p15:clr>
        </p15:guide>
        <p15:guide id="2" orient="horz" pos="472">
          <p15:clr>
            <a:srgbClr val="F26B43"/>
          </p15:clr>
        </p15:guide>
        <p15:guide id="3" orient="horz" pos="4104">
          <p15:clr>
            <a:srgbClr val="F26B43"/>
          </p15:clr>
        </p15:guide>
        <p15:guide id="4" orient="horz" pos="40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l.acm.org/doi/10.1145/3731569.3764827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E6CA2E-FA2A-4620-BC93-51E75CBA9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SOSP’25 </a:t>
            </a:r>
            <a:r>
              <a:rPr lang="en-US" altLang="zh-CN" dirty="0" err="1"/>
              <a:t>Knighter</a:t>
            </a:r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3AB1EDA-D953-45B1-BB0C-7D99C25A6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1BA11-E42E-411D-8B9C-8D8EA8ED66A1}" type="datetime2">
              <a:rPr lang="zh-CN" altLang="en-US" smtClean="0"/>
              <a:t>2026年7月22日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45772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E539FF7-C1D9-4728-85DC-6584541EF6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本周工作</a:t>
            </a:r>
            <a:r>
              <a:rPr lang="en-US" altLang="zh-CN" dirty="0"/>
              <a:t>2 – </a:t>
            </a:r>
            <a:r>
              <a:rPr lang="zh-CN" altLang="en-US" dirty="0"/>
              <a:t>论文阅读</a:t>
            </a:r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1203BBC0-00B7-47F8-A0D2-A84D7A12A997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665992" y="2022389"/>
            <a:ext cx="10860016" cy="3553321"/>
          </a:xfr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41619B-F2A2-4D98-BB4D-B22345999A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2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CC8624-43FF-4472-8387-A399BD11FA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复杂软件系统中安全问题的检测与修复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3424219-9DDC-4F18-843D-AB8302370CD8}"/>
              </a:ext>
            </a:extLst>
          </p:cNvPr>
          <p:cNvSpPr txBox="1"/>
          <p:nvPr/>
        </p:nvSpPr>
        <p:spPr>
          <a:xfrm>
            <a:off x="798163" y="1503336"/>
            <a:ext cx="2409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hlinkClick r:id="rId3"/>
              </a:rPr>
              <a:t>SOSP’25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02209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51A24E7-E52B-469A-BA53-5E164AD9D3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本周工作</a:t>
            </a:r>
            <a:r>
              <a:rPr lang="en-US" altLang="zh-CN" dirty="0"/>
              <a:t>2 – </a:t>
            </a:r>
            <a:r>
              <a:rPr lang="zh-CN" altLang="en-US" dirty="0"/>
              <a:t>论文阅读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256E7E-BD01-4907-848C-43BF457F6F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dirty="0"/>
              <a:t>动机</a:t>
            </a:r>
            <a:endParaRPr lang="en-US" altLang="zh-CN" dirty="0"/>
          </a:p>
          <a:p>
            <a:pPr lvl="1"/>
            <a:r>
              <a:rPr lang="zh-CN" altLang="en-US" dirty="0"/>
              <a:t>现有静态分析工具（如</a:t>
            </a:r>
            <a:r>
              <a:rPr lang="en-US" altLang="zh-CN" dirty="0"/>
              <a:t>CSA</a:t>
            </a:r>
            <a:r>
              <a:rPr lang="zh-CN" altLang="en-US" dirty="0"/>
              <a:t>）依赖专家来识别模式，构建</a:t>
            </a:r>
            <a:r>
              <a:rPr lang="en-US" altLang="zh-CN" dirty="0"/>
              <a:t>checker</a:t>
            </a:r>
          </a:p>
          <a:p>
            <a:pPr lvl="2"/>
            <a:r>
              <a:rPr lang="zh-CN" altLang="en-US" dirty="0"/>
              <a:t>成本高</a:t>
            </a:r>
            <a:endParaRPr lang="en-US" altLang="zh-CN" dirty="0"/>
          </a:p>
          <a:p>
            <a:pPr lvl="2"/>
            <a:r>
              <a:rPr lang="zh-CN" altLang="en-US" dirty="0"/>
              <a:t>只能处理一些特定的场景</a:t>
            </a:r>
            <a:endParaRPr lang="en-US" altLang="zh-CN" dirty="0"/>
          </a:p>
          <a:p>
            <a:pPr lvl="1"/>
            <a:r>
              <a:rPr lang="en-US" altLang="zh-CN" dirty="0"/>
              <a:t>LLM</a:t>
            </a:r>
            <a:r>
              <a:rPr lang="zh-CN" altLang="en-US" dirty="0"/>
              <a:t>进行静态分析的局限</a:t>
            </a:r>
            <a:endParaRPr lang="en-US" altLang="zh-CN" dirty="0"/>
          </a:p>
          <a:p>
            <a:pPr lvl="2"/>
            <a:r>
              <a:rPr lang="zh-CN" altLang="en-US" dirty="0"/>
              <a:t>长上下文推理能力下降、幻觉等</a:t>
            </a:r>
            <a:endParaRPr lang="en-US" altLang="zh-CN" dirty="0"/>
          </a:p>
          <a:p>
            <a:pPr lvl="1"/>
            <a:r>
              <a:rPr lang="zh-CN" altLang="en-US" dirty="0"/>
              <a:t>本文工作</a:t>
            </a:r>
            <a:endParaRPr lang="en-US" altLang="zh-CN" dirty="0"/>
          </a:p>
          <a:p>
            <a:pPr lvl="2"/>
            <a:r>
              <a:rPr lang="zh-CN" altLang="en-US" dirty="0"/>
              <a:t>不让</a:t>
            </a:r>
            <a:r>
              <a:rPr lang="en-US" altLang="zh-CN" dirty="0"/>
              <a:t>LLM</a:t>
            </a:r>
            <a:r>
              <a:rPr lang="zh-CN" altLang="en-US" dirty="0"/>
              <a:t>直接做静态分析，而是让</a:t>
            </a:r>
            <a:r>
              <a:rPr lang="en-US" altLang="zh-CN" dirty="0"/>
              <a:t>LLM</a:t>
            </a:r>
            <a:r>
              <a:rPr lang="zh-CN" altLang="en-US" dirty="0"/>
              <a:t>基于历史</a:t>
            </a:r>
            <a:r>
              <a:rPr lang="en-US" altLang="zh-CN" dirty="0"/>
              <a:t>patch</a:t>
            </a:r>
            <a:r>
              <a:rPr lang="zh-CN" altLang="en-US" dirty="0"/>
              <a:t>学习，合成</a:t>
            </a:r>
            <a:r>
              <a:rPr lang="en-US" altLang="zh-CN" dirty="0"/>
              <a:t>checker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6D8C17-6AA2-4BA5-AA8E-39EEF95BD0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3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EA137C-4298-4C2F-91BA-FC5A46C00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复杂软件系统中安全问题的检测与修复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29E9B92-9CF9-44BC-B6F0-5B8E9F897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643" y="1965681"/>
            <a:ext cx="4531226" cy="245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84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51A24E7-E52B-469A-BA53-5E164AD9D3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本周工作</a:t>
            </a:r>
            <a:r>
              <a:rPr lang="en-US" altLang="zh-CN" dirty="0"/>
              <a:t>2 – </a:t>
            </a:r>
            <a:r>
              <a:rPr lang="zh-CN" altLang="en-US" dirty="0"/>
              <a:t>论文阅读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256E7E-BD01-4907-848C-43BF457F6F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dirty="0"/>
              <a:t>动机</a:t>
            </a:r>
            <a:endParaRPr lang="en-US" altLang="zh-CN" dirty="0"/>
          </a:p>
          <a:p>
            <a:pPr lvl="1"/>
            <a:r>
              <a:rPr lang="zh-CN" altLang="en-US" dirty="0"/>
              <a:t>示例</a:t>
            </a:r>
            <a:endParaRPr lang="en-US" altLang="zh-CN" dirty="0"/>
          </a:p>
          <a:p>
            <a:pPr lvl="2"/>
            <a:r>
              <a:rPr lang="en-US" altLang="zh-CN" dirty="0"/>
              <a:t>LLM</a:t>
            </a:r>
            <a:r>
              <a:rPr lang="zh-CN" altLang="en-US" dirty="0"/>
              <a:t>从图</a:t>
            </a:r>
            <a:r>
              <a:rPr lang="en-US" altLang="zh-CN" dirty="0"/>
              <a:t>a</a:t>
            </a:r>
            <a:r>
              <a:rPr lang="zh-CN" altLang="en-US" dirty="0"/>
              <a:t>的</a:t>
            </a:r>
            <a:r>
              <a:rPr lang="en-US" altLang="zh-CN" dirty="0"/>
              <a:t>patch</a:t>
            </a:r>
            <a:r>
              <a:rPr lang="zh-CN" altLang="en-US" dirty="0"/>
              <a:t>中学习</a:t>
            </a:r>
            <a:r>
              <a:rPr lang="en-US" altLang="zh-CN" dirty="0"/>
              <a:t>pattern</a:t>
            </a:r>
          </a:p>
          <a:p>
            <a:pPr lvl="3"/>
            <a:r>
              <a:rPr lang="en-US" altLang="zh-CN" dirty="0" err="1"/>
              <a:t>devm_kzalloc</a:t>
            </a:r>
            <a:r>
              <a:rPr lang="zh-CN" altLang="en-US" dirty="0"/>
              <a:t>可能返回空</a:t>
            </a:r>
            <a:endParaRPr lang="en-US" altLang="zh-CN" dirty="0"/>
          </a:p>
          <a:p>
            <a:pPr lvl="3"/>
            <a:r>
              <a:rPr lang="zh-CN" altLang="en-US" dirty="0"/>
              <a:t>需要进行空指针检查</a:t>
            </a:r>
            <a:endParaRPr lang="en-US" altLang="zh-CN" dirty="0"/>
          </a:p>
          <a:p>
            <a:pPr lvl="2"/>
            <a:r>
              <a:rPr lang="zh-CN" altLang="en-US" dirty="0"/>
              <a:t>合成的</a:t>
            </a:r>
            <a:r>
              <a:rPr lang="en-US" altLang="zh-CN" dirty="0"/>
              <a:t>checker</a:t>
            </a:r>
            <a:r>
              <a:rPr lang="zh-CN" altLang="en-US" dirty="0"/>
              <a:t>可检测图</a:t>
            </a:r>
            <a:r>
              <a:rPr lang="en-US" altLang="zh-CN" dirty="0"/>
              <a:t>b</a:t>
            </a:r>
            <a:r>
              <a:rPr lang="zh-CN" altLang="en-US" dirty="0"/>
              <a:t>的新</a:t>
            </a:r>
            <a:r>
              <a:rPr lang="en-US" altLang="zh-CN" dirty="0"/>
              <a:t>bug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6D8C17-6AA2-4BA5-AA8E-39EEF95BD0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4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EA137C-4298-4C2F-91BA-FC5A46C00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复杂软件系统中安全问题的检测与修复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77D66DB-9CBE-43DC-B0D8-1B0CDCFA8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294" y="1134620"/>
            <a:ext cx="6130178" cy="455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95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51A24E7-E52B-469A-BA53-5E164AD9D3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本周工作</a:t>
            </a:r>
            <a:r>
              <a:rPr lang="en-US" altLang="zh-CN" dirty="0"/>
              <a:t>2 – </a:t>
            </a:r>
            <a:r>
              <a:rPr lang="zh-CN" altLang="en-US" dirty="0"/>
              <a:t>论文阅读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256E7E-BD01-4907-848C-43BF457F6F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zh-CN" dirty="0"/>
              <a:t>Design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6D8C17-6AA2-4BA5-AA8E-39EEF95BD0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5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EA137C-4298-4C2F-91BA-FC5A46C00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复杂软件系统中安全问题的检测与修复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8C07D32-79D0-430A-8A13-AEBC6EFD0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301" y="1943914"/>
            <a:ext cx="9546956" cy="392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6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51A24E7-E52B-469A-BA53-5E164AD9D3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本周工作</a:t>
            </a:r>
            <a:r>
              <a:rPr lang="en-US" altLang="zh-CN" dirty="0"/>
              <a:t>2 – </a:t>
            </a:r>
            <a:r>
              <a:rPr lang="zh-CN" altLang="en-US" dirty="0"/>
              <a:t>论文阅读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256E7E-BD01-4907-848C-43BF457F6F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zh-CN" dirty="0"/>
              <a:t>Design</a:t>
            </a:r>
          </a:p>
          <a:p>
            <a:pPr lvl="1"/>
            <a:r>
              <a:rPr lang="zh-CN" altLang="en-US" dirty="0"/>
              <a:t>分为以下几个步骤</a:t>
            </a:r>
            <a:endParaRPr lang="en-US" altLang="zh-CN" dirty="0"/>
          </a:p>
          <a:p>
            <a:pPr lvl="2"/>
            <a:r>
              <a:rPr lang="en-US" altLang="zh-CN" dirty="0"/>
              <a:t>Pattern Analysis</a:t>
            </a:r>
            <a:r>
              <a:rPr lang="zh-CN" altLang="en-US" dirty="0"/>
              <a:t>智能体从</a:t>
            </a:r>
            <a:r>
              <a:rPr lang="en-US" altLang="zh-CN" dirty="0"/>
              <a:t>patch</a:t>
            </a:r>
            <a:r>
              <a:rPr lang="zh-CN" altLang="en-US" dirty="0"/>
              <a:t>中提取</a:t>
            </a:r>
            <a:r>
              <a:rPr lang="en-US" altLang="zh-CN" dirty="0"/>
              <a:t>pattern</a:t>
            </a:r>
            <a:r>
              <a:rPr lang="zh-CN" altLang="en-US" dirty="0"/>
              <a:t>（</a:t>
            </a:r>
            <a:r>
              <a:rPr lang="en-US" altLang="zh-CN" dirty="0"/>
              <a:t>context</a:t>
            </a:r>
            <a:r>
              <a:rPr lang="zh-CN" altLang="en-US" dirty="0"/>
              <a:t>包含</a:t>
            </a:r>
            <a:r>
              <a:rPr lang="en-US" altLang="zh-CN" dirty="0"/>
              <a:t>patch</a:t>
            </a:r>
            <a:r>
              <a:rPr lang="zh-CN" altLang="en-US" dirty="0"/>
              <a:t>及对应的函数）</a:t>
            </a:r>
            <a:endParaRPr lang="en-US" altLang="zh-CN" dirty="0"/>
          </a:p>
          <a:p>
            <a:pPr lvl="2"/>
            <a:r>
              <a:rPr lang="en-US" altLang="zh-CN" dirty="0"/>
              <a:t>Plan Synthesis</a:t>
            </a:r>
            <a:r>
              <a:rPr lang="zh-CN" altLang="en-US" dirty="0"/>
              <a:t>智能体根据</a:t>
            </a:r>
            <a:r>
              <a:rPr lang="en-US" altLang="zh-CN" dirty="0"/>
              <a:t>pattern</a:t>
            </a:r>
            <a:r>
              <a:rPr lang="zh-CN" altLang="en-US" dirty="0"/>
              <a:t>，给定</a:t>
            </a:r>
            <a:r>
              <a:rPr lang="en-US" altLang="zh-CN" dirty="0"/>
              <a:t>checker</a:t>
            </a:r>
            <a:r>
              <a:rPr lang="zh-CN" altLang="en-US" dirty="0"/>
              <a:t>的合成计划</a:t>
            </a:r>
            <a:endParaRPr lang="en-US" altLang="zh-CN" dirty="0"/>
          </a:p>
          <a:p>
            <a:pPr lvl="2"/>
            <a:r>
              <a:rPr lang="en-US" altLang="zh-CN" dirty="0"/>
              <a:t>Checker Generation</a:t>
            </a:r>
            <a:r>
              <a:rPr lang="zh-CN" altLang="en-US" dirty="0"/>
              <a:t>智能体根据计划，预定义的</a:t>
            </a:r>
            <a:r>
              <a:rPr lang="en-US" altLang="zh-CN" dirty="0"/>
              <a:t>checker</a:t>
            </a:r>
            <a:r>
              <a:rPr lang="zh-CN" altLang="en-US" dirty="0"/>
              <a:t>模板，以及相应的</a:t>
            </a:r>
            <a:r>
              <a:rPr lang="en-US" altLang="zh-CN" dirty="0"/>
              <a:t>CSA API</a:t>
            </a:r>
            <a:r>
              <a:rPr lang="zh-CN" altLang="en-US" dirty="0"/>
              <a:t>生成</a:t>
            </a:r>
            <a:r>
              <a:rPr lang="en-US" altLang="zh-CN" dirty="0"/>
              <a:t>checker</a:t>
            </a:r>
            <a:r>
              <a:rPr lang="zh-CN" altLang="en-US" dirty="0"/>
              <a:t>代码</a:t>
            </a:r>
            <a:endParaRPr lang="en-US" altLang="zh-CN" dirty="0"/>
          </a:p>
          <a:p>
            <a:pPr lvl="2"/>
            <a:r>
              <a:rPr lang="en-US" altLang="zh-CN" dirty="0"/>
              <a:t>Checker Repair</a:t>
            </a:r>
            <a:r>
              <a:rPr lang="zh-CN" altLang="en-US" dirty="0"/>
              <a:t>进行编译，并修复语法错误</a:t>
            </a:r>
            <a:endParaRPr lang="en-US" altLang="zh-CN" dirty="0"/>
          </a:p>
          <a:p>
            <a:pPr lvl="2"/>
            <a:r>
              <a:rPr lang="en-US" altLang="zh-CN" dirty="0"/>
              <a:t>Validation</a:t>
            </a:r>
            <a:r>
              <a:rPr lang="zh-CN" altLang="en-US" dirty="0"/>
              <a:t>，针对历史</a:t>
            </a:r>
            <a:r>
              <a:rPr lang="en-US" altLang="zh-CN" dirty="0"/>
              <a:t>patch</a:t>
            </a:r>
            <a:r>
              <a:rPr lang="zh-CN" altLang="en-US" dirty="0"/>
              <a:t>测试，要能发现</a:t>
            </a:r>
            <a:r>
              <a:rPr lang="en-US" altLang="zh-CN" dirty="0"/>
              <a:t>patch</a:t>
            </a:r>
            <a:r>
              <a:rPr lang="zh-CN" altLang="en-US" dirty="0"/>
              <a:t>前问题，且</a:t>
            </a:r>
            <a:r>
              <a:rPr lang="en-US" altLang="zh-CN" dirty="0"/>
              <a:t>patch</a:t>
            </a:r>
            <a:r>
              <a:rPr lang="zh-CN" altLang="en-US" dirty="0"/>
              <a:t>后不误报</a:t>
            </a:r>
            <a:endParaRPr lang="en-US" altLang="zh-CN" dirty="0"/>
          </a:p>
          <a:p>
            <a:pPr lvl="3"/>
            <a:r>
              <a:rPr lang="zh-CN" altLang="en-US" dirty="0"/>
              <a:t>出现误报，则对</a:t>
            </a:r>
            <a:r>
              <a:rPr lang="en-US" altLang="zh-CN" dirty="0"/>
              <a:t>checker</a:t>
            </a:r>
            <a:r>
              <a:rPr lang="zh-CN" altLang="en-US" dirty="0"/>
              <a:t>进行针对性修复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6D8C17-6AA2-4BA5-AA8E-39EEF95BD0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6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EA137C-4298-4C2F-91BA-FC5A46C00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复杂软件系统中安全问题的检测与修复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2035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6E94B66-0306-42B1-A6B7-CE7B968F94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本周工作</a:t>
            </a:r>
            <a:r>
              <a:rPr lang="en-US" altLang="zh-CN" dirty="0"/>
              <a:t>2 – </a:t>
            </a:r>
            <a:r>
              <a:rPr lang="zh-CN" altLang="en-US" dirty="0"/>
              <a:t>论文阅读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AD23FF-783A-4CE6-9465-67E011E85FB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dirty="0"/>
              <a:t>实验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95CB2D-9141-42F0-A469-D76D754774F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7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0B616C-0831-4DEF-9D9D-704F36FCCB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复杂软件系统中安全问题的检测与修复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3D8C8D8-5577-44DE-A140-37370B360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494" y="1402595"/>
            <a:ext cx="5711686" cy="420983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17A101-35FF-4232-B255-A9A5455DB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6" y="2747220"/>
            <a:ext cx="5442101" cy="152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59744"/>
      </p:ext>
    </p:extLst>
  </p:cSld>
  <p:clrMapOvr>
    <a:masterClrMapping/>
  </p:clrMapOvr>
</p:sld>
</file>

<file path=ppt/theme/theme1.xml><?xml version="1.0" encoding="utf-8"?>
<a:theme xmlns:a="http://schemas.openxmlformats.org/drawingml/2006/main" name="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3" id="{74EB4B23-9F16-476F-8091-8A05E11DE790}" vid="{7906CC92-5365-413A-8A6D-937CCA08611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主题3</Template>
  <TotalTime>7790</TotalTime>
  <Words>292</Words>
  <Application>Microsoft Office PowerPoint</Application>
  <PresentationFormat>宽屏</PresentationFormat>
  <Paragraphs>46</Paragraphs>
  <Slides>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等线</vt:lpstr>
      <vt:lpstr>微软雅黑</vt:lpstr>
      <vt:lpstr>Arial</vt:lpstr>
      <vt:lpstr>Times New Roman</vt:lpstr>
      <vt:lpstr>Wingdings</vt:lpstr>
      <vt:lpstr>主题3</vt:lpstr>
      <vt:lpstr>SOSP’25 Knighter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张昱</dc:creator>
  <cp:lastModifiedBy>金宝 陈</cp:lastModifiedBy>
  <cp:revision>224</cp:revision>
  <dcterms:created xsi:type="dcterms:W3CDTF">2023-03-13T01:09:50Z</dcterms:created>
  <dcterms:modified xsi:type="dcterms:W3CDTF">2026-07-22T07:24:06Z</dcterms:modified>
</cp:coreProperties>
</file>