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3"/>
  </p:notesMasterIdLst>
  <p:sldIdLst>
    <p:sldId id="1974" r:id="rId5"/>
    <p:sldId id="1975" r:id="rId6"/>
    <p:sldId id="1982" r:id="rId7"/>
    <p:sldId id="1981" r:id="rId8"/>
    <p:sldId id="1983" r:id="rId9"/>
    <p:sldId id="1984" r:id="rId10"/>
    <p:sldId id="1985" r:id="rId11"/>
    <p:sldId id="1986" r:id="rId12"/>
    <p:sldId id="1987" r:id="rId13"/>
    <p:sldId id="1988" r:id="rId14"/>
    <p:sldId id="1989" r:id="rId15"/>
    <p:sldId id="1991" r:id="rId16"/>
    <p:sldId id="1990" r:id="rId17"/>
    <p:sldId id="1992" r:id="rId18"/>
    <p:sldId id="1993" r:id="rId19"/>
    <p:sldId id="1995" r:id="rId20"/>
    <p:sldId id="1996" r:id="rId21"/>
    <p:sldId id="1994" r:id="rId2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金宝 陈" initials="金宝" lastIdx="2" clrIdx="0">
    <p:extLst>
      <p:ext uri="{19B8F6BF-5375-455C-9EA6-DF929625EA0E}">
        <p15:presenceInfo xmlns:p15="http://schemas.microsoft.com/office/powerpoint/2012/main" userId="1f6f57c11e81be68" providerId="Windows Live"/>
      </p:ext>
    </p:extLst>
  </p:cmAuthor>
  <p:cmAuthor id="2" name="伯尧" initials="伯尧" lastIdx="1" clrIdx="1">
    <p:extLst>
      <p:ext uri="{19B8F6BF-5375-455C-9EA6-DF929625EA0E}">
        <p15:presenceInfo xmlns:p15="http://schemas.microsoft.com/office/powerpoint/2012/main" userId="伯尧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005AD2"/>
    <a:srgbClr val="FFCF01"/>
    <a:srgbClr val="EDF1F9"/>
    <a:srgbClr val="FFFAE5"/>
    <a:srgbClr val="CCFFFF"/>
    <a:srgbClr val="94B155"/>
    <a:srgbClr val="E74C3C"/>
    <a:srgbClr val="FEB834"/>
    <a:srgbClr val="7F8C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中度样式 1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2833802-FEF1-4C79-8D5D-14CF1EAF98D9}" styleName="浅色样式 2 - 强调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12C8C85-51F0-491E-9774-3900AFEF0FD7}" styleName="浅色样式 2 - 强调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浅色样式 2 - 强调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浅色样式 2 - 强调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中度样式 3 - 强调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37" autoAdjust="0"/>
    <p:restoredTop sz="82405" autoAdjust="0"/>
  </p:normalViewPr>
  <p:slideViewPr>
    <p:cSldViewPr snapToGrid="0">
      <p:cViewPr varScale="1">
        <p:scale>
          <a:sx n="132" d="100"/>
          <a:sy n="132" d="100"/>
        </p:scale>
        <p:origin x="1468" y="13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伯尧" userId="86706a6a-cdaa-42d0-b31c-255ab0f7d779" providerId="ADAL" clId="{3D152DBF-D487-4EAF-B1F9-685501A57C80}"/>
    <pc:docChg chg="undo custSel addSld delSld modSld modSection">
      <pc:chgData name="伯尧" userId="86706a6a-cdaa-42d0-b31c-255ab0f7d779" providerId="ADAL" clId="{3D152DBF-D487-4EAF-B1F9-685501A57C80}" dt="2024-01-31T02:58:49.616" v="5161" actId="47"/>
      <pc:docMkLst>
        <pc:docMk/>
      </pc:docMkLst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4111079815" sldId="259"/>
        </pc:sldMkLst>
      </pc:sldChg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2207197861" sldId="273"/>
        </pc:sldMkLst>
      </pc:sldChg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1651064120" sldId="339"/>
        </pc:sldMkLst>
      </pc:sldChg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827714984" sldId="458"/>
        </pc:sldMkLst>
      </pc:sldChg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3435545310" sldId="1968"/>
        </pc:sldMkLst>
      </pc:sldChg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1618689512" sldId="1969"/>
        </pc:sldMkLst>
      </pc:sldChg>
      <pc:sldChg chg="modSp mod">
        <pc:chgData name="伯尧" userId="86706a6a-cdaa-42d0-b31c-255ab0f7d779" providerId="ADAL" clId="{3D152DBF-D487-4EAF-B1F9-685501A57C80}" dt="2024-01-31T01:44:16.992" v="1673"/>
        <pc:sldMkLst>
          <pc:docMk/>
          <pc:sldMk cId="2420540588" sldId="1974"/>
        </pc:sldMkLst>
      </pc:sldChg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2727187103" sldId="1976"/>
        </pc:sldMkLst>
      </pc:sldChg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1804045330" sldId="1977"/>
        </pc:sldMkLst>
      </pc:sldChg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2967647484" sldId="1978"/>
        </pc:sldMkLst>
      </pc:sldChg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1440474603" sldId="1979"/>
        </pc:sldMkLst>
      </pc:sldChg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1904783361" sldId="1982"/>
        </pc:sldMkLst>
      </pc:sldChg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992691747" sldId="1983"/>
        </pc:sldMkLst>
      </pc:sldChg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3968607428" sldId="1984"/>
        </pc:sldMkLst>
      </pc:sldChg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1830110808" sldId="1985"/>
        </pc:sldMkLst>
      </pc:sldChg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3543743615" sldId="1986"/>
        </pc:sldMkLst>
      </pc:sldChg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3793896563" sldId="1987"/>
        </pc:sldMkLst>
      </pc:sldChg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4017199071" sldId="1988"/>
        </pc:sldMkLst>
      </pc:sldChg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3767884204" sldId="1989"/>
        </pc:sldMkLst>
      </pc:sldChg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3737457830" sldId="1992"/>
        </pc:sldMkLst>
      </pc:sldChg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2687726910" sldId="1993"/>
        </pc:sldMkLst>
      </pc:sldChg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1025843887" sldId="1994"/>
        </pc:sldMkLst>
      </pc:sldChg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2239490283" sldId="1995"/>
        </pc:sldMkLst>
      </pc:sldChg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1034954761" sldId="1996"/>
        </pc:sldMkLst>
      </pc:sldChg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4155832846" sldId="1997"/>
        </pc:sldMkLst>
      </pc:sldChg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3459725283" sldId="1999"/>
        </pc:sldMkLst>
      </pc:sldChg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1417924281" sldId="2000"/>
        </pc:sldMkLst>
      </pc:sldChg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4151092176" sldId="2001"/>
        </pc:sldMkLst>
      </pc:sldChg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3466919999" sldId="2002"/>
        </pc:sldMkLst>
      </pc:sldChg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295406079" sldId="2003"/>
        </pc:sldMkLst>
      </pc:sldChg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3971405642" sldId="2004"/>
        </pc:sldMkLst>
      </pc:sldChg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728421389" sldId="2005"/>
        </pc:sldMkLst>
      </pc:sldChg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1456475727" sldId="2006"/>
        </pc:sldMkLst>
      </pc:sldChg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780405338" sldId="2007"/>
        </pc:sldMkLst>
      </pc:sldChg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393846431" sldId="2008"/>
        </pc:sldMkLst>
      </pc:sldChg>
      <pc:sldChg chg="del">
        <pc:chgData name="伯尧" userId="86706a6a-cdaa-42d0-b31c-255ab0f7d779" providerId="ADAL" clId="{3D152DBF-D487-4EAF-B1F9-685501A57C80}" dt="2024-01-31T02:58:49.616" v="5161" actId="47"/>
        <pc:sldMkLst>
          <pc:docMk/>
          <pc:sldMk cId="4128547006" sldId="2009"/>
        </pc:sldMkLst>
      </pc:sldChg>
      <pc:sldChg chg="addSp modSp new mod modClrScheme chgLayout">
        <pc:chgData name="伯尧" userId="86706a6a-cdaa-42d0-b31c-255ab0f7d779" providerId="ADAL" clId="{3D152DBF-D487-4EAF-B1F9-685501A57C80}" dt="2024-01-31T01:50:21.485" v="2393" actId="20577"/>
        <pc:sldMkLst>
          <pc:docMk/>
          <pc:sldMk cId="282450519" sldId="2010"/>
        </pc:sldMkLst>
      </pc:sldChg>
      <pc:sldChg chg="modSp new mod">
        <pc:chgData name="伯尧" userId="86706a6a-cdaa-42d0-b31c-255ab0f7d779" providerId="ADAL" clId="{3D152DBF-D487-4EAF-B1F9-685501A57C80}" dt="2024-01-31T01:51:22.447" v="2545" actId="20577"/>
        <pc:sldMkLst>
          <pc:docMk/>
          <pc:sldMk cId="2811219701" sldId="2011"/>
        </pc:sldMkLst>
      </pc:sldChg>
      <pc:sldChg chg="addSp modSp new mod">
        <pc:chgData name="伯尧" userId="86706a6a-cdaa-42d0-b31c-255ab0f7d779" providerId="ADAL" clId="{3D152DBF-D487-4EAF-B1F9-685501A57C80}" dt="2024-01-31T02:32:14.406" v="3021"/>
        <pc:sldMkLst>
          <pc:docMk/>
          <pc:sldMk cId="2868360334" sldId="2012"/>
        </pc:sldMkLst>
      </pc:sldChg>
      <pc:sldChg chg="modSp new mod">
        <pc:chgData name="伯尧" userId="86706a6a-cdaa-42d0-b31c-255ab0f7d779" providerId="ADAL" clId="{3D152DBF-D487-4EAF-B1F9-685501A57C80}" dt="2024-01-31T02:37:00.072" v="4038"/>
        <pc:sldMkLst>
          <pc:docMk/>
          <pc:sldMk cId="4061247687" sldId="2013"/>
        </pc:sldMkLst>
      </pc:sldChg>
      <pc:sldChg chg="modSp new mod">
        <pc:chgData name="伯尧" userId="86706a6a-cdaa-42d0-b31c-255ab0f7d779" providerId="ADAL" clId="{3D152DBF-D487-4EAF-B1F9-685501A57C80}" dt="2024-01-31T02:58:23.187" v="5160"/>
        <pc:sldMkLst>
          <pc:docMk/>
          <pc:sldMk cId="780148631" sldId="2014"/>
        </pc:sldMkLst>
      </pc:sldChg>
      <pc:sldMasterChg chg="delSldLayout">
        <pc:chgData name="伯尧" userId="86706a6a-cdaa-42d0-b31c-255ab0f7d779" providerId="ADAL" clId="{3D152DBF-D487-4EAF-B1F9-685501A57C80}" dt="2024-01-31T02:58:49.616" v="5161" actId="47"/>
        <pc:sldMasterMkLst>
          <pc:docMk/>
          <pc:sldMasterMk cId="3933749213" sldId="2147483660"/>
        </pc:sldMasterMkLst>
        <pc:sldLayoutChg chg="del">
          <pc:chgData name="伯尧" userId="86706a6a-cdaa-42d0-b31c-255ab0f7d779" providerId="ADAL" clId="{3D152DBF-D487-4EAF-B1F9-685501A57C80}" dt="2024-01-31T02:58:49.616" v="5161" actId="47"/>
          <pc:sldLayoutMkLst>
            <pc:docMk/>
            <pc:sldMasterMk cId="3933749213" sldId="2147483660"/>
            <pc:sldLayoutMk cId="3967882694" sldId="2147483671"/>
          </pc:sldLayoutMkLst>
        </pc:sldLayoutChg>
      </pc:sldMasterChg>
    </pc:docChg>
  </pc:docChgLst>
  <pc:docChgLst>
    <pc:chgData name="丁伯尧" userId="86706a6a-cdaa-42d0-b31c-255ab0f7d779" providerId="ADAL" clId="{473CF50C-7278-4157-AF30-2DA82EC941BE}"/>
    <pc:docChg chg="undo redo custSel addSld delSld modSld delSection modSection">
      <pc:chgData name="丁伯尧" userId="86706a6a-cdaa-42d0-b31c-255ab0f7d779" providerId="ADAL" clId="{473CF50C-7278-4157-AF30-2DA82EC941BE}" dt="2024-07-09T09:53:04.092" v="2972" actId="478"/>
      <pc:docMkLst>
        <pc:docMk/>
      </pc:docMkLst>
      <pc:sldChg chg="delSp modSp mod">
        <pc:chgData name="丁伯尧" userId="86706a6a-cdaa-42d0-b31c-255ab0f7d779" providerId="ADAL" clId="{473CF50C-7278-4157-AF30-2DA82EC941BE}" dt="2024-07-09T09:53:04.092" v="2972" actId="478"/>
        <pc:sldMkLst>
          <pc:docMk/>
          <pc:sldMk cId="2420540588" sldId="1974"/>
        </pc:sldMkLst>
      </pc:sldChg>
      <pc:sldChg chg="addSp modSp new mod modClrScheme chgLayout">
        <pc:chgData name="丁伯尧" userId="86706a6a-cdaa-42d0-b31c-255ab0f7d779" providerId="ADAL" clId="{473CF50C-7278-4157-AF30-2DA82EC941BE}" dt="2024-07-09T07:34:09.819" v="1194"/>
        <pc:sldMkLst>
          <pc:docMk/>
          <pc:sldMk cId="1353708591" sldId="1975"/>
        </pc:sldMkLst>
      </pc:sldChg>
      <pc:sldChg chg="addSp modSp new mod">
        <pc:chgData name="丁伯尧" userId="86706a6a-cdaa-42d0-b31c-255ab0f7d779" providerId="ADAL" clId="{473CF50C-7278-4157-AF30-2DA82EC941BE}" dt="2024-07-09T07:15:03.710" v="652"/>
        <pc:sldMkLst>
          <pc:docMk/>
          <pc:sldMk cId="3423798203" sldId="1976"/>
        </pc:sldMkLst>
      </pc:sldChg>
      <pc:sldChg chg="addSp modSp new del mod">
        <pc:chgData name="丁伯尧" userId="86706a6a-cdaa-42d0-b31c-255ab0f7d779" providerId="ADAL" clId="{473CF50C-7278-4157-AF30-2DA82EC941BE}" dt="2024-07-09T07:27:00.662" v="1075" actId="47"/>
        <pc:sldMkLst>
          <pc:docMk/>
          <pc:sldMk cId="4040206707" sldId="1977"/>
        </pc:sldMkLst>
      </pc:sldChg>
      <pc:sldChg chg="addSp modSp add mod modNotesTx">
        <pc:chgData name="丁伯尧" userId="86706a6a-cdaa-42d0-b31c-255ab0f7d779" providerId="ADAL" clId="{473CF50C-7278-4157-AF30-2DA82EC941BE}" dt="2024-07-09T08:57:52.927" v="2222"/>
        <pc:sldMkLst>
          <pc:docMk/>
          <pc:sldMk cId="3118640266" sldId="1978"/>
        </pc:sldMkLst>
      </pc:sldChg>
      <pc:sldChg chg="add del">
        <pc:chgData name="丁伯尧" userId="86706a6a-cdaa-42d0-b31c-255ab0f7d779" providerId="ADAL" clId="{473CF50C-7278-4157-AF30-2DA82EC941BE}" dt="2024-07-09T07:27:02.264" v="1076" actId="47"/>
        <pc:sldMkLst>
          <pc:docMk/>
          <pc:sldMk cId="935230053" sldId="1979"/>
        </pc:sldMkLst>
      </pc:sldChg>
      <pc:sldChg chg="addSp delSp modSp new mod">
        <pc:chgData name="丁伯尧" userId="86706a6a-cdaa-42d0-b31c-255ab0f7d779" providerId="ADAL" clId="{473CF50C-7278-4157-AF30-2DA82EC941BE}" dt="2024-07-09T08:59:07.278" v="2232"/>
        <pc:sldMkLst>
          <pc:docMk/>
          <pc:sldMk cId="1854267983" sldId="1979"/>
        </pc:sldMkLst>
      </pc:sldChg>
      <pc:sldChg chg="modSp add del mod">
        <pc:chgData name="丁伯尧" userId="86706a6a-cdaa-42d0-b31c-255ab0f7d779" providerId="ADAL" clId="{473CF50C-7278-4157-AF30-2DA82EC941BE}" dt="2024-07-09T07:27:00.662" v="1075" actId="47"/>
        <pc:sldMkLst>
          <pc:docMk/>
          <pc:sldMk cId="1898166283" sldId="1980"/>
        </pc:sldMkLst>
      </pc:sldChg>
      <pc:sldChg chg="addSp modSp new mod">
        <pc:chgData name="丁伯尧" userId="86706a6a-cdaa-42d0-b31c-255ab0f7d779" providerId="ADAL" clId="{473CF50C-7278-4157-AF30-2DA82EC941BE}" dt="2024-07-09T09:43:43.153" v="2627"/>
        <pc:sldMkLst>
          <pc:docMk/>
          <pc:sldMk cId="3174226520" sldId="1980"/>
        </pc:sldMkLst>
      </pc:sldChg>
      <pc:sldChg chg="addSp modSp new mod">
        <pc:chgData name="丁伯尧" userId="86706a6a-cdaa-42d0-b31c-255ab0f7d779" providerId="ADAL" clId="{473CF50C-7278-4157-AF30-2DA82EC941BE}" dt="2024-07-09T08:50:20.676" v="2165" actId="20577"/>
        <pc:sldMkLst>
          <pc:docMk/>
          <pc:sldMk cId="4129646046" sldId="1981"/>
        </pc:sldMkLst>
      </pc:sldChg>
      <pc:sldChg chg="modSp new mod">
        <pc:chgData name="丁伯尧" userId="86706a6a-cdaa-42d0-b31c-255ab0f7d779" providerId="ADAL" clId="{473CF50C-7278-4157-AF30-2DA82EC941BE}" dt="2024-07-09T09:06:16.485" v="2429"/>
        <pc:sldMkLst>
          <pc:docMk/>
          <pc:sldMk cId="1172146413" sldId="1982"/>
        </pc:sldMkLst>
      </pc:sldChg>
      <pc:sldChg chg="addSp modSp new mod">
        <pc:chgData name="丁伯尧" userId="86706a6a-cdaa-42d0-b31c-255ab0f7d779" providerId="ADAL" clId="{473CF50C-7278-4157-AF30-2DA82EC941BE}" dt="2024-07-09T09:40:13.918" v="2552" actId="21"/>
        <pc:sldMkLst>
          <pc:docMk/>
          <pc:sldMk cId="3102229865" sldId="1983"/>
        </pc:sldMkLst>
      </pc:sldChg>
      <pc:sldChg chg="addSp modSp new mod">
        <pc:chgData name="丁伯尧" userId="86706a6a-cdaa-42d0-b31c-255ab0f7d779" providerId="ADAL" clId="{473CF50C-7278-4157-AF30-2DA82EC941BE}" dt="2024-07-09T09:51:34.639" v="2879" actId="20577"/>
        <pc:sldMkLst>
          <pc:docMk/>
          <pc:sldMk cId="1102221325" sldId="1984"/>
        </pc:sldMkLst>
      </pc:sldChg>
      <pc:sldChg chg="addSp modSp new mod">
        <pc:chgData name="丁伯尧" userId="86706a6a-cdaa-42d0-b31c-255ab0f7d779" providerId="ADAL" clId="{473CF50C-7278-4157-AF30-2DA82EC941BE}" dt="2024-07-09T09:48:59.966" v="2791"/>
        <pc:sldMkLst>
          <pc:docMk/>
          <pc:sldMk cId="2147108745" sldId="1985"/>
        </pc:sldMkLst>
      </pc:sldChg>
      <pc:sldChg chg="addSp delSp modSp new mod">
        <pc:chgData name="丁伯尧" userId="86706a6a-cdaa-42d0-b31c-255ab0f7d779" providerId="ADAL" clId="{473CF50C-7278-4157-AF30-2DA82EC941BE}" dt="2024-07-09T09:52:47.213" v="2971"/>
        <pc:sldMkLst>
          <pc:docMk/>
          <pc:sldMk cId="590969165" sldId="1986"/>
        </pc:sldMkLst>
      </pc:sldChg>
      <pc:sldChg chg="del">
        <pc:chgData name="丁伯尧" userId="86706a6a-cdaa-42d0-b31c-255ab0f7d779" providerId="ADAL" clId="{473CF50C-7278-4157-AF30-2DA82EC941BE}" dt="2024-07-09T06:44:46.663" v="0" actId="47"/>
        <pc:sldMkLst>
          <pc:docMk/>
          <pc:sldMk cId="546142232" sldId="2022"/>
        </pc:sldMkLst>
      </pc:sldChg>
      <pc:sldChg chg="del">
        <pc:chgData name="丁伯尧" userId="86706a6a-cdaa-42d0-b31c-255ab0f7d779" providerId="ADAL" clId="{473CF50C-7278-4157-AF30-2DA82EC941BE}" dt="2024-07-09T06:44:46.663" v="0" actId="47"/>
        <pc:sldMkLst>
          <pc:docMk/>
          <pc:sldMk cId="2288312160" sldId="2023"/>
        </pc:sldMkLst>
      </pc:sldChg>
    </pc:docChg>
  </pc:docChgLst>
  <pc:docChgLst>
    <pc:chgData name="伯尧" userId="86706a6a-cdaa-42d0-b31c-255ab0f7d779" providerId="ADAL" clId="{900ECB43-1326-40A6-8EC0-A471E2C35B01}"/>
    <pc:docChg chg="undo custSel addSld modSld">
      <pc:chgData name="伯尧" userId="86706a6a-cdaa-42d0-b31c-255ab0f7d779" providerId="ADAL" clId="{900ECB43-1326-40A6-8EC0-A471E2C35B01}" dt="2023-04-28T06:46:18.825" v="359" actId="20577"/>
      <pc:docMkLst>
        <pc:docMk/>
      </pc:docMkLst>
      <pc:sldChg chg="modTransition">
        <pc:chgData name="伯尧" userId="86706a6a-cdaa-42d0-b31c-255ab0f7d779" providerId="ADAL" clId="{900ECB43-1326-40A6-8EC0-A471E2C35B01}" dt="2023-04-28T04:45:46.116" v="232"/>
        <pc:sldMkLst>
          <pc:docMk/>
          <pc:sldMk cId="4111079815" sldId="259"/>
        </pc:sldMkLst>
      </pc:sldChg>
      <pc:sldChg chg="modTransition">
        <pc:chgData name="伯尧" userId="86706a6a-cdaa-42d0-b31c-255ab0f7d779" providerId="ADAL" clId="{900ECB43-1326-40A6-8EC0-A471E2C35B01}" dt="2023-04-28T04:45:46.116" v="232"/>
        <pc:sldMkLst>
          <pc:docMk/>
          <pc:sldMk cId="2207197861" sldId="273"/>
        </pc:sldMkLst>
      </pc:sldChg>
      <pc:sldChg chg="modTransition">
        <pc:chgData name="伯尧" userId="86706a6a-cdaa-42d0-b31c-255ab0f7d779" providerId="ADAL" clId="{900ECB43-1326-40A6-8EC0-A471E2C35B01}" dt="2023-04-28T04:45:46.116" v="232"/>
        <pc:sldMkLst>
          <pc:docMk/>
          <pc:sldMk cId="1651064120" sldId="339"/>
        </pc:sldMkLst>
      </pc:sldChg>
      <pc:sldChg chg="modTransition">
        <pc:chgData name="伯尧" userId="86706a6a-cdaa-42d0-b31c-255ab0f7d779" providerId="ADAL" clId="{900ECB43-1326-40A6-8EC0-A471E2C35B01}" dt="2023-04-28T04:45:46.116" v="232"/>
        <pc:sldMkLst>
          <pc:docMk/>
          <pc:sldMk cId="827714984" sldId="458"/>
        </pc:sldMkLst>
      </pc:sldChg>
      <pc:sldChg chg="modTransition">
        <pc:chgData name="伯尧" userId="86706a6a-cdaa-42d0-b31c-255ab0f7d779" providerId="ADAL" clId="{900ECB43-1326-40A6-8EC0-A471E2C35B01}" dt="2023-04-28T04:45:46.116" v="232"/>
        <pc:sldMkLst>
          <pc:docMk/>
          <pc:sldMk cId="3435545310" sldId="1968"/>
        </pc:sldMkLst>
      </pc:sldChg>
      <pc:sldChg chg="modTransition">
        <pc:chgData name="伯尧" userId="86706a6a-cdaa-42d0-b31c-255ab0f7d779" providerId="ADAL" clId="{900ECB43-1326-40A6-8EC0-A471E2C35B01}" dt="2023-04-28T04:45:46.116" v="232"/>
        <pc:sldMkLst>
          <pc:docMk/>
          <pc:sldMk cId="1618689512" sldId="1969"/>
        </pc:sldMkLst>
      </pc:sldChg>
      <pc:sldChg chg="modTransition">
        <pc:chgData name="伯尧" userId="86706a6a-cdaa-42d0-b31c-255ab0f7d779" providerId="ADAL" clId="{900ECB43-1326-40A6-8EC0-A471E2C35B01}" dt="2023-04-28T04:45:46.116" v="232"/>
        <pc:sldMkLst>
          <pc:docMk/>
          <pc:sldMk cId="2420540588" sldId="1974"/>
        </pc:sldMkLst>
      </pc:sldChg>
      <pc:sldChg chg="modTransition modNotesTx">
        <pc:chgData name="伯尧" userId="86706a6a-cdaa-42d0-b31c-255ab0f7d779" providerId="ADAL" clId="{900ECB43-1326-40A6-8EC0-A471E2C35B01}" dt="2023-04-28T06:46:18.825" v="359" actId="20577"/>
        <pc:sldMkLst>
          <pc:docMk/>
          <pc:sldMk cId="2405114474" sldId="1975"/>
        </pc:sldMkLst>
      </pc:sldChg>
      <pc:sldChg chg="modTransition">
        <pc:chgData name="伯尧" userId="86706a6a-cdaa-42d0-b31c-255ab0f7d779" providerId="ADAL" clId="{900ECB43-1326-40A6-8EC0-A471E2C35B01}" dt="2023-04-28T04:45:46.116" v="232"/>
        <pc:sldMkLst>
          <pc:docMk/>
          <pc:sldMk cId="2727187103" sldId="1976"/>
        </pc:sldMkLst>
      </pc:sldChg>
      <pc:sldChg chg="modSp mod modTransition">
        <pc:chgData name="伯尧" userId="86706a6a-cdaa-42d0-b31c-255ab0f7d779" providerId="ADAL" clId="{900ECB43-1326-40A6-8EC0-A471E2C35B01}" dt="2023-04-28T04:45:46.116" v="232"/>
        <pc:sldMkLst>
          <pc:docMk/>
          <pc:sldMk cId="1804045330" sldId="1977"/>
        </pc:sldMkLst>
      </pc:sldChg>
      <pc:sldChg chg="modTransition">
        <pc:chgData name="伯尧" userId="86706a6a-cdaa-42d0-b31c-255ab0f7d779" providerId="ADAL" clId="{900ECB43-1326-40A6-8EC0-A471E2C35B01}" dt="2023-04-28T04:45:46.116" v="232"/>
        <pc:sldMkLst>
          <pc:docMk/>
          <pc:sldMk cId="2967647484" sldId="1978"/>
        </pc:sldMkLst>
      </pc:sldChg>
      <pc:sldChg chg="modTransition">
        <pc:chgData name="伯尧" userId="86706a6a-cdaa-42d0-b31c-255ab0f7d779" providerId="ADAL" clId="{900ECB43-1326-40A6-8EC0-A471E2C35B01}" dt="2023-04-28T04:45:46.116" v="232"/>
        <pc:sldMkLst>
          <pc:docMk/>
          <pc:sldMk cId="1440474603" sldId="1979"/>
        </pc:sldMkLst>
      </pc:sldChg>
      <pc:sldChg chg="modTransition">
        <pc:chgData name="伯尧" userId="86706a6a-cdaa-42d0-b31c-255ab0f7d779" providerId="ADAL" clId="{900ECB43-1326-40A6-8EC0-A471E2C35B01}" dt="2023-04-28T04:45:46.116" v="232"/>
        <pc:sldMkLst>
          <pc:docMk/>
          <pc:sldMk cId="1904783361" sldId="1982"/>
        </pc:sldMkLst>
      </pc:sldChg>
      <pc:sldChg chg="modTransition">
        <pc:chgData name="伯尧" userId="86706a6a-cdaa-42d0-b31c-255ab0f7d779" providerId="ADAL" clId="{900ECB43-1326-40A6-8EC0-A471E2C35B01}" dt="2023-04-28T04:45:46.116" v="232"/>
        <pc:sldMkLst>
          <pc:docMk/>
          <pc:sldMk cId="992691747" sldId="1983"/>
        </pc:sldMkLst>
      </pc:sldChg>
      <pc:sldChg chg="modTransition">
        <pc:chgData name="伯尧" userId="86706a6a-cdaa-42d0-b31c-255ab0f7d779" providerId="ADAL" clId="{900ECB43-1326-40A6-8EC0-A471E2C35B01}" dt="2023-04-28T04:45:46.116" v="232"/>
        <pc:sldMkLst>
          <pc:docMk/>
          <pc:sldMk cId="3968607428" sldId="1984"/>
        </pc:sldMkLst>
      </pc:sldChg>
      <pc:sldChg chg="modSp modTransition modNotesTx">
        <pc:chgData name="伯尧" userId="86706a6a-cdaa-42d0-b31c-255ab0f7d779" providerId="ADAL" clId="{900ECB43-1326-40A6-8EC0-A471E2C35B01}" dt="2023-04-28T04:45:46.116" v="232"/>
        <pc:sldMkLst>
          <pc:docMk/>
          <pc:sldMk cId="1830110808" sldId="1985"/>
        </pc:sldMkLst>
      </pc:sldChg>
      <pc:sldChg chg="modTransition">
        <pc:chgData name="伯尧" userId="86706a6a-cdaa-42d0-b31c-255ab0f7d779" providerId="ADAL" clId="{900ECB43-1326-40A6-8EC0-A471E2C35B01}" dt="2023-04-28T04:45:46.116" v="232"/>
        <pc:sldMkLst>
          <pc:docMk/>
          <pc:sldMk cId="3543743615" sldId="1986"/>
        </pc:sldMkLst>
      </pc:sldChg>
      <pc:sldChg chg="modTransition">
        <pc:chgData name="伯尧" userId="86706a6a-cdaa-42d0-b31c-255ab0f7d779" providerId="ADAL" clId="{900ECB43-1326-40A6-8EC0-A471E2C35B01}" dt="2023-04-28T04:45:46.116" v="232"/>
        <pc:sldMkLst>
          <pc:docMk/>
          <pc:sldMk cId="3793896563" sldId="1987"/>
        </pc:sldMkLst>
      </pc:sldChg>
      <pc:sldChg chg="modSp mod modTransition modNotesTx">
        <pc:chgData name="伯尧" userId="86706a6a-cdaa-42d0-b31c-255ab0f7d779" providerId="ADAL" clId="{900ECB43-1326-40A6-8EC0-A471E2C35B01}" dt="2023-04-28T04:45:46.116" v="232"/>
        <pc:sldMkLst>
          <pc:docMk/>
          <pc:sldMk cId="4017199071" sldId="1988"/>
        </pc:sldMkLst>
      </pc:sldChg>
      <pc:sldChg chg="modSp modTransition">
        <pc:chgData name="伯尧" userId="86706a6a-cdaa-42d0-b31c-255ab0f7d779" providerId="ADAL" clId="{900ECB43-1326-40A6-8EC0-A471E2C35B01}" dt="2023-04-28T04:45:46.116" v="232"/>
        <pc:sldMkLst>
          <pc:docMk/>
          <pc:sldMk cId="3767884204" sldId="1989"/>
        </pc:sldMkLst>
      </pc:sldChg>
      <pc:sldChg chg="modTransition">
        <pc:chgData name="伯尧" userId="86706a6a-cdaa-42d0-b31c-255ab0f7d779" providerId="ADAL" clId="{900ECB43-1326-40A6-8EC0-A471E2C35B01}" dt="2023-04-28T04:45:46.116" v="232"/>
        <pc:sldMkLst>
          <pc:docMk/>
          <pc:sldMk cId="3737457830" sldId="1992"/>
        </pc:sldMkLst>
      </pc:sldChg>
      <pc:sldChg chg="modTransition modNotesTx">
        <pc:chgData name="伯尧" userId="86706a6a-cdaa-42d0-b31c-255ab0f7d779" providerId="ADAL" clId="{900ECB43-1326-40A6-8EC0-A471E2C35B01}" dt="2023-04-28T05:28:11.165" v="317" actId="20577"/>
        <pc:sldMkLst>
          <pc:docMk/>
          <pc:sldMk cId="2687726910" sldId="1993"/>
        </pc:sldMkLst>
      </pc:sldChg>
      <pc:sldChg chg="modTransition">
        <pc:chgData name="伯尧" userId="86706a6a-cdaa-42d0-b31c-255ab0f7d779" providerId="ADAL" clId="{900ECB43-1326-40A6-8EC0-A471E2C35B01}" dt="2023-04-28T04:45:46.116" v="232"/>
        <pc:sldMkLst>
          <pc:docMk/>
          <pc:sldMk cId="1025843887" sldId="1994"/>
        </pc:sldMkLst>
      </pc:sldChg>
      <pc:sldChg chg="modTransition">
        <pc:chgData name="伯尧" userId="86706a6a-cdaa-42d0-b31c-255ab0f7d779" providerId="ADAL" clId="{900ECB43-1326-40A6-8EC0-A471E2C35B01}" dt="2023-04-28T04:45:46.116" v="232"/>
        <pc:sldMkLst>
          <pc:docMk/>
          <pc:sldMk cId="2239490283" sldId="1995"/>
        </pc:sldMkLst>
      </pc:sldChg>
      <pc:sldChg chg="modTransition">
        <pc:chgData name="伯尧" userId="86706a6a-cdaa-42d0-b31c-255ab0f7d779" providerId="ADAL" clId="{900ECB43-1326-40A6-8EC0-A471E2C35B01}" dt="2023-04-28T04:45:46.116" v="232"/>
        <pc:sldMkLst>
          <pc:docMk/>
          <pc:sldMk cId="1034954761" sldId="1996"/>
        </pc:sldMkLst>
      </pc:sldChg>
      <pc:sldChg chg="modTransition">
        <pc:chgData name="伯尧" userId="86706a6a-cdaa-42d0-b31c-255ab0f7d779" providerId="ADAL" clId="{900ECB43-1326-40A6-8EC0-A471E2C35B01}" dt="2023-04-28T04:45:46.116" v="232"/>
        <pc:sldMkLst>
          <pc:docMk/>
          <pc:sldMk cId="4155832846" sldId="1997"/>
        </pc:sldMkLst>
      </pc:sldChg>
      <pc:sldChg chg="modTransition">
        <pc:chgData name="伯尧" userId="86706a6a-cdaa-42d0-b31c-255ab0f7d779" providerId="ADAL" clId="{900ECB43-1326-40A6-8EC0-A471E2C35B01}" dt="2023-04-28T04:45:46.116" v="232"/>
        <pc:sldMkLst>
          <pc:docMk/>
          <pc:sldMk cId="3459725283" sldId="1999"/>
        </pc:sldMkLst>
      </pc:sldChg>
      <pc:sldChg chg="modTransition">
        <pc:chgData name="伯尧" userId="86706a6a-cdaa-42d0-b31c-255ab0f7d779" providerId="ADAL" clId="{900ECB43-1326-40A6-8EC0-A471E2C35B01}" dt="2023-04-28T04:45:46.116" v="232"/>
        <pc:sldMkLst>
          <pc:docMk/>
          <pc:sldMk cId="1417924281" sldId="2000"/>
        </pc:sldMkLst>
      </pc:sldChg>
      <pc:sldChg chg="modTransition">
        <pc:chgData name="伯尧" userId="86706a6a-cdaa-42d0-b31c-255ab0f7d779" providerId="ADAL" clId="{900ECB43-1326-40A6-8EC0-A471E2C35B01}" dt="2023-04-28T04:45:46.116" v="232"/>
        <pc:sldMkLst>
          <pc:docMk/>
          <pc:sldMk cId="4151092176" sldId="2001"/>
        </pc:sldMkLst>
      </pc:sldChg>
      <pc:sldChg chg="modTransition modNotesTx">
        <pc:chgData name="伯尧" userId="86706a6a-cdaa-42d0-b31c-255ab0f7d779" providerId="ADAL" clId="{900ECB43-1326-40A6-8EC0-A471E2C35B01}" dt="2023-04-28T05:27:19.751" v="316" actId="20577"/>
        <pc:sldMkLst>
          <pc:docMk/>
          <pc:sldMk cId="3466919999" sldId="2002"/>
        </pc:sldMkLst>
      </pc:sldChg>
      <pc:sldChg chg="modTransition modNotesTx">
        <pc:chgData name="伯尧" userId="86706a6a-cdaa-42d0-b31c-255ab0f7d779" providerId="ADAL" clId="{900ECB43-1326-40A6-8EC0-A471E2C35B01}" dt="2023-04-28T05:45:06.016" v="350" actId="20577"/>
        <pc:sldMkLst>
          <pc:docMk/>
          <pc:sldMk cId="295406079" sldId="2003"/>
        </pc:sldMkLst>
      </pc:sldChg>
      <pc:sldChg chg="modTransition">
        <pc:chgData name="伯尧" userId="86706a6a-cdaa-42d0-b31c-255ab0f7d779" providerId="ADAL" clId="{900ECB43-1326-40A6-8EC0-A471E2C35B01}" dt="2023-04-28T04:45:46.116" v="232"/>
        <pc:sldMkLst>
          <pc:docMk/>
          <pc:sldMk cId="3971405642" sldId="2004"/>
        </pc:sldMkLst>
      </pc:sldChg>
      <pc:sldChg chg="modTransition">
        <pc:chgData name="伯尧" userId="86706a6a-cdaa-42d0-b31c-255ab0f7d779" providerId="ADAL" clId="{900ECB43-1326-40A6-8EC0-A471E2C35B01}" dt="2023-04-28T04:45:46.116" v="232"/>
        <pc:sldMkLst>
          <pc:docMk/>
          <pc:sldMk cId="728421389" sldId="2005"/>
        </pc:sldMkLst>
      </pc:sldChg>
      <pc:sldChg chg="modTransition modNotesTx">
        <pc:chgData name="伯尧" userId="86706a6a-cdaa-42d0-b31c-255ab0f7d779" providerId="ADAL" clId="{900ECB43-1326-40A6-8EC0-A471E2C35B01}" dt="2023-04-28T05:12:03.667" v="287" actId="20577"/>
        <pc:sldMkLst>
          <pc:docMk/>
          <pc:sldMk cId="1456475727" sldId="2006"/>
        </pc:sldMkLst>
      </pc:sldChg>
      <pc:sldChg chg="modSp add mod modTransition">
        <pc:chgData name="伯尧" userId="86706a6a-cdaa-42d0-b31c-255ab0f7d779" providerId="ADAL" clId="{900ECB43-1326-40A6-8EC0-A471E2C35B01}" dt="2023-04-28T04:45:46.116" v="232"/>
        <pc:sldMkLst>
          <pc:docMk/>
          <pc:sldMk cId="780405338" sldId="2007"/>
        </pc:sldMkLst>
      </pc:sldChg>
      <pc:sldChg chg="modTransition">
        <pc:chgData name="伯尧" userId="86706a6a-cdaa-42d0-b31c-255ab0f7d779" providerId="ADAL" clId="{900ECB43-1326-40A6-8EC0-A471E2C35B01}" dt="2023-04-28T04:45:46.116" v="232"/>
        <pc:sldMkLst>
          <pc:docMk/>
          <pc:sldMk cId="393846431" sldId="2008"/>
        </pc:sldMkLst>
      </pc:sldChg>
      <pc:sldChg chg="modTransition">
        <pc:chgData name="伯尧" userId="86706a6a-cdaa-42d0-b31c-255ab0f7d779" providerId="ADAL" clId="{900ECB43-1326-40A6-8EC0-A471E2C35B01}" dt="2023-04-28T04:45:46.116" v="232"/>
        <pc:sldMkLst>
          <pc:docMk/>
          <pc:sldMk cId="4128547006" sldId="2009"/>
        </pc:sldMkLst>
      </pc:sldChg>
    </pc:docChg>
  </pc:docChgLst>
  <pc:docChgLst>
    <pc:chgData name="伯尧 丁" userId="86706a6a-cdaa-42d0-b31c-255ab0f7d779" providerId="ADAL" clId="{D26B25F3-DBF4-41AD-9A1B-213D050DA987}"/>
    <pc:docChg chg="undo redo custSel addSld modSld modSection">
      <pc:chgData name="伯尧 丁" userId="86706a6a-cdaa-42d0-b31c-255ab0f7d779" providerId="ADAL" clId="{D26B25F3-DBF4-41AD-9A1B-213D050DA987}" dt="2023-03-22T06:15:48.846" v="1213"/>
      <pc:docMkLst>
        <pc:docMk/>
      </pc:docMkLst>
      <pc:sldChg chg="modNotesTx">
        <pc:chgData name="伯尧 丁" userId="86706a6a-cdaa-42d0-b31c-255ab0f7d779" providerId="ADAL" clId="{D26B25F3-DBF4-41AD-9A1B-213D050DA987}" dt="2023-03-22T00:44:14.024" v="184" actId="20577"/>
        <pc:sldMkLst>
          <pc:docMk/>
          <pc:sldMk cId="2941898095" sldId="256"/>
        </pc:sldMkLst>
      </pc:sldChg>
      <pc:sldChg chg="modNotesTx">
        <pc:chgData name="伯尧 丁" userId="86706a6a-cdaa-42d0-b31c-255ab0f7d779" providerId="ADAL" clId="{D26B25F3-DBF4-41AD-9A1B-213D050DA987}" dt="2023-03-22T02:48:03.304" v="254" actId="20577"/>
        <pc:sldMkLst>
          <pc:docMk/>
          <pc:sldMk cId="3405321067" sldId="1944"/>
        </pc:sldMkLst>
      </pc:sldChg>
      <pc:sldChg chg="modNotesTx">
        <pc:chgData name="伯尧 丁" userId="86706a6a-cdaa-42d0-b31c-255ab0f7d779" providerId="ADAL" clId="{D26B25F3-DBF4-41AD-9A1B-213D050DA987}" dt="2023-03-21T23:48:55.178" v="178"/>
        <pc:sldMkLst>
          <pc:docMk/>
          <pc:sldMk cId="1692918652" sldId="1952"/>
        </pc:sldMkLst>
      </pc:sldChg>
      <pc:sldChg chg="modNotesTx">
        <pc:chgData name="伯尧 丁" userId="86706a6a-cdaa-42d0-b31c-255ab0f7d779" providerId="ADAL" clId="{D26B25F3-DBF4-41AD-9A1B-213D050DA987}" dt="2023-03-22T01:54:11.211" v="222" actId="20577"/>
        <pc:sldMkLst>
          <pc:docMk/>
          <pc:sldMk cId="710935213" sldId="1954"/>
        </pc:sldMkLst>
      </pc:sldChg>
      <pc:sldChg chg="modSp mod modNotesTx">
        <pc:chgData name="伯尧 丁" userId="86706a6a-cdaa-42d0-b31c-255ab0f7d779" providerId="ADAL" clId="{D26B25F3-DBF4-41AD-9A1B-213D050DA987}" dt="2023-03-22T02:49:59.238" v="258" actId="20577"/>
        <pc:sldMkLst>
          <pc:docMk/>
          <pc:sldMk cId="3129060951" sldId="1957"/>
        </pc:sldMkLst>
      </pc:sldChg>
      <pc:sldChg chg="modNotesTx">
        <pc:chgData name="伯尧 丁" userId="86706a6a-cdaa-42d0-b31c-255ab0f7d779" providerId="ADAL" clId="{D26B25F3-DBF4-41AD-9A1B-213D050DA987}" dt="2023-03-22T03:52:47.338" v="1069" actId="20577"/>
        <pc:sldMkLst>
          <pc:docMk/>
          <pc:sldMk cId="3414520077" sldId="1958"/>
        </pc:sldMkLst>
      </pc:sldChg>
      <pc:sldChg chg="modNotesTx">
        <pc:chgData name="伯尧 丁" userId="86706a6a-cdaa-42d0-b31c-255ab0f7d779" providerId="ADAL" clId="{D26B25F3-DBF4-41AD-9A1B-213D050DA987}" dt="2023-03-22T01:47:58.782" v="213" actId="20577"/>
        <pc:sldMkLst>
          <pc:docMk/>
          <pc:sldMk cId="2949034906" sldId="1961"/>
        </pc:sldMkLst>
      </pc:sldChg>
      <pc:sldChg chg="modNotesTx">
        <pc:chgData name="伯尧 丁" userId="86706a6a-cdaa-42d0-b31c-255ab0f7d779" providerId="ADAL" clId="{D26B25F3-DBF4-41AD-9A1B-213D050DA987}" dt="2023-03-22T02:03:06.616" v="237" actId="20577"/>
        <pc:sldMkLst>
          <pc:docMk/>
          <pc:sldMk cId="2080366376" sldId="1964"/>
        </pc:sldMkLst>
      </pc:sldChg>
      <pc:sldChg chg="modNotesTx">
        <pc:chgData name="伯尧 丁" userId="86706a6a-cdaa-42d0-b31c-255ab0f7d779" providerId="ADAL" clId="{D26B25F3-DBF4-41AD-9A1B-213D050DA987}" dt="2023-03-21T23:47:36.707" v="169" actId="20577"/>
        <pc:sldMkLst>
          <pc:docMk/>
          <pc:sldMk cId="1982510213" sldId="1965"/>
        </pc:sldMkLst>
      </pc:sldChg>
      <pc:sldChg chg="modNotesTx">
        <pc:chgData name="伯尧 丁" userId="86706a6a-cdaa-42d0-b31c-255ab0f7d779" providerId="ADAL" clId="{D26B25F3-DBF4-41AD-9A1B-213D050DA987}" dt="2023-03-22T02:54:43.746" v="260" actId="20577"/>
        <pc:sldMkLst>
          <pc:docMk/>
          <pc:sldMk cId="2773929436" sldId="1967"/>
        </pc:sldMkLst>
      </pc:sldChg>
      <pc:sldChg chg="addSp delSp modSp mod modNotesTx">
        <pc:chgData name="伯尧 丁" userId="86706a6a-cdaa-42d0-b31c-255ab0f7d779" providerId="ADAL" clId="{D26B25F3-DBF4-41AD-9A1B-213D050DA987}" dt="2023-03-22T06:15:38.434" v="1212" actId="207"/>
        <pc:sldMkLst>
          <pc:docMk/>
          <pc:sldMk cId="3435545310" sldId="1968"/>
        </pc:sldMkLst>
      </pc:sldChg>
      <pc:sldChg chg="addSp modSp modAnim modNotesTx">
        <pc:chgData name="伯尧 丁" userId="86706a6a-cdaa-42d0-b31c-255ab0f7d779" providerId="ADAL" clId="{D26B25F3-DBF4-41AD-9A1B-213D050DA987}" dt="2023-03-22T06:15:48.846" v="1213"/>
        <pc:sldMkLst>
          <pc:docMk/>
          <pc:sldMk cId="1618689512" sldId="1969"/>
        </pc:sldMkLst>
      </pc:sldChg>
      <pc:sldChg chg="modNotesTx">
        <pc:chgData name="伯尧 丁" userId="86706a6a-cdaa-42d0-b31c-255ab0f7d779" providerId="ADAL" clId="{D26B25F3-DBF4-41AD-9A1B-213D050DA987}" dt="2023-03-22T01:28:21.205" v="196" actId="20577"/>
        <pc:sldMkLst>
          <pc:docMk/>
          <pc:sldMk cId="3172969199" sldId="1970"/>
        </pc:sldMkLst>
      </pc:sldChg>
      <pc:sldChg chg="modNotesTx">
        <pc:chgData name="伯尧 丁" userId="86706a6a-cdaa-42d0-b31c-255ab0f7d779" providerId="ADAL" clId="{D26B25F3-DBF4-41AD-9A1B-213D050DA987}" dt="2023-03-22T02:08:12.435" v="244" actId="20577"/>
        <pc:sldMkLst>
          <pc:docMk/>
          <pc:sldMk cId="258340833" sldId="1971"/>
        </pc:sldMkLst>
      </pc:sldChg>
      <pc:sldChg chg="modAnim">
        <pc:chgData name="伯尧 丁" userId="86706a6a-cdaa-42d0-b31c-255ab0f7d779" providerId="ADAL" clId="{D26B25F3-DBF4-41AD-9A1B-213D050DA987}" dt="2023-03-21T12:56:51.102" v="17"/>
        <pc:sldMkLst>
          <pc:docMk/>
          <pc:sldMk cId="1550873355" sldId="1972"/>
        </pc:sldMkLst>
      </pc:sldChg>
      <pc:sldChg chg="addSp delSp modSp new mod modClrScheme modShow chgLayout">
        <pc:chgData name="伯尧 丁" userId="86706a6a-cdaa-42d0-b31c-255ab0f7d779" providerId="ADAL" clId="{D26B25F3-DBF4-41AD-9A1B-213D050DA987}" dt="2023-03-22T03:28:50.771" v="1068" actId="20577"/>
        <pc:sldMkLst>
          <pc:docMk/>
          <pc:sldMk cId="104933434" sldId="1973"/>
        </pc:sldMkLst>
      </pc:sldChg>
    </pc:docChg>
  </pc:docChgLst>
  <pc:docChgLst>
    <pc:chgData name="丁伯尧" userId="86706a6a-cdaa-42d0-b31c-255ab0f7d779" providerId="ADAL" clId="{E482D3E9-D60A-41B7-A201-83BF14EBBFB9}"/>
    <pc:docChg chg="undo custSel addSld delSld modSld sldOrd">
      <pc:chgData name="丁伯尧" userId="86706a6a-cdaa-42d0-b31c-255ab0f7d779" providerId="ADAL" clId="{E482D3E9-D60A-41B7-A201-83BF14EBBFB9}" dt="2025-05-11T11:53:26.584" v="6875" actId="1076"/>
      <pc:docMkLst>
        <pc:docMk/>
      </pc:docMkLst>
      <pc:sldChg chg="modSp mod">
        <pc:chgData name="丁伯尧" userId="86706a6a-cdaa-42d0-b31c-255ab0f7d779" providerId="ADAL" clId="{E482D3E9-D60A-41B7-A201-83BF14EBBFB9}" dt="2025-05-11T11:00:12.707" v="6870" actId="20577"/>
        <pc:sldMkLst>
          <pc:docMk/>
          <pc:sldMk cId="2420540588" sldId="1974"/>
        </pc:sldMkLst>
        <pc:spChg chg="mod">
          <ac:chgData name="丁伯尧" userId="86706a6a-cdaa-42d0-b31c-255ab0f7d779" providerId="ADAL" clId="{E482D3E9-D60A-41B7-A201-83BF14EBBFB9}" dt="2025-05-11T06:39:29.853" v="12" actId="20577"/>
          <ac:spMkLst>
            <pc:docMk/>
            <pc:sldMk cId="2420540588" sldId="1974"/>
            <ac:spMk id="2" creationId="{9C762051-9D1F-02BB-0703-97F86C65285A}"/>
          </ac:spMkLst>
        </pc:spChg>
        <pc:spChg chg="mod">
          <ac:chgData name="丁伯尧" userId="86706a6a-cdaa-42d0-b31c-255ab0f7d779" providerId="ADAL" clId="{E482D3E9-D60A-41B7-A201-83BF14EBBFB9}" dt="2025-05-11T06:38:30.406" v="1" actId="404"/>
          <ac:spMkLst>
            <pc:docMk/>
            <pc:sldMk cId="2420540588" sldId="1974"/>
            <ac:spMk id="4" creationId="{26A1ED65-DF51-0766-92F7-E769C2F7DD30}"/>
          </ac:spMkLst>
        </pc:spChg>
        <pc:spChg chg="mod">
          <ac:chgData name="丁伯尧" userId="86706a6a-cdaa-42d0-b31c-255ab0f7d779" providerId="ADAL" clId="{E482D3E9-D60A-41B7-A201-83BF14EBBFB9}" dt="2025-05-11T11:00:12.707" v="6870" actId="20577"/>
          <ac:spMkLst>
            <pc:docMk/>
            <pc:sldMk cId="2420540588" sldId="1974"/>
            <ac:spMk id="16" creationId="{9E58C681-14F4-A6DF-046D-74921F40107B}"/>
          </ac:spMkLst>
        </pc:spChg>
      </pc:sldChg>
      <pc:sldChg chg="del">
        <pc:chgData name="丁伯尧" userId="86706a6a-cdaa-42d0-b31c-255ab0f7d779" providerId="ADAL" clId="{E482D3E9-D60A-41B7-A201-83BF14EBBFB9}" dt="2025-05-11T07:56:07.486" v="4008" actId="47"/>
        <pc:sldMkLst>
          <pc:docMk/>
          <pc:sldMk cId="341696407" sldId="1975"/>
        </pc:sldMkLst>
      </pc:sldChg>
      <pc:sldChg chg="del">
        <pc:chgData name="丁伯尧" userId="86706a6a-cdaa-42d0-b31c-255ab0f7d779" providerId="ADAL" clId="{E482D3E9-D60A-41B7-A201-83BF14EBBFB9}" dt="2025-05-11T07:56:07.486" v="4008" actId="47"/>
        <pc:sldMkLst>
          <pc:docMk/>
          <pc:sldMk cId="3325738801" sldId="1979"/>
        </pc:sldMkLst>
      </pc:sldChg>
      <pc:sldChg chg="del">
        <pc:chgData name="丁伯尧" userId="86706a6a-cdaa-42d0-b31c-255ab0f7d779" providerId="ADAL" clId="{E482D3E9-D60A-41B7-A201-83BF14EBBFB9}" dt="2025-05-11T07:56:07.486" v="4008" actId="47"/>
        <pc:sldMkLst>
          <pc:docMk/>
          <pc:sldMk cId="18664314" sldId="1980"/>
        </pc:sldMkLst>
      </pc:sldChg>
      <pc:sldChg chg="del">
        <pc:chgData name="丁伯尧" userId="86706a6a-cdaa-42d0-b31c-255ab0f7d779" providerId="ADAL" clId="{E482D3E9-D60A-41B7-A201-83BF14EBBFB9}" dt="2025-05-11T07:56:07.486" v="4008" actId="47"/>
        <pc:sldMkLst>
          <pc:docMk/>
          <pc:sldMk cId="2082831873" sldId="1981"/>
        </pc:sldMkLst>
      </pc:sldChg>
      <pc:sldChg chg="del">
        <pc:chgData name="丁伯尧" userId="86706a6a-cdaa-42d0-b31c-255ab0f7d779" providerId="ADAL" clId="{E482D3E9-D60A-41B7-A201-83BF14EBBFB9}" dt="2025-05-11T07:56:07.486" v="4008" actId="47"/>
        <pc:sldMkLst>
          <pc:docMk/>
          <pc:sldMk cId="1284343041" sldId="1982"/>
        </pc:sldMkLst>
      </pc:sldChg>
      <pc:sldChg chg="addSp modSp new mod modClrScheme chgLayout">
        <pc:chgData name="丁伯尧" userId="86706a6a-cdaa-42d0-b31c-255ab0f7d779" providerId="ADAL" clId="{E482D3E9-D60A-41B7-A201-83BF14EBBFB9}" dt="2025-05-11T06:47:45.165" v="979" actId="20577"/>
        <pc:sldMkLst>
          <pc:docMk/>
          <pc:sldMk cId="4093371620" sldId="1983"/>
        </pc:sldMkLst>
        <pc:spChg chg="add mod">
          <ac:chgData name="丁伯尧" userId="86706a6a-cdaa-42d0-b31c-255ab0f7d779" providerId="ADAL" clId="{E482D3E9-D60A-41B7-A201-83BF14EBBFB9}" dt="2025-05-11T06:39:49.900" v="41" actId="20577"/>
          <ac:spMkLst>
            <pc:docMk/>
            <pc:sldMk cId="4093371620" sldId="1983"/>
            <ac:spMk id="2" creationId="{AB3D8AA5-01F5-77A0-73EF-B4E660F83C1A}"/>
          </ac:spMkLst>
        </pc:spChg>
        <pc:spChg chg="add mod">
          <ac:chgData name="丁伯尧" userId="86706a6a-cdaa-42d0-b31c-255ab0f7d779" providerId="ADAL" clId="{E482D3E9-D60A-41B7-A201-83BF14EBBFB9}" dt="2025-05-11T06:47:45.165" v="979" actId="20577"/>
          <ac:spMkLst>
            <pc:docMk/>
            <pc:sldMk cId="4093371620" sldId="1983"/>
            <ac:spMk id="3" creationId="{5614CFDF-8773-04A3-953D-F946B98197B6}"/>
          </ac:spMkLst>
        </pc:spChg>
      </pc:sldChg>
      <pc:sldChg chg="modSp new del mod">
        <pc:chgData name="丁伯尧" userId="86706a6a-cdaa-42d0-b31c-255ab0f7d779" providerId="ADAL" clId="{E482D3E9-D60A-41B7-A201-83BF14EBBFB9}" dt="2025-05-11T09:24:44.002" v="4362" actId="47"/>
        <pc:sldMkLst>
          <pc:docMk/>
          <pc:sldMk cId="4200015287" sldId="1984"/>
        </pc:sldMkLst>
        <pc:spChg chg="mod">
          <ac:chgData name="丁伯尧" userId="86706a6a-cdaa-42d0-b31c-255ab0f7d779" providerId="ADAL" clId="{E482D3E9-D60A-41B7-A201-83BF14EBBFB9}" dt="2025-05-11T06:43:03.799" v="460" actId="20577"/>
          <ac:spMkLst>
            <pc:docMk/>
            <pc:sldMk cId="4200015287" sldId="1984"/>
            <ac:spMk id="2" creationId="{F9DA8C84-920D-5D19-34E4-6E23AE7B06C4}"/>
          </ac:spMkLst>
        </pc:spChg>
        <pc:spChg chg="mod">
          <ac:chgData name="丁伯尧" userId="86706a6a-cdaa-42d0-b31c-255ab0f7d779" providerId="ADAL" clId="{E482D3E9-D60A-41B7-A201-83BF14EBBFB9}" dt="2025-05-11T06:50:54.948" v="1385" actId="20577"/>
          <ac:spMkLst>
            <pc:docMk/>
            <pc:sldMk cId="4200015287" sldId="1984"/>
            <ac:spMk id="3" creationId="{62D7CE71-60F0-404D-3E66-9FD7422457E8}"/>
          </ac:spMkLst>
        </pc:spChg>
      </pc:sldChg>
      <pc:sldChg chg="addSp modSp new mod modNotesTx">
        <pc:chgData name="丁伯尧" userId="86706a6a-cdaa-42d0-b31c-255ab0f7d779" providerId="ADAL" clId="{E482D3E9-D60A-41B7-A201-83BF14EBBFB9}" dt="2025-05-11T09:24:48.684" v="4364" actId="20577"/>
        <pc:sldMkLst>
          <pc:docMk/>
          <pc:sldMk cId="747567051" sldId="1985"/>
        </pc:sldMkLst>
        <pc:spChg chg="mod">
          <ac:chgData name="丁伯尧" userId="86706a6a-cdaa-42d0-b31c-255ab0f7d779" providerId="ADAL" clId="{E482D3E9-D60A-41B7-A201-83BF14EBBFB9}" dt="2025-05-11T09:24:48.684" v="4364" actId="20577"/>
          <ac:spMkLst>
            <pc:docMk/>
            <pc:sldMk cId="747567051" sldId="1985"/>
            <ac:spMk id="2" creationId="{3CF63601-6605-07FF-A40C-6BF912181B0C}"/>
          </ac:spMkLst>
        </pc:spChg>
        <pc:spChg chg="add mod">
          <ac:chgData name="丁伯尧" userId="86706a6a-cdaa-42d0-b31c-255ab0f7d779" providerId="ADAL" clId="{E482D3E9-D60A-41B7-A201-83BF14EBBFB9}" dt="2025-05-11T06:58:14.508" v="1486" actId="1037"/>
          <ac:spMkLst>
            <pc:docMk/>
            <pc:sldMk cId="747567051" sldId="1985"/>
            <ac:spMk id="7" creationId="{84481DF6-0330-F335-70EB-A3482F0CAF2E}"/>
          </ac:spMkLst>
        </pc:spChg>
        <pc:spChg chg="add mod">
          <ac:chgData name="丁伯尧" userId="86706a6a-cdaa-42d0-b31c-255ab0f7d779" providerId="ADAL" clId="{E482D3E9-D60A-41B7-A201-83BF14EBBFB9}" dt="2025-05-11T06:58:33.152" v="1503"/>
          <ac:spMkLst>
            <pc:docMk/>
            <pc:sldMk cId="747567051" sldId="1985"/>
            <ac:spMk id="8" creationId="{4985966A-ACD9-B791-EE57-593490B58E71}"/>
          </ac:spMkLst>
        </pc:spChg>
        <pc:spChg chg="add mod">
          <ac:chgData name="丁伯尧" userId="86706a6a-cdaa-42d0-b31c-255ab0f7d779" providerId="ADAL" clId="{E482D3E9-D60A-41B7-A201-83BF14EBBFB9}" dt="2025-05-11T06:58:28.577" v="1501"/>
          <ac:spMkLst>
            <pc:docMk/>
            <pc:sldMk cId="747567051" sldId="1985"/>
            <ac:spMk id="9" creationId="{35828EB4-BF50-464D-7D17-9EE5FFAC745B}"/>
          </ac:spMkLst>
        </pc:spChg>
        <pc:spChg chg="add mod">
          <ac:chgData name="丁伯尧" userId="86706a6a-cdaa-42d0-b31c-255ab0f7d779" providerId="ADAL" clId="{E482D3E9-D60A-41B7-A201-83BF14EBBFB9}" dt="2025-05-11T06:58:57.073" v="1505" actId="208"/>
          <ac:spMkLst>
            <pc:docMk/>
            <pc:sldMk cId="747567051" sldId="1985"/>
            <ac:spMk id="10" creationId="{9E64594E-6758-9570-2517-C8DE12A2FC4A}"/>
          </ac:spMkLst>
        </pc:spChg>
        <pc:picChg chg="add mod">
          <ac:chgData name="丁伯尧" userId="86706a6a-cdaa-42d0-b31c-255ab0f7d779" providerId="ADAL" clId="{E482D3E9-D60A-41B7-A201-83BF14EBBFB9}" dt="2025-05-11T06:58:22.291" v="1491" actId="1076"/>
          <ac:picMkLst>
            <pc:docMk/>
            <pc:sldMk cId="747567051" sldId="1985"/>
            <ac:picMk id="6" creationId="{BF48A3DB-6870-B5E8-A777-2A6B215BBF55}"/>
          </ac:picMkLst>
        </pc:picChg>
      </pc:sldChg>
      <pc:sldChg chg="addSp delSp modSp add mod">
        <pc:chgData name="丁伯尧" userId="86706a6a-cdaa-42d0-b31c-255ab0f7d779" providerId="ADAL" clId="{E482D3E9-D60A-41B7-A201-83BF14EBBFB9}" dt="2025-05-11T10:38:15.646" v="6446" actId="20577"/>
        <pc:sldMkLst>
          <pc:docMk/>
          <pc:sldMk cId="2012304293" sldId="1986"/>
        </pc:sldMkLst>
        <pc:spChg chg="mod">
          <ac:chgData name="丁伯尧" userId="86706a6a-cdaa-42d0-b31c-255ab0f7d779" providerId="ADAL" clId="{E482D3E9-D60A-41B7-A201-83BF14EBBFB9}" dt="2025-05-11T09:24:51.419" v="4366" actId="20577"/>
          <ac:spMkLst>
            <pc:docMk/>
            <pc:sldMk cId="2012304293" sldId="1986"/>
            <ac:spMk id="2" creationId="{4261E8D6-F715-23E7-3235-544789CFE9A2}"/>
          </ac:spMkLst>
        </pc:spChg>
        <pc:spChg chg="add mod">
          <ac:chgData name="丁伯尧" userId="86706a6a-cdaa-42d0-b31c-255ab0f7d779" providerId="ADAL" clId="{E482D3E9-D60A-41B7-A201-83BF14EBBFB9}" dt="2025-05-11T10:38:15.646" v="6446" actId="20577"/>
          <ac:spMkLst>
            <pc:docMk/>
            <pc:sldMk cId="2012304293" sldId="1986"/>
            <ac:spMk id="5" creationId="{C64E1E42-48FF-A964-900A-6CF877B49371}"/>
          </ac:spMkLst>
        </pc:spChg>
        <pc:spChg chg="del mod">
          <ac:chgData name="丁伯尧" userId="86706a6a-cdaa-42d0-b31c-255ab0f7d779" providerId="ADAL" clId="{E482D3E9-D60A-41B7-A201-83BF14EBBFB9}" dt="2025-05-11T07:00:59.436" v="1519" actId="478"/>
          <ac:spMkLst>
            <pc:docMk/>
            <pc:sldMk cId="2012304293" sldId="1986"/>
            <ac:spMk id="7" creationId="{98BD64ED-4BC3-649D-2B4B-57380272784F}"/>
          </ac:spMkLst>
        </pc:spChg>
        <pc:spChg chg="mod">
          <ac:chgData name="丁伯尧" userId="86706a6a-cdaa-42d0-b31c-255ab0f7d779" providerId="ADAL" clId="{E482D3E9-D60A-41B7-A201-83BF14EBBFB9}" dt="2025-05-11T07:01:07.677" v="1520"/>
          <ac:spMkLst>
            <pc:docMk/>
            <pc:sldMk cId="2012304293" sldId="1986"/>
            <ac:spMk id="8" creationId="{779DE098-1E9C-1C8E-3505-17C0040DE5EB}"/>
          </ac:spMkLst>
        </pc:spChg>
        <pc:spChg chg="mod">
          <ac:chgData name="丁伯尧" userId="86706a6a-cdaa-42d0-b31c-255ab0f7d779" providerId="ADAL" clId="{E482D3E9-D60A-41B7-A201-83BF14EBBFB9}" dt="2025-05-11T06:59:06.031" v="1507" actId="1076"/>
          <ac:spMkLst>
            <pc:docMk/>
            <pc:sldMk cId="2012304293" sldId="1986"/>
            <ac:spMk id="10" creationId="{0240673F-5BF9-F13F-A9E3-06ACAEC6DBB4}"/>
          </ac:spMkLst>
        </pc:spChg>
      </pc:sldChg>
      <pc:sldChg chg="modSp new mod ord">
        <pc:chgData name="丁伯尧" userId="86706a6a-cdaa-42d0-b31c-255ab0f7d779" providerId="ADAL" clId="{E482D3E9-D60A-41B7-A201-83BF14EBBFB9}" dt="2025-05-11T11:00:28.531" v="6872" actId="20577"/>
        <pc:sldMkLst>
          <pc:docMk/>
          <pc:sldMk cId="3128179505" sldId="1987"/>
        </pc:sldMkLst>
        <pc:spChg chg="mod">
          <ac:chgData name="丁伯尧" userId="86706a6a-cdaa-42d0-b31c-255ab0f7d779" providerId="ADAL" clId="{E482D3E9-D60A-41B7-A201-83BF14EBBFB9}" dt="2025-05-11T11:00:28.531" v="6872" actId="20577"/>
          <ac:spMkLst>
            <pc:docMk/>
            <pc:sldMk cId="3128179505" sldId="1987"/>
            <ac:spMk id="2" creationId="{3A0F7357-9A94-C646-E6BD-6CFFDB9F3AB6}"/>
          </ac:spMkLst>
        </pc:spChg>
        <pc:spChg chg="mod">
          <ac:chgData name="丁伯尧" userId="86706a6a-cdaa-42d0-b31c-255ab0f7d779" providerId="ADAL" clId="{E482D3E9-D60A-41B7-A201-83BF14EBBFB9}" dt="2025-05-11T07:03:00.024" v="1760" actId="20577"/>
          <ac:spMkLst>
            <pc:docMk/>
            <pc:sldMk cId="3128179505" sldId="1987"/>
            <ac:spMk id="3" creationId="{5C25CB50-9BC1-67B8-782A-869DF483AA61}"/>
          </ac:spMkLst>
        </pc:spChg>
      </pc:sldChg>
      <pc:sldChg chg="modSp new mod">
        <pc:chgData name="丁伯尧" userId="86706a6a-cdaa-42d0-b31c-255ab0f7d779" providerId="ADAL" clId="{E482D3E9-D60A-41B7-A201-83BF14EBBFB9}" dt="2025-05-11T09:24:57.553" v="4370" actId="20577"/>
        <pc:sldMkLst>
          <pc:docMk/>
          <pc:sldMk cId="761622731" sldId="1988"/>
        </pc:sldMkLst>
        <pc:spChg chg="mod">
          <ac:chgData name="丁伯尧" userId="86706a6a-cdaa-42d0-b31c-255ab0f7d779" providerId="ADAL" clId="{E482D3E9-D60A-41B7-A201-83BF14EBBFB9}" dt="2025-05-11T09:24:57.553" v="4370" actId="20577"/>
          <ac:spMkLst>
            <pc:docMk/>
            <pc:sldMk cId="761622731" sldId="1988"/>
            <ac:spMk id="2" creationId="{9DF7B5B2-1850-254C-4561-D6B054080A78}"/>
          </ac:spMkLst>
        </pc:spChg>
        <pc:spChg chg="mod">
          <ac:chgData name="丁伯尧" userId="86706a6a-cdaa-42d0-b31c-255ab0f7d779" providerId="ADAL" clId="{E482D3E9-D60A-41B7-A201-83BF14EBBFB9}" dt="2025-05-11T07:16:37.747" v="2196" actId="20577"/>
          <ac:spMkLst>
            <pc:docMk/>
            <pc:sldMk cId="761622731" sldId="1988"/>
            <ac:spMk id="3" creationId="{794668DC-F871-875E-3C55-F4CD169007B7}"/>
          </ac:spMkLst>
        </pc:spChg>
      </pc:sldChg>
      <pc:sldChg chg="modSp add mod ord">
        <pc:chgData name="丁伯尧" userId="86706a6a-cdaa-42d0-b31c-255ab0f7d779" providerId="ADAL" clId="{E482D3E9-D60A-41B7-A201-83BF14EBBFB9}" dt="2025-05-11T09:24:54.776" v="4368" actId="20577"/>
        <pc:sldMkLst>
          <pc:docMk/>
          <pc:sldMk cId="2452471693" sldId="1989"/>
        </pc:sldMkLst>
        <pc:spChg chg="mod">
          <ac:chgData name="丁伯尧" userId="86706a6a-cdaa-42d0-b31c-255ab0f7d779" providerId="ADAL" clId="{E482D3E9-D60A-41B7-A201-83BF14EBBFB9}" dt="2025-05-11T09:24:54.776" v="4368" actId="20577"/>
          <ac:spMkLst>
            <pc:docMk/>
            <pc:sldMk cId="2452471693" sldId="1989"/>
            <ac:spMk id="2" creationId="{2CE10881-E697-7213-33FB-E0CCF67632D1}"/>
          </ac:spMkLst>
        </pc:spChg>
        <pc:spChg chg="mod">
          <ac:chgData name="丁伯尧" userId="86706a6a-cdaa-42d0-b31c-255ab0f7d779" providerId="ADAL" clId="{E482D3E9-D60A-41B7-A201-83BF14EBBFB9}" dt="2025-05-11T07:06:19.838" v="1835" actId="20577"/>
          <ac:spMkLst>
            <pc:docMk/>
            <pc:sldMk cId="2452471693" sldId="1989"/>
            <ac:spMk id="8" creationId="{D6F98054-4803-84F3-FFBD-1D49A1C7267D}"/>
          </ac:spMkLst>
        </pc:spChg>
        <pc:spChg chg="mod">
          <ac:chgData name="丁伯尧" userId="86706a6a-cdaa-42d0-b31c-255ab0f7d779" providerId="ADAL" clId="{E482D3E9-D60A-41B7-A201-83BF14EBBFB9}" dt="2025-05-11T07:05:42.071" v="1793" actId="14100"/>
          <ac:spMkLst>
            <pc:docMk/>
            <pc:sldMk cId="2452471693" sldId="1989"/>
            <ac:spMk id="10" creationId="{A9C493B0-B2E3-F22B-5108-EA25BA67B6F5}"/>
          </ac:spMkLst>
        </pc:spChg>
      </pc:sldChg>
      <pc:sldChg chg="addSp modSp new mod modNotesTx">
        <pc:chgData name="丁伯尧" userId="86706a6a-cdaa-42d0-b31c-255ab0f7d779" providerId="ADAL" clId="{E482D3E9-D60A-41B7-A201-83BF14EBBFB9}" dt="2025-05-11T07:26:25.514" v="2716" actId="1076"/>
        <pc:sldMkLst>
          <pc:docMk/>
          <pc:sldMk cId="3136797760" sldId="1990"/>
        </pc:sldMkLst>
        <pc:spChg chg="mod">
          <ac:chgData name="丁伯尧" userId="86706a6a-cdaa-42d0-b31c-255ab0f7d779" providerId="ADAL" clId="{E482D3E9-D60A-41B7-A201-83BF14EBBFB9}" dt="2025-05-11T07:21:08.734" v="2512"/>
          <ac:spMkLst>
            <pc:docMk/>
            <pc:sldMk cId="3136797760" sldId="1990"/>
            <ac:spMk id="2" creationId="{95438715-1BEB-8216-8307-97AED5FD8244}"/>
          </ac:spMkLst>
        </pc:spChg>
        <pc:spChg chg="mod">
          <ac:chgData name="丁伯尧" userId="86706a6a-cdaa-42d0-b31c-255ab0f7d779" providerId="ADAL" clId="{E482D3E9-D60A-41B7-A201-83BF14EBBFB9}" dt="2025-05-11T07:25:51.653" v="2714"/>
          <ac:spMkLst>
            <pc:docMk/>
            <pc:sldMk cId="3136797760" sldId="1990"/>
            <ac:spMk id="3" creationId="{D8DAC7E2-271B-1213-F9B6-A7026647B92E}"/>
          </ac:spMkLst>
        </pc:spChg>
        <pc:picChg chg="add mod modCrop">
          <ac:chgData name="丁伯尧" userId="86706a6a-cdaa-42d0-b31c-255ab0f7d779" providerId="ADAL" clId="{E482D3E9-D60A-41B7-A201-83BF14EBBFB9}" dt="2025-05-11T07:26:25.514" v="2716" actId="1076"/>
          <ac:picMkLst>
            <pc:docMk/>
            <pc:sldMk cId="3136797760" sldId="1990"/>
            <ac:picMk id="5" creationId="{A5991E78-B9D6-84DD-7B05-349232DC831A}"/>
          </ac:picMkLst>
        </pc:picChg>
      </pc:sldChg>
      <pc:sldChg chg="modSp add mod modNotesTx">
        <pc:chgData name="丁伯尧" userId="86706a6a-cdaa-42d0-b31c-255ab0f7d779" providerId="ADAL" clId="{E482D3E9-D60A-41B7-A201-83BF14EBBFB9}" dt="2025-05-11T07:45:45.213" v="3608" actId="20577"/>
        <pc:sldMkLst>
          <pc:docMk/>
          <pc:sldMk cId="740965513" sldId="1991"/>
        </pc:sldMkLst>
        <pc:spChg chg="mod">
          <ac:chgData name="丁伯尧" userId="86706a6a-cdaa-42d0-b31c-255ab0f7d779" providerId="ADAL" clId="{E482D3E9-D60A-41B7-A201-83BF14EBBFB9}" dt="2025-05-11T07:44:06.685" v="3531" actId="20577"/>
          <ac:spMkLst>
            <pc:docMk/>
            <pc:sldMk cId="740965513" sldId="1991"/>
            <ac:spMk id="3" creationId="{33AC49DB-83BD-5708-05DF-CDBDF5534747}"/>
          </ac:spMkLst>
        </pc:spChg>
      </pc:sldChg>
      <pc:sldChg chg="addSp delSp modSp add mod ord">
        <pc:chgData name="丁伯尧" userId="86706a6a-cdaa-42d0-b31c-255ab0f7d779" providerId="ADAL" clId="{E482D3E9-D60A-41B7-A201-83BF14EBBFB9}" dt="2025-05-11T09:25:09.396" v="4372" actId="20577"/>
        <pc:sldMkLst>
          <pc:docMk/>
          <pc:sldMk cId="2662894373" sldId="1992"/>
        </pc:sldMkLst>
        <pc:spChg chg="mod">
          <ac:chgData name="丁伯尧" userId="86706a6a-cdaa-42d0-b31c-255ab0f7d779" providerId="ADAL" clId="{E482D3E9-D60A-41B7-A201-83BF14EBBFB9}" dt="2025-05-11T09:25:09.396" v="4372" actId="20577"/>
          <ac:spMkLst>
            <pc:docMk/>
            <pc:sldMk cId="2662894373" sldId="1992"/>
            <ac:spMk id="2" creationId="{956EE68B-C511-B3EC-CD23-68FAB6ADF1AD}"/>
          </ac:spMkLst>
        </pc:spChg>
        <pc:spChg chg="add mod">
          <ac:chgData name="丁伯尧" userId="86706a6a-cdaa-42d0-b31c-255ab0f7d779" providerId="ADAL" clId="{E482D3E9-D60A-41B7-A201-83BF14EBBFB9}" dt="2025-05-11T07:52:30.016" v="3803" actId="113"/>
          <ac:spMkLst>
            <pc:docMk/>
            <pc:sldMk cId="2662894373" sldId="1992"/>
            <ac:spMk id="5" creationId="{C5D3301A-5617-6F09-47C3-E3DBC6B4737B}"/>
          </ac:spMkLst>
        </pc:spChg>
        <pc:spChg chg="del">
          <ac:chgData name="丁伯尧" userId="86706a6a-cdaa-42d0-b31c-255ab0f7d779" providerId="ADAL" clId="{E482D3E9-D60A-41B7-A201-83BF14EBBFB9}" dt="2025-05-11T07:50:36.064" v="3610" actId="478"/>
          <ac:spMkLst>
            <pc:docMk/>
            <pc:sldMk cId="2662894373" sldId="1992"/>
            <ac:spMk id="8" creationId="{51E509D0-290D-112F-0066-D8E956B35E5F}"/>
          </ac:spMkLst>
        </pc:spChg>
        <pc:spChg chg="mod">
          <ac:chgData name="丁伯尧" userId="86706a6a-cdaa-42d0-b31c-255ab0f7d779" providerId="ADAL" clId="{E482D3E9-D60A-41B7-A201-83BF14EBBFB9}" dt="2025-05-11T07:51:59.879" v="3759" actId="1076"/>
          <ac:spMkLst>
            <pc:docMk/>
            <pc:sldMk cId="2662894373" sldId="1992"/>
            <ac:spMk id="10" creationId="{E2B37334-B8F7-DF8E-698F-E08D408777CE}"/>
          </ac:spMkLst>
        </pc:spChg>
        <pc:picChg chg="mod">
          <ac:chgData name="丁伯尧" userId="86706a6a-cdaa-42d0-b31c-255ab0f7d779" providerId="ADAL" clId="{E482D3E9-D60A-41B7-A201-83BF14EBBFB9}" dt="2025-05-11T07:51:57.365" v="3758" actId="1076"/>
          <ac:picMkLst>
            <pc:docMk/>
            <pc:sldMk cId="2662894373" sldId="1992"/>
            <ac:picMk id="6" creationId="{FE58E529-FEF7-AD5A-39C5-E989E6C0737D}"/>
          </ac:picMkLst>
        </pc:picChg>
      </pc:sldChg>
      <pc:sldChg chg="new del">
        <pc:chgData name="丁伯尧" userId="86706a6a-cdaa-42d0-b31c-255ab0f7d779" providerId="ADAL" clId="{E482D3E9-D60A-41B7-A201-83BF14EBBFB9}" dt="2025-05-11T07:53:08.695" v="3808" actId="47"/>
        <pc:sldMkLst>
          <pc:docMk/>
          <pc:sldMk cId="165134915" sldId="1993"/>
        </pc:sldMkLst>
      </pc:sldChg>
      <pc:sldChg chg="modSp add mod">
        <pc:chgData name="丁伯尧" userId="86706a6a-cdaa-42d0-b31c-255ab0f7d779" providerId="ADAL" clId="{E482D3E9-D60A-41B7-A201-83BF14EBBFB9}" dt="2025-05-11T09:25:25.743" v="4374" actId="20577"/>
        <pc:sldMkLst>
          <pc:docMk/>
          <pc:sldMk cId="3247850103" sldId="1994"/>
        </pc:sldMkLst>
        <pc:spChg chg="mod">
          <ac:chgData name="丁伯尧" userId="86706a6a-cdaa-42d0-b31c-255ab0f7d779" providerId="ADAL" clId="{E482D3E9-D60A-41B7-A201-83BF14EBBFB9}" dt="2025-05-11T09:25:25.743" v="4374" actId="20577"/>
          <ac:spMkLst>
            <pc:docMk/>
            <pc:sldMk cId="3247850103" sldId="1994"/>
            <ac:spMk id="2" creationId="{280F9965-CC33-F296-22BD-3220D27CF2ED}"/>
          </ac:spMkLst>
        </pc:spChg>
        <pc:spChg chg="mod">
          <ac:chgData name="丁伯尧" userId="86706a6a-cdaa-42d0-b31c-255ab0f7d779" providerId="ADAL" clId="{E482D3E9-D60A-41B7-A201-83BF14EBBFB9}" dt="2025-05-11T07:54:42.659" v="4007" actId="20577"/>
          <ac:spMkLst>
            <pc:docMk/>
            <pc:sldMk cId="3247850103" sldId="1994"/>
            <ac:spMk id="5" creationId="{BB867514-B5CE-C05C-24D0-8CCB1AD7DB8B}"/>
          </ac:spMkLst>
        </pc:spChg>
      </pc:sldChg>
      <pc:sldChg chg="addSp modSp new mod">
        <pc:chgData name="丁伯尧" userId="86706a6a-cdaa-42d0-b31c-255ab0f7d779" providerId="ADAL" clId="{E482D3E9-D60A-41B7-A201-83BF14EBBFB9}" dt="2025-05-11T08:00:53.913" v="4035" actId="1076"/>
        <pc:sldMkLst>
          <pc:docMk/>
          <pc:sldMk cId="3149458216" sldId="1995"/>
        </pc:sldMkLst>
        <pc:spChg chg="mod">
          <ac:chgData name="丁伯尧" userId="86706a6a-cdaa-42d0-b31c-255ab0f7d779" providerId="ADAL" clId="{E482D3E9-D60A-41B7-A201-83BF14EBBFB9}" dt="2025-05-11T07:56:47.796" v="4029" actId="20577"/>
          <ac:spMkLst>
            <pc:docMk/>
            <pc:sldMk cId="3149458216" sldId="1995"/>
            <ac:spMk id="2" creationId="{773B529B-DAF9-98B5-BF6F-02E7EDFF366A}"/>
          </ac:spMkLst>
        </pc:spChg>
        <pc:picChg chg="add mod">
          <ac:chgData name="丁伯尧" userId="86706a6a-cdaa-42d0-b31c-255ab0f7d779" providerId="ADAL" clId="{E482D3E9-D60A-41B7-A201-83BF14EBBFB9}" dt="2025-05-11T07:59:23.148" v="4032" actId="1076"/>
          <ac:picMkLst>
            <pc:docMk/>
            <pc:sldMk cId="3149458216" sldId="1995"/>
            <ac:picMk id="6" creationId="{8B7E7DD8-8BBD-D0C7-8FD7-2F41C4D6F2BB}"/>
          </ac:picMkLst>
        </pc:picChg>
        <pc:picChg chg="add mod">
          <ac:chgData name="丁伯尧" userId="86706a6a-cdaa-42d0-b31c-255ab0f7d779" providerId="ADAL" clId="{E482D3E9-D60A-41B7-A201-83BF14EBBFB9}" dt="2025-05-11T08:00:53.913" v="4035" actId="1076"/>
          <ac:picMkLst>
            <pc:docMk/>
            <pc:sldMk cId="3149458216" sldId="1995"/>
            <ac:picMk id="8" creationId="{DAEB85C3-CD8C-8433-9195-B7B02D34E8C8}"/>
          </ac:picMkLst>
        </pc:picChg>
      </pc:sldChg>
      <pc:sldChg chg="addSp modSp new mod">
        <pc:chgData name="丁伯尧" userId="86706a6a-cdaa-42d0-b31c-255ab0f7d779" providerId="ADAL" clId="{E482D3E9-D60A-41B7-A201-83BF14EBBFB9}" dt="2025-05-11T09:25:46.169" v="4376" actId="20577"/>
        <pc:sldMkLst>
          <pc:docMk/>
          <pc:sldMk cId="409230189" sldId="1996"/>
        </pc:sldMkLst>
        <pc:spChg chg="mod">
          <ac:chgData name="丁伯尧" userId="86706a6a-cdaa-42d0-b31c-255ab0f7d779" providerId="ADAL" clId="{E482D3E9-D60A-41B7-A201-83BF14EBBFB9}" dt="2025-05-11T09:25:46.169" v="4376" actId="20577"/>
          <ac:spMkLst>
            <pc:docMk/>
            <pc:sldMk cId="409230189" sldId="1996"/>
            <ac:spMk id="2" creationId="{B7503001-4FB0-B14F-90B6-AD76E4695A89}"/>
          </ac:spMkLst>
        </pc:spChg>
        <pc:picChg chg="add mod modCrop">
          <ac:chgData name="丁伯尧" userId="86706a6a-cdaa-42d0-b31c-255ab0f7d779" providerId="ADAL" clId="{E482D3E9-D60A-41B7-A201-83BF14EBBFB9}" dt="2025-05-11T08:34:14.861" v="4072" actId="1076"/>
          <ac:picMkLst>
            <pc:docMk/>
            <pc:sldMk cId="409230189" sldId="1996"/>
            <ac:picMk id="5" creationId="{B67AA7A4-9C26-0902-7C84-345483652C6A}"/>
          </ac:picMkLst>
        </pc:picChg>
        <pc:picChg chg="add mod modCrop">
          <ac:chgData name="丁伯尧" userId="86706a6a-cdaa-42d0-b31c-255ab0f7d779" providerId="ADAL" clId="{E482D3E9-D60A-41B7-A201-83BF14EBBFB9}" dt="2025-05-11T08:34:17.029" v="4073" actId="1076"/>
          <ac:picMkLst>
            <pc:docMk/>
            <pc:sldMk cId="409230189" sldId="1996"/>
            <ac:picMk id="7" creationId="{60D903CD-2B29-B0FF-4ED4-15BBACD32C5E}"/>
          </ac:picMkLst>
        </pc:picChg>
        <pc:picChg chg="add mod modCrop">
          <ac:chgData name="丁伯尧" userId="86706a6a-cdaa-42d0-b31c-255ab0f7d779" providerId="ADAL" clId="{E482D3E9-D60A-41B7-A201-83BF14EBBFB9}" dt="2025-05-11T08:34:17.757" v="4074" actId="1076"/>
          <ac:picMkLst>
            <pc:docMk/>
            <pc:sldMk cId="409230189" sldId="1996"/>
            <ac:picMk id="8" creationId="{1720DD38-2068-F7A8-F7B7-474BA9538526}"/>
          </ac:picMkLst>
        </pc:picChg>
      </pc:sldChg>
      <pc:sldChg chg="addSp delSp modSp new mod modNotesTx">
        <pc:chgData name="丁伯尧" userId="86706a6a-cdaa-42d0-b31c-255ab0f7d779" providerId="ADAL" clId="{E482D3E9-D60A-41B7-A201-83BF14EBBFB9}" dt="2025-05-11T11:05:45.051" v="6874" actId="1076"/>
        <pc:sldMkLst>
          <pc:docMk/>
          <pc:sldMk cId="686150511" sldId="1997"/>
        </pc:sldMkLst>
        <pc:spChg chg="mod">
          <ac:chgData name="丁伯尧" userId="86706a6a-cdaa-42d0-b31c-255ab0f7d779" providerId="ADAL" clId="{E482D3E9-D60A-41B7-A201-83BF14EBBFB9}" dt="2025-05-11T09:15:39.641" v="4171" actId="20577"/>
          <ac:spMkLst>
            <pc:docMk/>
            <pc:sldMk cId="686150511" sldId="1997"/>
            <ac:spMk id="2" creationId="{325307BD-D945-4143-2C58-69C61C48E3D1}"/>
          </ac:spMkLst>
        </pc:spChg>
        <pc:picChg chg="add del mod">
          <ac:chgData name="丁伯尧" userId="86706a6a-cdaa-42d0-b31c-255ab0f7d779" providerId="ADAL" clId="{E482D3E9-D60A-41B7-A201-83BF14EBBFB9}" dt="2025-05-11T08:35:52.926" v="4080" actId="478"/>
          <ac:picMkLst>
            <pc:docMk/>
            <pc:sldMk cId="686150511" sldId="1997"/>
            <ac:picMk id="6" creationId="{94AFFA35-891A-725B-5C83-F9759BC0FE4D}"/>
          </ac:picMkLst>
        </pc:picChg>
        <pc:picChg chg="add mod">
          <ac:chgData name="丁伯尧" userId="86706a6a-cdaa-42d0-b31c-255ab0f7d779" providerId="ADAL" clId="{E482D3E9-D60A-41B7-A201-83BF14EBBFB9}" dt="2025-05-11T11:05:45.051" v="6874" actId="1076"/>
          <ac:picMkLst>
            <pc:docMk/>
            <pc:sldMk cId="686150511" sldId="1997"/>
            <ac:picMk id="8" creationId="{E10EC133-D611-76E7-B14F-2C2D0D783F63}"/>
          </ac:picMkLst>
        </pc:picChg>
      </pc:sldChg>
      <pc:sldChg chg="addSp delSp modSp new mod">
        <pc:chgData name="丁伯尧" userId="86706a6a-cdaa-42d0-b31c-255ab0f7d779" providerId="ADAL" clId="{E482D3E9-D60A-41B7-A201-83BF14EBBFB9}" dt="2025-05-11T09:28:03.362" v="4559" actId="1076"/>
        <pc:sldMkLst>
          <pc:docMk/>
          <pc:sldMk cId="2597773422" sldId="1998"/>
        </pc:sldMkLst>
        <pc:spChg chg="mod">
          <ac:chgData name="丁伯尧" userId="86706a6a-cdaa-42d0-b31c-255ab0f7d779" providerId="ADAL" clId="{E482D3E9-D60A-41B7-A201-83BF14EBBFB9}" dt="2025-05-11T09:15:19.996" v="4128" actId="20577"/>
          <ac:spMkLst>
            <pc:docMk/>
            <pc:sldMk cId="2597773422" sldId="1998"/>
            <ac:spMk id="2" creationId="{91500079-81D8-4514-DDC3-68564D240481}"/>
          </ac:spMkLst>
        </pc:spChg>
        <pc:spChg chg="mod">
          <ac:chgData name="丁伯尧" userId="86706a6a-cdaa-42d0-b31c-255ab0f7d779" providerId="ADAL" clId="{E482D3E9-D60A-41B7-A201-83BF14EBBFB9}" dt="2025-05-11T09:27:58.404" v="4556" actId="20577"/>
          <ac:spMkLst>
            <pc:docMk/>
            <pc:sldMk cId="2597773422" sldId="1998"/>
            <ac:spMk id="3" creationId="{4E6CAA15-F51D-523A-6E92-5B9F7DACA340}"/>
          </ac:spMkLst>
        </pc:spChg>
        <pc:picChg chg="add del">
          <ac:chgData name="丁伯尧" userId="86706a6a-cdaa-42d0-b31c-255ab0f7d779" providerId="ADAL" clId="{E482D3E9-D60A-41B7-A201-83BF14EBBFB9}" dt="2025-05-11T09:26:54.153" v="4390" actId="22"/>
          <ac:picMkLst>
            <pc:docMk/>
            <pc:sldMk cId="2597773422" sldId="1998"/>
            <ac:picMk id="6" creationId="{B6CBD1DF-F842-B1A8-69C9-491EDC5379AE}"/>
          </ac:picMkLst>
        </pc:picChg>
        <pc:picChg chg="add mod">
          <ac:chgData name="丁伯尧" userId="86706a6a-cdaa-42d0-b31c-255ab0f7d779" providerId="ADAL" clId="{E482D3E9-D60A-41B7-A201-83BF14EBBFB9}" dt="2025-05-11T09:28:03.362" v="4559" actId="1076"/>
          <ac:picMkLst>
            <pc:docMk/>
            <pc:sldMk cId="2597773422" sldId="1998"/>
            <ac:picMk id="8" creationId="{2214067C-FE9D-5379-562A-AB304C44AA5B}"/>
          </ac:picMkLst>
        </pc:picChg>
      </pc:sldChg>
      <pc:sldChg chg="addSp modSp new mod modNotesTx">
        <pc:chgData name="丁伯尧" userId="86706a6a-cdaa-42d0-b31c-255ab0f7d779" providerId="ADAL" clId="{E482D3E9-D60A-41B7-A201-83BF14EBBFB9}" dt="2025-05-11T09:31:42.329" v="4933" actId="20577"/>
        <pc:sldMkLst>
          <pc:docMk/>
          <pc:sldMk cId="3264381306" sldId="1999"/>
        </pc:sldMkLst>
        <pc:spChg chg="mod">
          <ac:chgData name="丁伯尧" userId="86706a6a-cdaa-42d0-b31c-255ab0f7d779" providerId="ADAL" clId="{E482D3E9-D60A-41B7-A201-83BF14EBBFB9}" dt="2025-05-11T09:28:25.449" v="4562"/>
          <ac:spMkLst>
            <pc:docMk/>
            <pc:sldMk cId="3264381306" sldId="1999"/>
            <ac:spMk id="2" creationId="{952C2EB8-0BEC-80AB-0ED2-5AAC5357170D}"/>
          </ac:spMkLst>
        </pc:spChg>
        <pc:spChg chg="mod">
          <ac:chgData name="丁伯尧" userId="86706a6a-cdaa-42d0-b31c-255ab0f7d779" providerId="ADAL" clId="{E482D3E9-D60A-41B7-A201-83BF14EBBFB9}" dt="2025-05-11T09:28:21.209" v="4561"/>
          <ac:spMkLst>
            <pc:docMk/>
            <pc:sldMk cId="3264381306" sldId="1999"/>
            <ac:spMk id="3" creationId="{C2628839-B5AD-F992-2D92-405E2FC29695}"/>
          </ac:spMkLst>
        </pc:spChg>
        <pc:picChg chg="add mod">
          <ac:chgData name="丁伯尧" userId="86706a6a-cdaa-42d0-b31c-255ab0f7d779" providerId="ADAL" clId="{E482D3E9-D60A-41B7-A201-83BF14EBBFB9}" dt="2025-05-11T09:29:00.556" v="4567" actId="1076"/>
          <ac:picMkLst>
            <pc:docMk/>
            <pc:sldMk cId="3264381306" sldId="1999"/>
            <ac:picMk id="6" creationId="{AFE8D3A5-5BED-7785-79E4-D6C27916D52C}"/>
          </ac:picMkLst>
        </pc:picChg>
      </pc:sldChg>
      <pc:sldChg chg="addSp modSp new mod">
        <pc:chgData name="丁伯尧" userId="86706a6a-cdaa-42d0-b31c-255ab0f7d779" providerId="ADAL" clId="{E482D3E9-D60A-41B7-A201-83BF14EBBFB9}" dt="2025-05-11T09:40:33.857" v="5658" actId="20577"/>
        <pc:sldMkLst>
          <pc:docMk/>
          <pc:sldMk cId="98567685" sldId="2000"/>
        </pc:sldMkLst>
        <pc:spChg chg="mod">
          <ac:chgData name="丁伯尧" userId="86706a6a-cdaa-42d0-b31c-255ab0f7d779" providerId="ADAL" clId="{E482D3E9-D60A-41B7-A201-83BF14EBBFB9}" dt="2025-05-11T09:33:39.836" v="4935"/>
          <ac:spMkLst>
            <pc:docMk/>
            <pc:sldMk cId="98567685" sldId="2000"/>
            <ac:spMk id="2" creationId="{A45A3321-A74D-BD7B-4DC4-920A5BD66FE7}"/>
          </ac:spMkLst>
        </pc:spChg>
        <pc:spChg chg="mod">
          <ac:chgData name="丁伯尧" userId="86706a6a-cdaa-42d0-b31c-255ab0f7d779" providerId="ADAL" clId="{E482D3E9-D60A-41B7-A201-83BF14EBBFB9}" dt="2025-05-11T09:40:33.857" v="5658" actId="20577"/>
          <ac:spMkLst>
            <pc:docMk/>
            <pc:sldMk cId="98567685" sldId="2000"/>
            <ac:spMk id="3" creationId="{15C7A8A0-2E82-4463-234A-E61E291299E1}"/>
          </ac:spMkLst>
        </pc:spChg>
        <pc:picChg chg="add mod">
          <ac:chgData name="丁伯尧" userId="86706a6a-cdaa-42d0-b31c-255ab0f7d779" providerId="ADAL" clId="{E482D3E9-D60A-41B7-A201-83BF14EBBFB9}" dt="2025-05-11T09:40:06.739" v="5530" actId="1076"/>
          <ac:picMkLst>
            <pc:docMk/>
            <pc:sldMk cId="98567685" sldId="2000"/>
            <ac:picMk id="6" creationId="{E7324CD4-17DF-D53D-2BFD-47A75ECB900B}"/>
          </ac:picMkLst>
        </pc:picChg>
      </pc:sldChg>
      <pc:sldChg chg="addSp modSp new mod">
        <pc:chgData name="丁伯尧" userId="86706a6a-cdaa-42d0-b31c-255ab0f7d779" providerId="ADAL" clId="{E482D3E9-D60A-41B7-A201-83BF14EBBFB9}" dt="2025-05-11T11:53:26.584" v="6875" actId="1076"/>
        <pc:sldMkLst>
          <pc:docMk/>
          <pc:sldMk cId="3719530460" sldId="2001"/>
        </pc:sldMkLst>
        <pc:spChg chg="mod">
          <ac:chgData name="丁伯尧" userId="86706a6a-cdaa-42d0-b31c-255ab0f7d779" providerId="ADAL" clId="{E482D3E9-D60A-41B7-A201-83BF14EBBFB9}" dt="2025-05-11T09:40:54.248" v="5671" actId="20577"/>
          <ac:spMkLst>
            <pc:docMk/>
            <pc:sldMk cId="3719530460" sldId="2001"/>
            <ac:spMk id="2" creationId="{F890A8E9-1BDC-3ED4-4378-D72FEEDF8327}"/>
          </ac:spMkLst>
        </pc:spChg>
        <pc:spChg chg="mod">
          <ac:chgData name="丁伯尧" userId="86706a6a-cdaa-42d0-b31c-255ab0f7d779" providerId="ADAL" clId="{E482D3E9-D60A-41B7-A201-83BF14EBBFB9}" dt="2025-05-11T09:46:40.539" v="6308" actId="20577"/>
          <ac:spMkLst>
            <pc:docMk/>
            <pc:sldMk cId="3719530460" sldId="2001"/>
            <ac:spMk id="3" creationId="{73C897E6-BD4F-9D2E-8A85-6F4642F1D15F}"/>
          </ac:spMkLst>
        </pc:spChg>
        <pc:picChg chg="add mod">
          <ac:chgData name="丁伯尧" userId="86706a6a-cdaa-42d0-b31c-255ab0f7d779" providerId="ADAL" clId="{E482D3E9-D60A-41B7-A201-83BF14EBBFB9}" dt="2025-05-11T11:53:26.584" v="6875" actId="1076"/>
          <ac:picMkLst>
            <pc:docMk/>
            <pc:sldMk cId="3719530460" sldId="2001"/>
            <ac:picMk id="6" creationId="{0B50CD75-B3FC-789D-0F45-451F29296234}"/>
          </ac:picMkLst>
        </pc:picChg>
      </pc:sldChg>
      <pc:sldChg chg="addSp delSp modSp add mod">
        <pc:chgData name="丁伯尧" userId="86706a6a-cdaa-42d0-b31c-255ab0f7d779" providerId="ADAL" clId="{E482D3E9-D60A-41B7-A201-83BF14EBBFB9}" dt="2025-05-11T09:47:49.812" v="6415" actId="20577"/>
        <pc:sldMkLst>
          <pc:docMk/>
          <pc:sldMk cId="3733016826" sldId="2002"/>
        </pc:sldMkLst>
        <pc:spChg chg="mod">
          <ac:chgData name="丁伯尧" userId="86706a6a-cdaa-42d0-b31c-255ab0f7d779" providerId="ADAL" clId="{E482D3E9-D60A-41B7-A201-83BF14EBBFB9}" dt="2025-05-11T09:47:49.812" v="6415" actId="20577"/>
          <ac:spMkLst>
            <pc:docMk/>
            <pc:sldMk cId="3733016826" sldId="2002"/>
            <ac:spMk id="3" creationId="{3F6FFE9A-9380-DD4E-A4A5-B7D89E8D01E6}"/>
          </ac:spMkLst>
        </pc:spChg>
        <pc:picChg chg="del">
          <ac:chgData name="丁伯尧" userId="86706a6a-cdaa-42d0-b31c-255ab0f7d779" providerId="ADAL" clId="{E482D3E9-D60A-41B7-A201-83BF14EBBFB9}" dt="2025-05-11T09:46:56.098" v="6310" actId="478"/>
          <ac:picMkLst>
            <pc:docMk/>
            <pc:sldMk cId="3733016826" sldId="2002"/>
            <ac:picMk id="6" creationId="{32A903C0-DD3A-7C19-4F7C-E6F384C35FB0}"/>
          </ac:picMkLst>
        </pc:picChg>
        <pc:picChg chg="add mod">
          <ac:chgData name="丁伯尧" userId="86706a6a-cdaa-42d0-b31c-255ab0f7d779" providerId="ADAL" clId="{E482D3E9-D60A-41B7-A201-83BF14EBBFB9}" dt="2025-05-11T09:47:07.503" v="6313" actId="1076"/>
          <ac:picMkLst>
            <pc:docMk/>
            <pc:sldMk cId="3733016826" sldId="2002"/>
            <ac:picMk id="7" creationId="{5CC18BE9-CC4B-80E8-F28A-5B8F86230401}"/>
          </ac:picMkLst>
        </pc:picChg>
      </pc:sldChg>
      <pc:sldChg chg="modSp new mod modShow">
        <pc:chgData name="丁伯尧" userId="86706a6a-cdaa-42d0-b31c-255ab0f7d779" providerId="ADAL" clId="{E482D3E9-D60A-41B7-A201-83BF14EBBFB9}" dt="2025-05-11T10:42:09.306" v="6865" actId="729"/>
        <pc:sldMkLst>
          <pc:docMk/>
          <pc:sldMk cId="270102511" sldId="2003"/>
        </pc:sldMkLst>
        <pc:spChg chg="mod">
          <ac:chgData name="丁伯尧" userId="86706a6a-cdaa-42d0-b31c-255ab0f7d779" providerId="ADAL" clId="{E482D3E9-D60A-41B7-A201-83BF14EBBFB9}" dt="2025-05-11T10:40:05.413" v="6462" actId="20577"/>
          <ac:spMkLst>
            <pc:docMk/>
            <pc:sldMk cId="270102511" sldId="2003"/>
            <ac:spMk id="2" creationId="{FB40DC05-7876-3FA6-E2D8-0DD07DBEF371}"/>
          </ac:spMkLst>
        </pc:spChg>
        <pc:spChg chg="mod">
          <ac:chgData name="丁伯尧" userId="86706a6a-cdaa-42d0-b31c-255ab0f7d779" providerId="ADAL" clId="{E482D3E9-D60A-41B7-A201-83BF14EBBFB9}" dt="2025-05-11T10:42:01.166" v="6864" actId="20577"/>
          <ac:spMkLst>
            <pc:docMk/>
            <pc:sldMk cId="270102511" sldId="2003"/>
            <ac:spMk id="3" creationId="{D4633E26-BC88-9611-4FBE-E7FBE527248E}"/>
          </ac:spMkLst>
        </pc:spChg>
      </pc:sldChg>
    </pc:docChg>
  </pc:docChgLst>
  <pc:docChgLst>
    <pc:chgData name="伯尧" userId="86706a6a-cdaa-42d0-b31c-255ab0f7d779" providerId="ADAL" clId="{84FE3EAA-7A0E-4DCC-BFDE-9E6F82D426CD}"/>
    <pc:docChg chg="undo custSel addSld delSld modSld modSection">
      <pc:chgData name="伯尧" userId="86706a6a-cdaa-42d0-b31c-255ab0f7d779" providerId="ADAL" clId="{84FE3EAA-7A0E-4DCC-BFDE-9E6F82D426CD}" dt="2024-03-05T07:52:20.156" v="2458"/>
      <pc:docMkLst>
        <pc:docMk/>
      </pc:docMkLst>
      <pc:sldChg chg="add">
        <pc:chgData name="伯尧" userId="86706a6a-cdaa-42d0-b31c-255ab0f7d779" providerId="ADAL" clId="{84FE3EAA-7A0E-4DCC-BFDE-9E6F82D426CD}" dt="2024-03-05T07:44:10.561" v="2442"/>
        <pc:sldMkLst>
          <pc:docMk/>
          <pc:sldMk cId="0" sldId="256"/>
        </pc:sldMkLst>
      </pc:sldChg>
      <pc:sldChg chg="add">
        <pc:chgData name="伯尧" userId="86706a6a-cdaa-42d0-b31c-255ab0f7d779" providerId="ADAL" clId="{84FE3EAA-7A0E-4DCC-BFDE-9E6F82D426CD}" dt="2024-03-05T07:44:34.485" v="2445"/>
        <pc:sldMkLst>
          <pc:docMk/>
          <pc:sldMk cId="2941898095" sldId="257"/>
        </pc:sldMkLst>
      </pc:sldChg>
      <pc:sldChg chg="modSp add mod">
        <pc:chgData name="伯尧" userId="86706a6a-cdaa-42d0-b31c-255ab0f7d779" providerId="ADAL" clId="{84FE3EAA-7A0E-4DCC-BFDE-9E6F82D426CD}" dt="2024-03-05T07:51:57.869" v="2447" actId="27636"/>
        <pc:sldMkLst>
          <pc:docMk/>
          <pc:sldMk cId="2271640915" sldId="258"/>
        </pc:sldMkLst>
      </pc:sldChg>
      <pc:sldChg chg="add">
        <pc:chgData name="伯尧" userId="86706a6a-cdaa-42d0-b31c-255ab0f7d779" providerId="ADAL" clId="{84FE3EAA-7A0E-4DCC-BFDE-9E6F82D426CD}" dt="2024-03-05T07:44:10.561" v="2442"/>
        <pc:sldMkLst>
          <pc:docMk/>
          <pc:sldMk cId="3538178018" sldId="259"/>
        </pc:sldMkLst>
      </pc:sldChg>
      <pc:sldChg chg="add">
        <pc:chgData name="伯尧" userId="86706a6a-cdaa-42d0-b31c-255ab0f7d779" providerId="ADAL" clId="{84FE3EAA-7A0E-4DCC-BFDE-9E6F82D426CD}" dt="2024-03-05T07:44:10.561" v="2442"/>
        <pc:sldMkLst>
          <pc:docMk/>
          <pc:sldMk cId="3891578576" sldId="260"/>
        </pc:sldMkLst>
      </pc:sldChg>
      <pc:sldChg chg="add">
        <pc:chgData name="伯尧" userId="86706a6a-cdaa-42d0-b31c-255ab0f7d779" providerId="ADAL" clId="{84FE3EAA-7A0E-4DCC-BFDE-9E6F82D426CD}" dt="2024-03-05T07:44:25.476" v="2444"/>
        <pc:sldMkLst>
          <pc:docMk/>
          <pc:sldMk cId="3105202295" sldId="409"/>
        </pc:sldMkLst>
      </pc:sldChg>
      <pc:sldChg chg="add">
        <pc:chgData name="伯尧" userId="86706a6a-cdaa-42d0-b31c-255ab0f7d779" providerId="ADAL" clId="{84FE3EAA-7A0E-4DCC-BFDE-9E6F82D426CD}" dt="2024-03-05T07:44:25.476" v="2444"/>
        <pc:sldMkLst>
          <pc:docMk/>
          <pc:sldMk cId="249243377" sldId="410"/>
        </pc:sldMkLst>
      </pc:sldChg>
      <pc:sldChg chg="add">
        <pc:chgData name="伯尧" userId="86706a6a-cdaa-42d0-b31c-255ab0f7d779" providerId="ADAL" clId="{84FE3EAA-7A0E-4DCC-BFDE-9E6F82D426CD}" dt="2024-03-05T07:44:25.476" v="2444"/>
        <pc:sldMkLst>
          <pc:docMk/>
          <pc:sldMk cId="2428861144" sldId="411"/>
        </pc:sldMkLst>
      </pc:sldChg>
      <pc:sldChg chg="modSp mod">
        <pc:chgData name="伯尧" userId="86706a6a-cdaa-42d0-b31c-255ab0f7d779" providerId="ADAL" clId="{84FE3EAA-7A0E-4DCC-BFDE-9E6F82D426CD}" dt="2024-03-05T00:52:27.376" v="29"/>
        <pc:sldMkLst>
          <pc:docMk/>
          <pc:sldMk cId="2420540588" sldId="1974"/>
        </pc:sldMkLst>
      </pc:sldChg>
      <pc:sldChg chg="del">
        <pc:chgData name="伯尧" userId="86706a6a-cdaa-42d0-b31c-255ab0f7d779" providerId="ADAL" clId="{84FE3EAA-7A0E-4DCC-BFDE-9E6F82D426CD}" dt="2024-03-05T01:34:02.202" v="515" actId="47"/>
        <pc:sldMkLst>
          <pc:docMk/>
          <pc:sldMk cId="282450519" sldId="2010"/>
        </pc:sldMkLst>
      </pc:sldChg>
      <pc:sldChg chg="del">
        <pc:chgData name="伯尧" userId="86706a6a-cdaa-42d0-b31c-255ab0f7d779" providerId="ADAL" clId="{84FE3EAA-7A0E-4DCC-BFDE-9E6F82D426CD}" dt="2024-03-05T01:34:02.202" v="515" actId="47"/>
        <pc:sldMkLst>
          <pc:docMk/>
          <pc:sldMk cId="2811219701" sldId="2011"/>
        </pc:sldMkLst>
      </pc:sldChg>
      <pc:sldChg chg="del">
        <pc:chgData name="伯尧" userId="86706a6a-cdaa-42d0-b31c-255ab0f7d779" providerId="ADAL" clId="{84FE3EAA-7A0E-4DCC-BFDE-9E6F82D426CD}" dt="2024-03-05T01:34:02.202" v="515" actId="47"/>
        <pc:sldMkLst>
          <pc:docMk/>
          <pc:sldMk cId="2868360334" sldId="2012"/>
        </pc:sldMkLst>
      </pc:sldChg>
      <pc:sldChg chg="del">
        <pc:chgData name="伯尧" userId="86706a6a-cdaa-42d0-b31c-255ab0f7d779" providerId="ADAL" clId="{84FE3EAA-7A0E-4DCC-BFDE-9E6F82D426CD}" dt="2024-03-05T01:34:02.202" v="515" actId="47"/>
        <pc:sldMkLst>
          <pc:docMk/>
          <pc:sldMk cId="4061247687" sldId="2013"/>
        </pc:sldMkLst>
      </pc:sldChg>
      <pc:sldChg chg="del">
        <pc:chgData name="伯尧" userId="86706a6a-cdaa-42d0-b31c-255ab0f7d779" providerId="ADAL" clId="{84FE3EAA-7A0E-4DCC-BFDE-9E6F82D426CD}" dt="2024-03-05T01:34:02.202" v="515" actId="47"/>
        <pc:sldMkLst>
          <pc:docMk/>
          <pc:sldMk cId="780148631" sldId="2014"/>
        </pc:sldMkLst>
      </pc:sldChg>
      <pc:sldChg chg="addSp modSp new mod modClrScheme chgLayout">
        <pc:chgData name="伯尧" userId="86706a6a-cdaa-42d0-b31c-255ab0f7d779" providerId="ADAL" clId="{84FE3EAA-7A0E-4DCC-BFDE-9E6F82D426CD}" dt="2024-03-05T01:37:00.874" v="604"/>
        <pc:sldMkLst>
          <pc:docMk/>
          <pc:sldMk cId="2020010915" sldId="2015"/>
        </pc:sldMkLst>
      </pc:sldChg>
      <pc:sldChg chg="addSp delSp modSp new del mod">
        <pc:chgData name="伯尧" userId="86706a6a-cdaa-42d0-b31c-255ab0f7d779" providerId="ADAL" clId="{84FE3EAA-7A0E-4DCC-BFDE-9E6F82D426CD}" dt="2024-03-05T02:17:33.734" v="1248" actId="47"/>
        <pc:sldMkLst>
          <pc:docMk/>
          <pc:sldMk cId="2409472603" sldId="2016"/>
        </pc:sldMkLst>
      </pc:sldChg>
      <pc:sldChg chg="modSp new mod modNotesTx">
        <pc:chgData name="伯尧" userId="86706a6a-cdaa-42d0-b31c-255ab0f7d779" providerId="ADAL" clId="{84FE3EAA-7A0E-4DCC-BFDE-9E6F82D426CD}" dt="2024-03-05T02:34:59.025" v="2015" actId="27636"/>
        <pc:sldMkLst>
          <pc:docMk/>
          <pc:sldMk cId="265565690" sldId="2017"/>
        </pc:sldMkLst>
      </pc:sldChg>
      <pc:sldChg chg="modSp new mod">
        <pc:chgData name="伯尧" userId="86706a6a-cdaa-42d0-b31c-255ab0f7d779" providerId="ADAL" clId="{84FE3EAA-7A0E-4DCC-BFDE-9E6F82D426CD}" dt="2024-03-05T02:23:28.837" v="1478"/>
        <pc:sldMkLst>
          <pc:docMk/>
          <pc:sldMk cId="3834269755" sldId="2018"/>
        </pc:sldMkLst>
      </pc:sldChg>
      <pc:sldChg chg="modSp new mod">
        <pc:chgData name="伯尧" userId="86706a6a-cdaa-42d0-b31c-255ab0f7d779" providerId="ADAL" clId="{84FE3EAA-7A0E-4DCC-BFDE-9E6F82D426CD}" dt="2024-03-05T03:33:56.739" v="2441"/>
        <pc:sldMkLst>
          <pc:docMk/>
          <pc:sldMk cId="2339614857" sldId="2019"/>
        </pc:sldMkLst>
      </pc:sldChg>
      <pc:sldChg chg="modSp add del mod">
        <pc:chgData name="伯尧" userId="86706a6a-cdaa-42d0-b31c-255ab0f7d779" providerId="ADAL" clId="{84FE3EAA-7A0E-4DCC-BFDE-9E6F82D426CD}" dt="2024-03-05T02:23:33.273" v="1479" actId="47"/>
        <pc:sldMkLst>
          <pc:docMk/>
          <pc:sldMk cId="3233023433" sldId="2019"/>
        </pc:sldMkLst>
      </pc:sldChg>
      <pc:sldChg chg="add">
        <pc:chgData name="伯尧" userId="86706a6a-cdaa-42d0-b31c-255ab0f7d779" providerId="ADAL" clId="{84FE3EAA-7A0E-4DCC-BFDE-9E6F82D426CD}" dt="2024-03-05T07:44:17.862" v="2443"/>
        <pc:sldMkLst>
          <pc:docMk/>
          <pc:sldMk cId="0" sldId="2020"/>
        </pc:sldMkLst>
      </pc:sldChg>
      <pc:sldChg chg="modSp new del mod">
        <pc:chgData name="伯尧" userId="86706a6a-cdaa-42d0-b31c-255ab0f7d779" providerId="ADAL" clId="{84FE3EAA-7A0E-4DCC-BFDE-9E6F82D426CD}" dt="2024-03-05T03:33:42.538" v="2419" actId="47"/>
        <pc:sldMkLst>
          <pc:docMk/>
          <pc:sldMk cId="1534355503" sldId="2020"/>
        </pc:sldMkLst>
      </pc:sldChg>
      <pc:sldChg chg="add">
        <pc:chgData name="伯尧" userId="86706a6a-cdaa-42d0-b31c-255ab0f7d779" providerId="ADAL" clId="{84FE3EAA-7A0E-4DCC-BFDE-9E6F82D426CD}" dt="2024-03-05T07:44:17.862" v="2443"/>
        <pc:sldMkLst>
          <pc:docMk/>
          <pc:sldMk cId="3894451924" sldId="2021"/>
        </pc:sldMkLst>
      </pc:sldChg>
      <pc:sldChg chg="add">
        <pc:chgData name="伯尧" userId="86706a6a-cdaa-42d0-b31c-255ab0f7d779" providerId="ADAL" clId="{84FE3EAA-7A0E-4DCC-BFDE-9E6F82D426CD}" dt="2024-03-05T07:44:17.862" v="2443"/>
        <pc:sldMkLst>
          <pc:docMk/>
          <pc:sldMk cId="579839034" sldId="2022"/>
        </pc:sldMkLst>
      </pc:sldChg>
      <pc:sldChg chg="add">
        <pc:chgData name="伯尧" userId="86706a6a-cdaa-42d0-b31c-255ab0f7d779" providerId="ADAL" clId="{84FE3EAA-7A0E-4DCC-BFDE-9E6F82D426CD}" dt="2024-03-05T07:44:34.485" v="2445"/>
        <pc:sldMkLst>
          <pc:docMk/>
          <pc:sldMk cId="3539432171" sldId="2070"/>
        </pc:sldMkLst>
      </pc:sldChg>
      <pc:sldChg chg="add">
        <pc:chgData name="伯尧" userId="86706a6a-cdaa-42d0-b31c-255ab0f7d779" providerId="ADAL" clId="{84FE3EAA-7A0E-4DCC-BFDE-9E6F82D426CD}" dt="2024-03-05T07:44:34.485" v="2445"/>
        <pc:sldMkLst>
          <pc:docMk/>
          <pc:sldMk cId="3555524217" sldId="2071"/>
        </pc:sldMkLst>
      </pc:sldChg>
      <pc:sldChg chg="modSp add mod">
        <pc:chgData name="伯尧" userId="86706a6a-cdaa-42d0-b31c-255ab0f7d779" providerId="ADAL" clId="{84FE3EAA-7A0E-4DCC-BFDE-9E6F82D426CD}" dt="2024-03-05T07:51:57.935" v="2448" actId="27636"/>
        <pc:sldMkLst>
          <pc:docMk/>
          <pc:sldMk cId="4060005924" sldId="2072"/>
        </pc:sldMkLst>
      </pc:sldChg>
      <pc:sldChg chg="modSp add mod">
        <pc:chgData name="伯尧" userId="86706a6a-cdaa-42d0-b31c-255ab0f7d779" providerId="ADAL" clId="{84FE3EAA-7A0E-4DCC-BFDE-9E6F82D426CD}" dt="2024-03-05T07:52:20.156" v="2458"/>
        <pc:sldMkLst>
          <pc:docMk/>
          <pc:sldMk cId="1552995387" sldId="2073"/>
        </pc:sldMkLst>
      </pc:sldChg>
    </pc:docChg>
  </pc:docChgLst>
  <pc:docChgLst>
    <pc:chgData name="伯尧" userId="86706a6a-cdaa-42d0-b31c-255ab0f7d779" providerId="ADAL" clId="{13F277D8-C5F5-4D0E-988B-26501CA75610}"/>
    <pc:docChg chg="undo custSel modSld">
      <pc:chgData name="伯尧" userId="86706a6a-cdaa-42d0-b31c-255ab0f7d779" providerId="ADAL" clId="{13F277D8-C5F5-4D0E-988B-26501CA75610}" dt="2024-09-08T08:40:23.421" v="143" actId="1076"/>
      <pc:docMkLst>
        <pc:docMk/>
      </pc:docMkLst>
      <pc:sldChg chg="modSp mod">
        <pc:chgData name="伯尧" userId="86706a6a-cdaa-42d0-b31c-255ab0f7d779" providerId="ADAL" clId="{13F277D8-C5F5-4D0E-988B-26501CA75610}" dt="2024-09-06T10:45:22.531" v="5" actId="20577"/>
        <pc:sldMkLst>
          <pc:docMk/>
          <pc:sldMk cId="2420540588" sldId="1974"/>
        </pc:sldMkLst>
      </pc:sldChg>
      <pc:sldChg chg="modSp mod">
        <pc:chgData name="伯尧" userId="86706a6a-cdaa-42d0-b31c-255ab0f7d779" providerId="ADAL" clId="{13F277D8-C5F5-4D0E-988B-26501CA75610}" dt="2024-09-08T08:30:24.167" v="10" actId="1076"/>
        <pc:sldMkLst>
          <pc:docMk/>
          <pc:sldMk cId="341696407" sldId="1975"/>
        </pc:sldMkLst>
      </pc:sldChg>
      <pc:sldChg chg="addSp delSp modSp mod">
        <pc:chgData name="伯尧" userId="86706a6a-cdaa-42d0-b31c-255ab0f7d779" providerId="ADAL" clId="{13F277D8-C5F5-4D0E-988B-26501CA75610}" dt="2024-09-08T08:40:23.421" v="143" actId="1076"/>
        <pc:sldMkLst>
          <pc:docMk/>
          <pc:sldMk cId="1913639457" sldId="1976"/>
        </pc:sldMkLst>
      </pc:sldChg>
    </pc:docChg>
  </pc:docChgLst>
  <pc:docChgLst>
    <pc:chgData name="丁伯尧" userId="86706a6a-cdaa-42d0-b31c-255ab0f7d779" providerId="ADAL" clId="{537411FF-3833-4E99-8C56-9FEBD31A37F1}"/>
    <pc:docChg chg="undo custSel addSld delSld modSld">
      <pc:chgData name="丁伯尧" userId="86706a6a-cdaa-42d0-b31c-255ab0f7d779" providerId="ADAL" clId="{537411FF-3833-4E99-8C56-9FEBD31A37F1}" dt="2025-03-23T11:03:01.342" v="1653" actId="20577"/>
      <pc:docMkLst>
        <pc:docMk/>
      </pc:docMkLst>
      <pc:sldChg chg="addSp modSp mod">
        <pc:chgData name="丁伯尧" userId="86706a6a-cdaa-42d0-b31c-255ab0f7d779" providerId="ADAL" clId="{537411FF-3833-4E99-8C56-9FEBD31A37F1}" dt="2025-03-23T10:52:30.240" v="1650" actId="20577"/>
        <pc:sldMkLst>
          <pc:docMk/>
          <pc:sldMk cId="2420540588" sldId="1974"/>
        </pc:sldMkLst>
        <pc:spChg chg="mod">
          <ac:chgData name="丁伯尧" userId="86706a6a-cdaa-42d0-b31c-255ab0f7d779" providerId="ADAL" clId="{537411FF-3833-4E99-8C56-9FEBD31A37F1}" dt="2025-03-21T03:39:38.389" v="31" actId="1076"/>
          <ac:spMkLst>
            <pc:docMk/>
            <pc:sldMk cId="2420540588" sldId="1974"/>
            <ac:spMk id="2" creationId="{9C762051-9D1F-02BB-0703-97F86C65285A}"/>
          </ac:spMkLst>
        </pc:spChg>
        <pc:spChg chg="mod">
          <ac:chgData name="丁伯尧" userId="86706a6a-cdaa-42d0-b31c-255ab0f7d779" providerId="ADAL" clId="{537411FF-3833-4E99-8C56-9FEBD31A37F1}" dt="2025-03-21T03:37:59.189" v="0"/>
          <ac:spMkLst>
            <pc:docMk/>
            <pc:sldMk cId="2420540588" sldId="1974"/>
            <ac:spMk id="4" creationId="{26A1ED65-DF51-0766-92F7-E769C2F7DD30}"/>
          </ac:spMkLst>
        </pc:spChg>
        <pc:spChg chg="add mod">
          <ac:chgData name="丁伯尧" userId="86706a6a-cdaa-42d0-b31c-255ab0f7d779" providerId="ADAL" clId="{537411FF-3833-4E99-8C56-9FEBD31A37F1}" dt="2025-03-21T03:41:15.914" v="84" actId="1076"/>
          <ac:spMkLst>
            <pc:docMk/>
            <pc:sldMk cId="2420540588" sldId="1974"/>
            <ac:spMk id="12" creationId="{926B102D-6538-2AC8-6E7C-9C03059C4D00}"/>
          </ac:spMkLst>
        </pc:spChg>
        <pc:spChg chg="mod">
          <ac:chgData name="丁伯尧" userId="86706a6a-cdaa-42d0-b31c-255ab0f7d779" providerId="ADAL" clId="{537411FF-3833-4E99-8C56-9FEBD31A37F1}" dt="2025-03-23T10:52:30.240" v="1650" actId="20577"/>
          <ac:spMkLst>
            <pc:docMk/>
            <pc:sldMk cId="2420540588" sldId="1974"/>
            <ac:spMk id="16" creationId="{9E58C681-14F4-A6DF-046D-74921F40107B}"/>
          </ac:spMkLst>
        </pc:spChg>
      </pc:sldChg>
      <pc:sldChg chg="addSp delSp modSp mod chgLayout">
        <pc:chgData name="丁伯尧" userId="86706a6a-cdaa-42d0-b31c-255ab0f7d779" providerId="ADAL" clId="{537411FF-3833-4E99-8C56-9FEBD31A37F1}" dt="2025-03-21T03:51:37.662" v="350" actId="1076"/>
        <pc:sldMkLst>
          <pc:docMk/>
          <pc:sldMk cId="341696407" sldId="1975"/>
        </pc:sldMkLst>
      </pc:sldChg>
      <pc:sldChg chg="del">
        <pc:chgData name="丁伯尧" userId="86706a6a-cdaa-42d0-b31c-255ab0f7d779" providerId="ADAL" clId="{537411FF-3833-4E99-8C56-9FEBD31A37F1}" dt="2025-03-21T06:34:56.314" v="558" actId="47"/>
        <pc:sldMkLst>
          <pc:docMk/>
          <pc:sldMk cId="1913639457" sldId="1976"/>
        </pc:sldMkLst>
      </pc:sldChg>
      <pc:sldChg chg="del">
        <pc:chgData name="丁伯尧" userId="86706a6a-cdaa-42d0-b31c-255ab0f7d779" providerId="ADAL" clId="{537411FF-3833-4E99-8C56-9FEBD31A37F1}" dt="2025-03-21T06:34:56.314" v="558" actId="47"/>
        <pc:sldMkLst>
          <pc:docMk/>
          <pc:sldMk cId="32905031" sldId="1977"/>
        </pc:sldMkLst>
      </pc:sldChg>
      <pc:sldChg chg="del">
        <pc:chgData name="丁伯尧" userId="86706a6a-cdaa-42d0-b31c-255ab0f7d779" providerId="ADAL" clId="{537411FF-3833-4E99-8C56-9FEBD31A37F1}" dt="2025-03-21T06:34:56.314" v="558" actId="47"/>
        <pc:sldMkLst>
          <pc:docMk/>
          <pc:sldMk cId="1906029241" sldId="1978"/>
        </pc:sldMkLst>
      </pc:sldChg>
      <pc:sldChg chg="addSp delSp modSp new mod delAnim modAnim">
        <pc:chgData name="丁伯尧" userId="86706a6a-cdaa-42d0-b31c-255ab0f7d779" providerId="ADAL" clId="{537411FF-3833-4E99-8C56-9FEBD31A37F1}" dt="2025-03-21T06:39:36.203" v="693" actId="1076"/>
        <pc:sldMkLst>
          <pc:docMk/>
          <pc:sldMk cId="3325738801" sldId="1979"/>
        </pc:sldMkLst>
      </pc:sldChg>
      <pc:sldChg chg="addSp delSp modSp new mod modAnim">
        <pc:chgData name="丁伯尧" userId="86706a6a-cdaa-42d0-b31c-255ab0f7d779" providerId="ADAL" clId="{537411FF-3833-4E99-8C56-9FEBD31A37F1}" dt="2025-03-23T11:03:01.342" v="1653" actId="20577"/>
        <pc:sldMkLst>
          <pc:docMk/>
          <pc:sldMk cId="18664314" sldId="1980"/>
        </pc:sldMkLst>
      </pc:sldChg>
      <pc:sldChg chg="addSp modSp new del">
        <pc:chgData name="丁伯尧" userId="86706a6a-cdaa-42d0-b31c-255ab0f7d779" providerId="ADAL" clId="{537411FF-3833-4E99-8C56-9FEBD31A37F1}" dt="2025-03-21T07:00:43.695" v="1486" actId="47"/>
        <pc:sldMkLst>
          <pc:docMk/>
          <pc:sldMk cId="287276191" sldId="1981"/>
        </pc:sldMkLst>
      </pc:sldChg>
      <pc:sldChg chg="addSp delSp modSp new mod">
        <pc:chgData name="丁伯尧" userId="86706a6a-cdaa-42d0-b31c-255ab0f7d779" providerId="ADAL" clId="{537411FF-3833-4E99-8C56-9FEBD31A37F1}" dt="2025-03-23T11:02:15.299" v="1652" actId="1076"/>
        <pc:sldMkLst>
          <pc:docMk/>
          <pc:sldMk cId="2082831873" sldId="1981"/>
        </pc:sldMkLst>
      </pc:sldChg>
      <pc:sldChg chg="addSp modSp new mod">
        <pc:chgData name="丁伯尧" userId="86706a6a-cdaa-42d0-b31c-255ab0f7d779" providerId="ADAL" clId="{537411FF-3833-4E99-8C56-9FEBD31A37F1}" dt="2025-03-21T07:12:04.416" v="1649"/>
        <pc:sldMkLst>
          <pc:docMk/>
          <pc:sldMk cId="1284343041" sldId="1982"/>
        </pc:sldMkLst>
      </pc:sldChg>
    </pc:docChg>
  </pc:docChgLst>
  <pc:docChgLst>
    <pc:chgData name="丁伯尧" userId="86706a6a-cdaa-42d0-b31c-255ab0f7d779" providerId="ADAL" clId="{CF4E69BA-E60B-4CBB-8C38-76F4A0D26056}"/>
    <pc:docChg chg="custSel addSld delSld modSld modSection">
      <pc:chgData name="丁伯尧" userId="86706a6a-cdaa-42d0-b31c-255ab0f7d779" providerId="ADAL" clId="{CF4E69BA-E60B-4CBB-8C38-76F4A0D26056}" dt="2024-03-05T08:15:50.719" v="9" actId="27636"/>
      <pc:docMkLst>
        <pc:docMk/>
      </pc:docMkLst>
      <pc:sldChg chg="modSp mod">
        <pc:chgData name="丁伯尧" userId="86706a6a-cdaa-42d0-b31c-255ab0f7d779" providerId="ADAL" clId="{CF4E69BA-E60B-4CBB-8C38-76F4A0D26056}" dt="2024-03-05T08:15:47.415" v="7" actId="14100"/>
        <pc:sldMkLst>
          <pc:docMk/>
          <pc:sldMk cId="3105202295" sldId="409"/>
        </pc:sldMkLst>
      </pc:sldChg>
      <pc:sldChg chg="add">
        <pc:chgData name="丁伯尧" userId="86706a6a-cdaa-42d0-b31c-255ab0f7d779" providerId="ADAL" clId="{CF4E69BA-E60B-4CBB-8C38-76F4A0D26056}" dt="2024-03-05T08:15:50.631" v="8"/>
        <pc:sldMkLst>
          <pc:docMk/>
          <pc:sldMk cId="0" sldId="504"/>
        </pc:sldMkLst>
      </pc:sldChg>
      <pc:sldChg chg="add">
        <pc:chgData name="丁伯尧" userId="86706a6a-cdaa-42d0-b31c-255ab0f7d779" providerId="ADAL" clId="{CF4E69BA-E60B-4CBB-8C38-76F4A0D26056}" dt="2024-03-05T08:15:50.631" v="8"/>
        <pc:sldMkLst>
          <pc:docMk/>
          <pc:sldMk cId="3912629846" sldId="505"/>
        </pc:sldMkLst>
      </pc:sldChg>
      <pc:sldChg chg="modSp add mod">
        <pc:chgData name="丁伯尧" userId="86706a6a-cdaa-42d0-b31c-255ab0f7d779" providerId="ADAL" clId="{CF4E69BA-E60B-4CBB-8C38-76F4A0D26056}" dt="2024-03-05T08:15:50.719" v="9" actId="27636"/>
        <pc:sldMkLst>
          <pc:docMk/>
          <pc:sldMk cId="2160701431" sldId="509"/>
        </pc:sldMkLst>
      </pc:sldChg>
      <pc:sldChg chg="del">
        <pc:chgData name="丁伯尧" userId="86706a6a-cdaa-42d0-b31c-255ab0f7d779" providerId="ADAL" clId="{CF4E69BA-E60B-4CBB-8C38-76F4A0D26056}" dt="2024-03-05T08:15:21.925" v="0" actId="47"/>
        <pc:sldMkLst>
          <pc:docMk/>
          <pc:sldMk cId="0" sldId="2020"/>
        </pc:sldMkLst>
      </pc:sldChg>
      <pc:sldChg chg="del">
        <pc:chgData name="丁伯尧" userId="86706a6a-cdaa-42d0-b31c-255ab0f7d779" providerId="ADAL" clId="{CF4E69BA-E60B-4CBB-8C38-76F4A0D26056}" dt="2024-03-05T08:15:21.925" v="0" actId="47"/>
        <pc:sldMkLst>
          <pc:docMk/>
          <pc:sldMk cId="3894451924" sldId="2021"/>
        </pc:sldMkLst>
      </pc:sldChg>
      <pc:sldChg chg="del">
        <pc:chgData name="丁伯尧" userId="86706a6a-cdaa-42d0-b31c-255ab0f7d779" providerId="ADAL" clId="{CF4E69BA-E60B-4CBB-8C38-76F4A0D26056}" dt="2024-03-05T08:15:21.925" v="0" actId="47"/>
        <pc:sldMkLst>
          <pc:docMk/>
          <pc:sldMk cId="579839034" sldId="2022"/>
        </pc:sldMkLst>
      </pc:sldChg>
    </pc:docChg>
  </pc:docChgLst>
  <pc:docChgLst>
    <pc:chgData name="伯尧" userId="86706a6a-cdaa-42d0-b31c-255ab0f7d779" providerId="ADAL" clId="{4B49E858-17F6-49B6-A481-3E38545A150D}"/>
    <pc:docChg chg="undo redo custSel addSld delSld modSld sldOrd addSection delSection modSection">
      <pc:chgData name="伯尧" userId="86706a6a-cdaa-42d0-b31c-255ab0f7d779" providerId="ADAL" clId="{4B49E858-17F6-49B6-A481-3E38545A150D}" dt="2023-04-27T12:25:52.411" v="33170" actId="20577"/>
      <pc:docMkLst>
        <pc:docMk/>
      </pc:docMkLst>
      <pc:sldChg chg="addSp delSp modSp del mod">
        <pc:chgData name="伯尧" userId="86706a6a-cdaa-42d0-b31c-255ab0f7d779" providerId="ADAL" clId="{4B49E858-17F6-49B6-A481-3E38545A150D}" dt="2023-04-25T06:43:46.598" v="606" actId="47"/>
        <pc:sldMkLst>
          <pc:docMk/>
          <pc:sldMk cId="2941898095" sldId="256"/>
        </pc:sldMkLst>
      </pc:sldChg>
      <pc:sldChg chg="del">
        <pc:chgData name="伯尧" userId="86706a6a-cdaa-42d0-b31c-255ab0f7d779" providerId="ADAL" clId="{4B49E858-17F6-49B6-A481-3E38545A150D}" dt="2023-04-25T07:11:40.408" v="1777" actId="47"/>
        <pc:sldMkLst>
          <pc:docMk/>
          <pc:sldMk cId="1137158223" sldId="257"/>
        </pc:sldMkLst>
      </pc:sldChg>
      <pc:sldChg chg="addSp delSp modSp add mod ord modClrScheme delAnim modAnim chgLayout modNotesTx">
        <pc:chgData name="伯尧" userId="86706a6a-cdaa-42d0-b31c-255ab0f7d779" providerId="ADAL" clId="{4B49E858-17F6-49B6-A481-3E38545A150D}" dt="2023-04-27T11:44:14.312" v="32672" actId="20577"/>
        <pc:sldMkLst>
          <pc:docMk/>
          <pc:sldMk cId="4111079815" sldId="259"/>
        </pc:sldMkLst>
      </pc:sldChg>
      <pc:sldChg chg="addSp delSp modSp add del mod modClrScheme chgLayout">
        <pc:chgData name="伯尧" userId="86706a6a-cdaa-42d0-b31c-255ab0f7d779" providerId="ADAL" clId="{4B49E858-17F6-49B6-A481-3E38545A150D}" dt="2023-04-25T13:18:55.125" v="3234"/>
        <pc:sldMkLst>
          <pc:docMk/>
          <pc:sldMk cId="1064257135" sldId="271"/>
        </pc:sldMkLst>
      </pc:sldChg>
      <pc:sldChg chg="addSp delSp modSp add mod ord modClrScheme modAnim modShow chgLayout modNotesTx">
        <pc:chgData name="伯尧" userId="86706a6a-cdaa-42d0-b31c-255ab0f7d779" providerId="ADAL" clId="{4B49E858-17F6-49B6-A481-3E38545A150D}" dt="2023-04-27T03:37:13.411" v="25666"/>
        <pc:sldMkLst>
          <pc:docMk/>
          <pc:sldMk cId="2207197861" sldId="273"/>
        </pc:sldMkLst>
      </pc:sldChg>
      <pc:sldChg chg="del">
        <pc:chgData name="伯尧" userId="86706a6a-cdaa-42d0-b31c-255ab0f7d779" providerId="ADAL" clId="{4B49E858-17F6-49B6-A481-3E38545A150D}" dt="2023-04-25T07:11:40.408" v="1777" actId="47"/>
        <pc:sldMkLst>
          <pc:docMk/>
          <pc:sldMk cId="3591760250" sldId="278"/>
        </pc:sldMkLst>
      </pc:sldChg>
      <pc:sldChg chg="addSp delSp modSp add mod ord modClrScheme modShow chgLayout">
        <pc:chgData name="伯尧" userId="86706a6a-cdaa-42d0-b31c-255ab0f7d779" providerId="ADAL" clId="{4B49E858-17F6-49B6-A481-3E38545A150D}" dt="2023-04-27T03:37:06.899" v="25664"/>
        <pc:sldMkLst>
          <pc:docMk/>
          <pc:sldMk cId="1651064120" sldId="339"/>
        </pc:sldMkLst>
      </pc:sldChg>
      <pc:sldChg chg="add mod modShow modNotesTx">
        <pc:chgData name="伯尧" userId="86706a6a-cdaa-42d0-b31c-255ab0f7d779" providerId="ADAL" clId="{4B49E858-17F6-49B6-A481-3E38545A150D}" dt="2023-04-27T07:30:53.788" v="30741" actId="20577"/>
        <pc:sldMkLst>
          <pc:docMk/>
          <pc:sldMk cId="827714984" sldId="458"/>
        </pc:sldMkLst>
      </pc:sldChg>
      <pc:sldChg chg="del">
        <pc:chgData name="伯尧" userId="86706a6a-cdaa-42d0-b31c-255ab0f7d779" providerId="ADAL" clId="{4B49E858-17F6-49B6-A481-3E38545A150D}" dt="2023-04-25T07:11:40.408" v="1777" actId="47"/>
        <pc:sldMkLst>
          <pc:docMk/>
          <pc:sldMk cId="3872726612" sldId="1940"/>
        </pc:sldMkLst>
      </pc:sldChg>
      <pc:sldChg chg="del">
        <pc:chgData name="伯尧" userId="86706a6a-cdaa-42d0-b31c-255ab0f7d779" providerId="ADAL" clId="{4B49E858-17F6-49B6-A481-3E38545A150D}" dt="2023-04-25T07:11:40.408" v="1777" actId="47"/>
        <pc:sldMkLst>
          <pc:docMk/>
          <pc:sldMk cId="3571715204" sldId="1941"/>
        </pc:sldMkLst>
      </pc:sldChg>
      <pc:sldChg chg="del">
        <pc:chgData name="伯尧" userId="86706a6a-cdaa-42d0-b31c-255ab0f7d779" providerId="ADAL" clId="{4B49E858-17F6-49B6-A481-3E38545A150D}" dt="2023-04-25T07:11:40.408" v="1777" actId="47"/>
        <pc:sldMkLst>
          <pc:docMk/>
          <pc:sldMk cId="3589838630" sldId="1942"/>
        </pc:sldMkLst>
      </pc:sldChg>
      <pc:sldChg chg="del">
        <pc:chgData name="伯尧" userId="86706a6a-cdaa-42d0-b31c-255ab0f7d779" providerId="ADAL" clId="{4B49E858-17F6-49B6-A481-3E38545A150D}" dt="2023-04-25T07:11:40.408" v="1777" actId="47"/>
        <pc:sldMkLst>
          <pc:docMk/>
          <pc:sldMk cId="3875764215" sldId="1943"/>
        </pc:sldMkLst>
      </pc:sldChg>
      <pc:sldChg chg="del">
        <pc:chgData name="伯尧" userId="86706a6a-cdaa-42d0-b31c-255ab0f7d779" providerId="ADAL" clId="{4B49E858-17F6-49B6-A481-3E38545A150D}" dt="2023-04-25T07:11:40.408" v="1777" actId="47"/>
        <pc:sldMkLst>
          <pc:docMk/>
          <pc:sldMk cId="3405321067" sldId="1944"/>
        </pc:sldMkLst>
      </pc:sldChg>
      <pc:sldChg chg="del">
        <pc:chgData name="伯尧" userId="86706a6a-cdaa-42d0-b31c-255ab0f7d779" providerId="ADAL" clId="{4B49E858-17F6-49B6-A481-3E38545A150D}" dt="2023-04-25T07:11:40.408" v="1777" actId="47"/>
        <pc:sldMkLst>
          <pc:docMk/>
          <pc:sldMk cId="2369987901" sldId="1945"/>
        </pc:sldMkLst>
      </pc:sldChg>
      <pc:sldChg chg="del">
        <pc:chgData name="伯尧" userId="86706a6a-cdaa-42d0-b31c-255ab0f7d779" providerId="ADAL" clId="{4B49E858-17F6-49B6-A481-3E38545A150D}" dt="2023-04-25T07:11:40.408" v="1777" actId="47"/>
        <pc:sldMkLst>
          <pc:docMk/>
          <pc:sldMk cId="2827213820" sldId="1946"/>
        </pc:sldMkLst>
      </pc:sldChg>
      <pc:sldChg chg="del">
        <pc:chgData name="伯尧" userId="86706a6a-cdaa-42d0-b31c-255ab0f7d779" providerId="ADAL" clId="{4B49E858-17F6-49B6-A481-3E38545A150D}" dt="2023-04-25T07:11:40.408" v="1777" actId="47"/>
        <pc:sldMkLst>
          <pc:docMk/>
          <pc:sldMk cId="1585183523" sldId="1948"/>
        </pc:sldMkLst>
      </pc:sldChg>
      <pc:sldChg chg="del">
        <pc:chgData name="伯尧" userId="86706a6a-cdaa-42d0-b31c-255ab0f7d779" providerId="ADAL" clId="{4B49E858-17F6-49B6-A481-3E38545A150D}" dt="2023-04-25T07:11:40.408" v="1777" actId="47"/>
        <pc:sldMkLst>
          <pc:docMk/>
          <pc:sldMk cId="2476566614" sldId="1949"/>
        </pc:sldMkLst>
      </pc:sldChg>
      <pc:sldChg chg="del">
        <pc:chgData name="伯尧" userId="86706a6a-cdaa-42d0-b31c-255ab0f7d779" providerId="ADAL" clId="{4B49E858-17F6-49B6-A481-3E38545A150D}" dt="2023-04-25T07:11:40.408" v="1777" actId="47"/>
        <pc:sldMkLst>
          <pc:docMk/>
          <pc:sldMk cId="2686656919" sldId="1950"/>
        </pc:sldMkLst>
      </pc:sldChg>
      <pc:sldChg chg="del">
        <pc:chgData name="伯尧" userId="86706a6a-cdaa-42d0-b31c-255ab0f7d779" providerId="ADAL" clId="{4B49E858-17F6-49B6-A481-3E38545A150D}" dt="2023-04-25T07:11:40.408" v="1777" actId="47"/>
        <pc:sldMkLst>
          <pc:docMk/>
          <pc:sldMk cId="1119296610" sldId="1951"/>
        </pc:sldMkLst>
      </pc:sldChg>
      <pc:sldChg chg="del">
        <pc:chgData name="伯尧" userId="86706a6a-cdaa-42d0-b31c-255ab0f7d779" providerId="ADAL" clId="{4B49E858-17F6-49B6-A481-3E38545A150D}" dt="2023-04-25T07:11:40.408" v="1777" actId="47"/>
        <pc:sldMkLst>
          <pc:docMk/>
          <pc:sldMk cId="1692918652" sldId="1952"/>
        </pc:sldMkLst>
      </pc:sldChg>
      <pc:sldChg chg="del">
        <pc:chgData name="伯尧" userId="86706a6a-cdaa-42d0-b31c-255ab0f7d779" providerId="ADAL" clId="{4B49E858-17F6-49B6-A481-3E38545A150D}" dt="2023-04-25T07:11:40.408" v="1777" actId="47"/>
        <pc:sldMkLst>
          <pc:docMk/>
          <pc:sldMk cId="1324366026" sldId="1953"/>
        </pc:sldMkLst>
      </pc:sldChg>
      <pc:sldChg chg="del">
        <pc:chgData name="伯尧" userId="86706a6a-cdaa-42d0-b31c-255ab0f7d779" providerId="ADAL" clId="{4B49E858-17F6-49B6-A481-3E38545A150D}" dt="2023-04-25T07:11:40.408" v="1777" actId="47"/>
        <pc:sldMkLst>
          <pc:docMk/>
          <pc:sldMk cId="710935213" sldId="1954"/>
        </pc:sldMkLst>
      </pc:sldChg>
      <pc:sldChg chg="del">
        <pc:chgData name="伯尧" userId="86706a6a-cdaa-42d0-b31c-255ab0f7d779" providerId="ADAL" clId="{4B49E858-17F6-49B6-A481-3E38545A150D}" dt="2023-04-25T07:11:40.408" v="1777" actId="47"/>
        <pc:sldMkLst>
          <pc:docMk/>
          <pc:sldMk cId="732019813" sldId="1956"/>
        </pc:sldMkLst>
      </pc:sldChg>
      <pc:sldChg chg="del">
        <pc:chgData name="伯尧" userId="86706a6a-cdaa-42d0-b31c-255ab0f7d779" providerId="ADAL" clId="{4B49E858-17F6-49B6-A481-3E38545A150D}" dt="2023-04-25T07:11:40.408" v="1777" actId="47"/>
        <pc:sldMkLst>
          <pc:docMk/>
          <pc:sldMk cId="3129060951" sldId="1957"/>
        </pc:sldMkLst>
      </pc:sldChg>
      <pc:sldChg chg="del">
        <pc:chgData name="伯尧" userId="86706a6a-cdaa-42d0-b31c-255ab0f7d779" providerId="ADAL" clId="{4B49E858-17F6-49B6-A481-3E38545A150D}" dt="2023-04-25T07:11:40.408" v="1777" actId="47"/>
        <pc:sldMkLst>
          <pc:docMk/>
          <pc:sldMk cId="3414520077" sldId="1958"/>
        </pc:sldMkLst>
      </pc:sldChg>
      <pc:sldChg chg="del">
        <pc:chgData name="伯尧" userId="86706a6a-cdaa-42d0-b31c-255ab0f7d779" providerId="ADAL" clId="{4B49E858-17F6-49B6-A481-3E38545A150D}" dt="2023-04-25T07:11:40.408" v="1777" actId="47"/>
        <pc:sldMkLst>
          <pc:docMk/>
          <pc:sldMk cId="3519913076" sldId="1959"/>
        </pc:sldMkLst>
      </pc:sldChg>
      <pc:sldChg chg="del">
        <pc:chgData name="伯尧" userId="86706a6a-cdaa-42d0-b31c-255ab0f7d779" providerId="ADAL" clId="{4B49E858-17F6-49B6-A481-3E38545A150D}" dt="2023-04-25T07:11:40.408" v="1777" actId="47"/>
        <pc:sldMkLst>
          <pc:docMk/>
          <pc:sldMk cId="281105796" sldId="1960"/>
        </pc:sldMkLst>
      </pc:sldChg>
      <pc:sldChg chg="del">
        <pc:chgData name="伯尧" userId="86706a6a-cdaa-42d0-b31c-255ab0f7d779" providerId="ADAL" clId="{4B49E858-17F6-49B6-A481-3E38545A150D}" dt="2023-04-25T07:11:40.408" v="1777" actId="47"/>
        <pc:sldMkLst>
          <pc:docMk/>
          <pc:sldMk cId="2949034906" sldId="1961"/>
        </pc:sldMkLst>
      </pc:sldChg>
      <pc:sldChg chg="del">
        <pc:chgData name="伯尧" userId="86706a6a-cdaa-42d0-b31c-255ab0f7d779" providerId="ADAL" clId="{4B49E858-17F6-49B6-A481-3E38545A150D}" dt="2023-04-25T07:11:40.408" v="1777" actId="47"/>
        <pc:sldMkLst>
          <pc:docMk/>
          <pc:sldMk cId="1596467518" sldId="1962"/>
        </pc:sldMkLst>
      </pc:sldChg>
      <pc:sldChg chg="del">
        <pc:chgData name="伯尧" userId="86706a6a-cdaa-42d0-b31c-255ab0f7d779" providerId="ADAL" clId="{4B49E858-17F6-49B6-A481-3E38545A150D}" dt="2023-04-25T07:11:40.408" v="1777" actId="47"/>
        <pc:sldMkLst>
          <pc:docMk/>
          <pc:sldMk cId="3973221880" sldId="1963"/>
        </pc:sldMkLst>
      </pc:sldChg>
      <pc:sldChg chg="del">
        <pc:chgData name="伯尧" userId="86706a6a-cdaa-42d0-b31c-255ab0f7d779" providerId="ADAL" clId="{4B49E858-17F6-49B6-A481-3E38545A150D}" dt="2023-04-25T07:11:40.408" v="1777" actId="47"/>
        <pc:sldMkLst>
          <pc:docMk/>
          <pc:sldMk cId="2080366376" sldId="1964"/>
        </pc:sldMkLst>
      </pc:sldChg>
      <pc:sldChg chg="del">
        <pc:chgData name="伯尧" userId="86706a6a-cdaa-42d0-b31c-255ab0f7d779" providerId="ADAL" clId="{4B49E858-17F6-49B6-A481-3E38545A150D}" dt="2023-04-25T07:11:40.408" v="1777" actId="47"/>
        <pc:sldMkLst>
          <pc:docMk/>
          <pc:sldMk cId="1982510213" sldId="1965"/>
        </pc:sldMkLst>
      </pc:sldChg>
      <pc:sldChg chg="del">
        <pc:chgData name="伯尧" userId="86706a6a-cdaa-42d0-b31c-255ab0f7d779" providerId="ADAL" clId="{4B49E858-17F6-49B6-A481-3E38545A150D}" dt="2023-04-25T07:11:40.408" v="1777" actId="47"/>
        <pc:sldMkLst>
          <pc:docMk/>
          <pc:sldMk cId="292921628" sldId="1966"/>
        </pc:sldMkLst>
      </pc:sldChg>
      <pc:sldChg chg="del">
        <pc:chgData name="伯尧" userId="86706a6a-cdaa-42d0-b31c-255ab0f7d779" providerId="ADAL" clId="{4B49E858-17F6-49B6-A481-3E38545A150D}" dt="2023-04-25T07:11:40.408" v="1777" actId="47"/>
        <pc:sldMkLst>
          <pc:docMk/>
          <pc:sldMk cId="2773929436" sldId="1967"/>
        </pc:sldMkLst>
      </pc:sldChg>
      <pc:sldChg chg="add del mod modShow">
        <pc:chgData name="伯尧" userId="86706a6a-cdaa-42d0-b31c-255ab0f7d779" providerId="ADAL" clId="{4B49E858-17F6-49B6-A481-3E38545A150D}" dt="2023-04-26T12:46:14.316" v="13149" actId="729"/>
        <pc:sldMkLst>
          <pc:docMk/>
          <pc:sldMk cId="3435545310" sldId="1968"/>
        </pc:sldMkLst>
      </pc:sldChg>
      <pc:sldChg chg="add del mod modShow">
        <pc:chgData name="伯尧" userId="86706a6a-cdaa-42d0-b31c-255ab0f7d779" providerId="ADAL" clId="{4B49E858-17F6-49B6-A481-3E38545A150D}" dt="2023-04-26T12:46:14.316" v="13149" actId="729"/>
        <pc:sldMkLst>
          <pc:docMk/>
          <pc:sldMk cId="1618689512" sldId="1969"/>
        </pc:sldMkLst>
      </pc:sldChg>
      <pc:sldChg chg="del">
        <pc:chgData name="伯尧" userId="86706a6a-cdaa-42d0-b31c-255ab0f7d779" providerId="ADAL" clId="{4B49E858-17F6-49B6-A481-3E38545A150D}" dt="2023-04-25T07:11:40.408" v="1777" actId="47"/>
        <pc:sldMkLst>
          <pc:docMk/>
          <pc:sldMk cId="3172969199" sldId="1970"/>
        </pc:sldMkLst>
      </pc:sldChg>
      <pc:sldChg chg="del">
        <pc:chgData name="伯尧" userId="86706a6a-cdaa-42d0-b31c-255ab0f7d779" providerId="ADAL" clId="{4B49E858-17F6-49B6-A481-3E38545A150D}" dt="2023-04-25T07:11:40.408" v="1777" actId="47"/>
        <pc:sldMkLst>
          <pc:docMk/>
          <pc:sldMk cId="258340833" sldId="1971"/>
        </pc:sldMkLst>
      </pc:sldChg>
      <pc:sldChg chg="del">
        <pc:chgData name="伯尧" userId="86706a6a-cdaa-42d0-b31c-255ab0f7d779" providerId="ADAL" clId="{4B49E858-17F6-49B6-A481-3E38545A150D}" dt="2023-04-25T07:11:40.408" v="1777" actId="47"/>
        <pc:sldMkLst>
          <pc:docMk/>
          <pc:sldMk cId="1550873355" sldId="1972"/>
        </pc:sldMkLst>
      </pc:sldChg>
      <pc:sldChg chg="del">
        <pc:chgData name="伯尧" userId="86706a6a-cdaa-42d0-b31c-255ab0f7d779" providerId="ADAL" clId="{4B49E858-17F6-49B6-A481-3E38545A150D}" dt="2023-04-25T07:11:40.408" v="1777" actId="47"/>
        <pc:sldMkLst>
          <pc:docMk/>
          <pc:sldMk cId="104933434" sldId="1973"/>
        </pc:sldMkLst>
      </pc:sldChg>
      <pc:sldChg chg="modSp add mod modNotesTx">
        <pc:chgData name="伯尧" userId="86706a6a-cdaa-42d0-b31c-255ab0f7d779" providerId="ADAL" clId="{4B49E858-17F6-49B6-A481-3E38545A150D}" dt="2023-04-27T06:03:18.288" v="28747" actId="20577"/>
        <pc:sldMkLst>
          <pc:docMk/>
          <pc:sldMk cId="2420540588" sldId="1974"/>
        </pc:sldMkLst>
      </pc:sldChg>
      <pc:sldChg chg="addSp delSp modSp new mod modClrScheme chgLayout modNotesTx">
        <pc:chgData name="伯尧" userId="86706a6a-cdaa-42d0-b31c-255ab0f7d779" providerId="ADAL" clId="{4B49E858-17F6-49B6-A481-3E38545A150D}" dt="2023-04-27T11:09:59.374" v="31209" actId="20577"/>
        <pc:sldMkLst>
          <pc:docMk/>
          <pc:sldMk cId="2405114474" sldId="1975"/>
        </pc:sldMkLst>
      </pc:sldChg>
      <pc:sldChg chg="modSp new del mod">
        <pc:chgData name="伯尧" userId="86706a6a-cdaa-42d0-b31c-255ab0f7d779" providerId="ADAL" clId="{4B49E858-17F6-49B6-A481-3E38545A150D}" dt="2023-04-25T07:07:27.781" v="1578" actId="47"/>
        <pc:sldMkLst>
          <pc:docMk/>
          <pc:sldMk cId="604951541" sldId="1976"/>
        </pc:sldMkLst>
      </pc:sldChg>
      <pc:sldChg chg="modSp add mod modNotesTx">
        <pc:chgData name="伯尧" userId="86706a6a-cdaa-42d0-b31c-255ab0f7d779" providerId="ADAL" clId="{4B49E858-17F6-49B6-A481-3E38545A150D}" dt="2023-04-27T07:15:38.642" v="30668" actId="20577"/>
        <pc:sldMkLst>
          <pc:docMk/>
          <pc:sldMk cId="2727187103" sldId="1976"/>
        </pc:sldMkLst>
      </pc:sldChg>
      <pc:sldChg chg="addSp delSp modSp add mod modNotesTx">
        <pc:chgData name="伯尧" userId="86706a6a-cdaa-42d0-b31c-255ab0f7d779" providerId="ADAL" clId="{4B49E858-17F6-49B6-A481-3E38545A150D}" dt="2023-04-27T11:42:29.419" v="32499" actId="20577"/>
        <pc:sldMkLst>
          <pc:docMk/>
          <pc:sldMk cId="1804045330" sldId="1977"/>
        </pc:sldMkLst>
      </pc:sldChg>
      <pc:sldChg chg="addSp modSp add mod modNotesTx">
        <pc:chgData name="伯尧" userId="86706a6a-cdaa-42d0-b31c-255ab0f7d779" providerId="ADAL" clId="{4B49E858-17F6-49B6-A481-3E38545A150D}" dt="2023-04-27T11:37:01.206" v="32267"/>
        <pc:sldMkLst>
          <pc:docMk/>
          <pc:sldMk cId="2967647484" sldId="1978"/>
        </pc:sldMkLst>
      </pc:sldChg>
      <pc:sldChg chg="addSp delSp modSp new mod ord modClrScheme modShow chgLayout">
        <pc:chgData name="伯尧" userId="86706a6a-cdaa-42d0-b31c-255ab0f7d779" providerId="ADAL" clId="{4B49E858-17F6-49B6-A481-3E38545A150D}" dt="2023-04-27T03:37:06.899" v="25664"/>
        <pc:sldMkLst>
          <pc:docMk/>
          <pc:sldMk cId="1440474603" sldId="1979"/>
        </pc:sldMkLst>
      </pc:sldChg>
      <pc:sldChg chg="addSp modSp new del mod modClrScheme chgLayout">
        <pc:chgData name="伯尧" userId="86706a6a-cdaa-42d0-b31c-255ab0f7d779" providerId="ADAL" clId="{4B49E858-17F6-49B6-A481-3E38545A150D}" dt="2023-04-26T07:14:51.671" v="6723" actId="47"/>
        <pc:sldMkLst>
          <pc:docMk/>
          <pc:sldMk cId="3374337578" sldId="1980"/>
        </pc:sldMkLst>
      </pc:sldChg>
      <pc:sldChg chg="addSp modSp new del mod">
        <pc:chgData name="伯尧" userId="86706a6a-cdaa-42d0-b31c-255ab0f7d779" providerId="ADAL" clId="{4B49E858-17F6-49B6-A481-3E38545A150D}" dt="2023-04-26T12:44:30.632" v="12957" actId="47"/>
        <pc:sldMkLst>
          <pc:docMk/>
          <pc:sldMk cId="420782749" sldId="1981"/>
        </pc:sldMkLst>
      </pc:sldChg>
      <pc:sldChg chg="addSp delSp modSp new mod modAnim chgLayout modNotesTx">
        <pc:chgData name="伯尧" userId="86706a6a-cdaa-42d0-b31c-255ab0f7d779" providerId="ADAL" clId="{4B49E858-17F6-49B6-A481-3E38545A150D}" dt="2023-04-27T12:13:01.085" v="33135" actId="20577"/>
        <pc:sldMkLst>
          <pc:docMk/>
          <pc:sldMk cId="1904783361" sldId="1982"/>
        </pc:sldMkLst>
      </pc:sldChg>
      <pc:sldChg chg="addSp delSp modSp new mod ord modShow">
        <pc:chgData name="伯尧" userId="86706a6a-cdaa-42d0-b31c-255ab0f7d779" providerId="ADAL" clId="{4B49E858-17F6-49B6-A481-3E38545A150D}" dt="2023-04-27T03:37:06.899" v="25664"/>
        <pc:sldMkLst>
          <pc:docMk/>
          <pc:sldMk cId="992691747" sldId="1983"/>
        </pc:sldMkLst>
      </pc:sldChg>
      <pc:sldChg chg="modSp new mod ord modShow modNotesTx">
        <pc:chgData name="伯尧" userId="86706a6a-cdaa-42d0-b31c-255ab0f7d779" providerId="ADAL" clId="{4B49E858-17F6-49B6-A481-3E38545A150D}" dt="2023-04-26T07:39:42.474" v="7736" actId="729"/>
        <pc:sldMkLst>
          <pc:docMk/>
          <pc:sldMk cId="3968607428" sldId="1984"/>
        </pc:sldMkLst>
      </pc:sldChg>
      <pc:sldChg chg="addSp delSp modSp new mod modClrScheme modAnim chgLayout modNotesTx">
        <pc:chgData name="伯尧" userId="86706a6a-cdaa-42d0-b31c-255ab0f7d779" providerId="ADAL" clId="{4B49E858-17F6-49B6-A481-3E38545A150D}" dt="2023-04-27T12:14:19.083" v="33169" actId="20577"/>
        <pc:sldMkLst>
          <pc:docMk/>
          <pc:sldMk cId="1830110808" sldId="1985"/>
        </pc:sldMkLst>
      </pc:sldChg>
      <pc:sldChg chg="addSp delSp modSp new mod ord modShow modNotesTx">
        <pc:chgData name="伯尧" userId="86706a6a-cdaa-42d0-b31c-255ab0f7d779" providerId="ADAL" clId="{4B49E858-17F6-49B6-A481-3E38545A150D}" dt="2023-04-26T07:39:42.474" v="7736" actId="729"/>
        <pc:sldMkLst>
          <pc:docMk/>
          <pc:sldMk cId="3543743615" sldId="1986"/>
        </pc:sldMkLst>
      </pc:sldChg>
      <pc:sldChg chg="addSp delSp modSp add mod ord delAnim modAnim modNotesTx">
        <pc:chgData name="伯尧" userId="86706a6a-cdaa-42d0-b31c-255ab0f7d779" providerId="ADAL" clId="{4B49E858-17F6-49B6-A481-3E38545A150D}" dt="2023-04-27T11:45:52.105" v="32846" actId="20577"/>
        <pc:sldMkLst>
          <pc:docMk/>
          <pc:sldMk cId="3793896563" sldId="1987"/>
        </pc:sldMkLst>
      </pc:sldChg>
      <pc:sldChg chg="addSp delSp modSp new mod modNotesTx">
        <pc:chgData name="伯尧" userId="86706a6a-cdaa-42d0-b31c-255ab0f7d779" providerId="ADAL" clId="{4B49E858-17F6-49B6-A481-3E38545A150D}" dt="2023-04-27T11:35:41.439" v="32262" actId="20577"/>
        <pc:sldMkLst>
          <pc:docMk/>
          <pc:sldMk cId="4017199071" sldId="1988"/>
        </pc:sldMkLst>
      </pc:sldChg>
      <pc:sldChg chg="addSp delSp modSp new mod modAnim modNotesTx">
        <pc:chgData name="伯尧" userId="86706a6a-cdaa-42d0-b31c-255ab0f7d779" providerId="ADAL" clId="{4B49E858-17F6-49B6-A481-3E38545A150D}" dt="2023-04-27T06:56:01.131" v="30441" actId="20577"/>
        <pc:sldMkLst>
          <pc:docMk/>
          <pc:sldMk cId="3767884204" sldId="1989"/>
        </pc:sldMkLst>
      </pc:sldChg>
      <pc:sldChg chg="new del">
        <pc:chgData name="伯尧" userId="86706a6a-cdaa-42d0-b31c-255ab0f7d779" providerId="ADAL" clId="{4B49E858-17F6-49B6-A481-3E38545A150D}" dt="2023-04-26T13:16:00.860" v="14420" actId="47"/>
        <pc:sldMkLst>
          <pc:docMk/>
          <pc:sldMk cId="820500455" sldId="1990"/>
        </pc:sldMkLst>
      </pc:sldChg>
      <pc:sldChg chg="new del">
        <pc:chgData name="伯尧" userId="86706a6a-cdaa-42d0-b31c-255ab0f7d779" providerId="ADAL" clId="{4B49E858-17F6-49B6-A481-3E38545A150D}" dt="2023-04-26T12:04:28.830" v="11442" actId="47"/>
        <pc:sldMkLst>
          <pc:docMk/>
          <pc:sldMk cId="1741492494" sldId="1991"/>
        </pc:sldMkLst>
      </pc:sldChg>
      <pc:sldChg chg="addSp delSp modSp new mod modNotesTx">
        <pc:chgData name="伯尧" userId="86706a6a-cdaa-42d0-b31c-255ab0f7d779" providerId="ADAL" clId="{4B49E858-17F6-49B6-A481-3E38545A150D}" dt="2023-04-27T11:40:34.439" v="32490" actId="1076"/>
        <pc:sldMkLst>
          <pc:docMk/>
          <pc:sldMk cId="3737457830" sldId="1992"/>
        </pc:sldMkLst>
      </pc:sldChg>
      <pc:sldChg chg="addSp delSp modSp new mod ord delAnim modAnim modNotesTx">
        <pc:chgData name="伯尧" userId="86706a6a-cdaa-42d0-b31c-255ab0f7d779" providerId="ADAL" clId="{4B49E858-17F6-49B6-A481-3E38545A150D}" dt="2023-04-27T12:25:52.411" v="33170" actId="20577"/>
        <pc:sldMkLst>
          <pc:docMk/>
          <pc:sldMk cId="2687726910" sldId="1993"/>
        </pc:sldMkLst>
      </pc:sldChg>
      <pc:sldChg chg="addSp delSp modSp new mod ord modShow modNotesTx">
        <pc:chgData name="伯尧" userId="86706a6a-cdaa-42d0-b31c-255ab0f7d779" providerId="ADAL" clId="{4B49E858-17F6-49B6-A481-3E38545A150D}" dt="2023-04-27T06:47:49.816" v="30090"/>
        <pc:sldMkLst>
          <pc:docMk/>
          <pc:sldMk cId="1025843887" sldId="1994"/>
        </pc:sldMkLst>
      </pc:sldChg>
      <pc:sldChg chg="addSp delSp modSp new mod modClrScheme chgLayout modNotesTx">
        <pc:chgData name="伯尧" userId="86706a6a-cdaa-42d0-b31c-255ab0f7d779" providerId="ADAL" clId="{4B49E858-17F6-49B6-A481-3E38545A150D}" dt="2023-04-27T11:40:53.196" v="32493" actId="1076"/>
        <pc:sldMkLst>
          <pc:docMk/>
          <pc:sldMk cId="2239490283" sldId="1995"/>
        </pc:sldMkLst>
      </pc:sldChg>
      <pc:sldChg chg="addSp delSp modSp add mod ord modClrScheme chgLayout modNotesTx">
        <pc:chgData name="伯尧" userId="86706a6a-cdaa-42d0-b31c-255ab0f7d779" providerId="ADAL" clId="{4B49E858-17F6-49B6-A481-3E38545A150D}" dt="2023-04-27T11:41:26.511" v="32494" actId="20577"/>
        <pc:sldMkLst>
          <pc:docMk/>
          <pc:sldMk cId="1034954761" sldId="1996"/>
        </pc:sldMkLst>
      </pc:sldChg>
      <pc:sldChg chg="addSp delSp modSp new mod ord modShow">
        <pc:chgData name="伯尧" userId="86706a6a-cdaa-42d0-b31c-255ab0f7d779" providerId="ADAL" clId="{4B49E858-17F6-49B6-A481-3E38545A150D}" dt="2023-04-27T03:37:06.899" v="25664"/>
        <pc:sldMkLst>
          <pc:docMk/>
          <pc:sldMk cId="4155832846" sldId="1997"/>
        </pc:sldMkLst>
      </pc:sldChg>
      <pc:sldChg chg="addSp delSp modSp new del mod modClrScheme chgLayout">
        <pc:chgData name="伯尧" userId="86706a6a-cdaa-42d0-b31c-255ab0f7d779" providerId="ADAL" clId="{4B49E858-17F6-49B6-A481-3E38545A150D}" dt="2023-04-27T05:51:03.880" v="27974" actId="47"/>
        <pc:sldMkLst>
          <pc:docMk/>
          <pc:sldMk cId="470251558" sldId="1998"/>
        </pc:sldMkLst>
      </pc:sldChg>
      <pc:sldChg chg="addSp delSp modSp add mod ord modAnim modShow modNotesTx">
        <pc:chgData name="伯尧" userId="86706a6a-cdaa-42d0-b31c-255ab0f7d779" providerId="ADAL" clId="{4B49E858-17F6-49B6-A481-3E38545A150D}" dt="2023-04-27T06:33:26.929" v="29266"/>
        <pc:sldMkLst>
          <pc:docMk/>
          <pc:sldMk cId="3459725283" sldId="1999"/>
        </pc:sldMkLst>
      </pc:sldChg>
      <pc:sldChg chg="addSp delSp modSp add mod ord modShow modNotesTx">
        <pc:chgData name="伯尧" userId="86706a6a-cdaa-42d0-b31c-255ab0f7d779" providerId="ADAL" clId="{4B49E858-17F6-49B6-A481-3E38545A150D}" dt="2023-04-27T06:33:26.929" v="29266"/>
        <pc:sldMkLst>
          <pc:docMk/>
          <pc:sldMk cId="1417924281" sldId="2000"/>
        </pc:sldMkLst>
      </pc:sldChg>
      <pc:sldChg chg="addSp delSp modSp add mod ord modAnim modShow modNotesTx">
        <pc:chgData name="伯尧" userId="86706a6a-cdaa-42d0-b31c-255ab0f7d779" providerId="ADAL" clId="{4B49E858-17F6-49B6-A481-3E38545A150D}" dt="2023-04-27T06:33:26.929" v="29266"/>
        <pc:sldMkLst>
          <pc:docMk/>
          <pc:sldMk cId="4151092176" sldId="2001"/>
        </pc:sldMkLst>
      </pc:sldChg>
      <pc:sldChg chg="addSp delSp modSp new mod modNotesTx">
        <pc:chgData name="伯尧" userId="86706a6a-cdaa-42d0-b31c-255ab0f7d779" providerId="ADAL" clId="{4B49E858-17F6-49B6-A481-3E38545A150D}" dt="2023-04-27T11:52:39.662" v="32974" actId="20577"/>
        <pc:sldMkLst>
          <pc:docMk/>
          <pc:sldMk cId="3466919999" sldId="2002"/>
        </pc:sldMkLst>
      </pc:sldChg>
      <pc:sldChg chg="addSp delSp modSp add mod modNotesTx">
        <pc:chgData name="伯尧" userId="86706a6a-cdaa-42d0-b31c-255ab0f7d779" providerId="ADAL" clId="{4B49E858-17F6-49B6-A481-3E38545A150D}" dt="2023-04-27T07:16:44.641" v="30680" actId="20577"/>
        <pc:sldMkLst>
          <pc:docMk/>
          <pc:sldMk cId="295406079" sldId="2003"/>
        </pc:sldMkLst>
      </pc:sldChg>
      <pc:sldChg chg="addSp delSp modSp add mod modNotesTx">
        <pc:chgData name="伯尧" userId="86706a6a-cdaa-42d0-b31c-255ab0f7d779" providerId="ADAL" clId="{4B49E858-17F6-49B6-A481-3E38545A150D}" dt="2023-04-27T06:33:07.644" v="29262"/>
        <pc:sldMkLst>
          <pc:docMk/>
          <pc:sldMk cId="3971405642" sldId="2004"/>
        </pc:sldMkLst>
      </pc:sldChg>
      <pc:sldChg chg="addSp delSp modSp add mod modNotesTx">
        <pc:chgData name="伯尧" userId="86706a6a-cdaa-42d0-b31c-255ab0f7d779" providerId="ADAL" clId="{4B49E858-17F6-49B6-A481-3E38545A150D}" dt="2023-04-27T07:18:06.884" v="30686" actId="1076"/>
        <pc:sldMkLst>
          <pc:docMk/>
          <pc:sldMk cId="728421389" sldId="2005"/>
        </pc:sldMkLst>
      </pc:sldChg>
      <pc:sldChg chg="addSp delSp modSp new mod modAnim modNotesTx">
        <pc:chgData name="伯尧" userId="86706a6a-cdaa-42d0-b31c-255ab0f7d779" providerId="ADAL" clId="{4B49E858-17F6-49B6-A481-3E38545A150D}" dt="2023-04-27T08:45:59.010" v="30758" actId="404"/>
        <pc:sldMkLst>
          <pc:docMk/>
          <pc:sldMk cId="1456475727" sldId="2006"/>
        </pc:sldMkLst>
      </pc:sldChg>
      <pc:sldChg chg="modSp mod modAnim modNotesTx">
        <pc:chgData name="伯尧" userId="86706a6a-cdaa-42d0-b31c-255ab0f7d779" providerId="ADAL" clId="{4B49E858-17F6-49B6-A481-3E38545A150D}" dt="2023-04-27T12:13:26.712" v="33161" actId="20577"/>
        <pc:sldMkLst>
          <pc:docMk/>
          <pc:sldMk cId="780405338" sldId="2007"/>
        </pc:sldMkLst>
      </pc:sldChg>
      <pc:sldChg chg="modSp add mod modNotesTx">
        <pc:chgData name="伯尧" userId="86706a6a-cdaa-42d0-b31c-255ab0f7d779" providerId="ADAL" clId="{4B49E858-17F6-49B6-A481-3E38545A150D}" dt="2023-04-27T11:19:45.477" v="31424"/>
        <pc:sldMkLst>
          <pc:docMk/>
          <pc:sldMk cId="393846431" sldId="2008"/>
        </pc:sldMkLst>
      </pc:sldChg>
    </pc:docChg>
  </pc:docChgLst>
  <pc:docChgLst>
    <pc:chgData name="丁伯尧" userId="86706a6a-cdaa-42d0-b31c-255ab0f7d779" providerId="ADAL" clId="{D0FEB5D6-0E1F-4D00-A67A-30006E27419A}"/>
    <pc:docChg chg="undo custSel addSld delSld modSld">
      <pc:chgData name="丁伯尧" userId="86706a6a-cdaa-42d0-b31c-255ab0f7d779" providerId="ADAL" clId="{D0FEB5D6-0E1F-4D00-A67A-30006E27419A}" dt="2024-09-06T08:52:32.124" v="692"/>
      <pc:docMkLst>
        <pc:docMk/>
      </pc:docMkLst>
      <pc:sldChg chg="addSp modSp mod">
        <pc:chgData name="丁伯尧" userId="86706a6a-cdaa-42d0-b31c-255ab0f7d779" providerId="ADAL" clId="{D0FEB5D6-0E1F-4D00-A67A-30006E27419A}" dt="2024-09-06T07:46:23.998" v="43" actId="1076"/>
        <pc:sldMkLst>
          <pc:docMk/>
          <pc:sldMk cId="2420540588" sldId="1974"/>
        </pc:sldMkLst>
      </pc:sldChg>
      <pc:sldChg chg="addSp delSp modSp new mod modClrScheme chgLayout">
        <pc:chgData name="丁伯尧" userId="86706a6a-cdaa-42d0-b31c-255ab0f7d779" providerId="ADAL" clId="{D0FEB5D6-0E1F-4D00-A67A-30006E27419A}" dt="2024-09-06T08:39:51.993" v="222" actId="1076"/>
        <pc:sldMkLst>
          <pc:docMk/>
          <pc:sldMk cId="341696407" sldId="1975"/>
        </pc:sldMkLst>
      </pc:sldChg>
      <pc:sldChg chg="del">
        <pc:chgData name="丁伯尧" userId="86706a6a-cdaa-42d0-b31c-255ab0f7d779" providerId="ADAL" clId="{D0FEB5D6-0E1F-4D00-A67A-30006E27419A}" dt="2024-09-06T07:46:29.348" v="44" actId="47"/>
        <pc:sldMkLst>
          <pc:docMk/>
          <pc:sldMk cId="1353708591" sldId="1975"/>
        </pc:sldMkLst>
      </pc:sldChg>
      <pc:sldChg chg="addSp modSp new mod">
        <pc:chgData name="丁伯尧" userId="86706a6a-cdaa-42d0-b31c-255ab0f7d779" providerId="ADAL" clId="{D0FEB5D6-0E1F-4D00-A67A-30006E27419A}" dt="2024-09-06T08:44:21.553" v="460" actId="27636"/>
        <pc:sldMkLst>
          <pc:docMk/>
          <pc:sldMk cId="1913639457" sldId="1976"/>
        </pc:sldMkLst>
      </pc:sldChg>
      <pc:sldChg chg="del">
        <pc:chgData name="丁伯尧" userId="86706a6a-cdaa-42d0-b31c-255ab0f7d779" providerId="ADAL" clId="{D0FEB5D6-0E1F-4D00-A67A-30006E27419A}" dt="2024-09-06T07:46:29.348" v="44" actId="47"/>
        <pc:sldMkLst>
          <pc:docMk/>
          <pc:sldMk cId="3423798203" sldId="1976"/>
        </pc:sldMkLst>
      </pc:sldChg>
      <pc:sldChg chg="addSp delSp modSp new mod">
        <pc:chgData name="丁伯尧" userId="86706a6a-cdaa-42d0-b31c-255ab0f7d779" providerId="ADAL" clId="{D0FEB5D6-0E1F-4D00-A67A-30006E27419A}" dt="2024-09-06T08:48:23.331" v="575"/>
        <pc:sldMkLst>
          <pc:docMk/>
          <pc:sldMk cId="32905031" sldId="1977"/>
        </pc:sldMkLst>
      </pc:sldChg>
      <pc:sldChg chg="modSp new mod">
        <pc:chgData name="丁伯尧" userId="86706a6a-cdaa-42d0-b31c-255ab0f7d779" providerId="ADAL" clId="{D0FEB5D6-0E1F-4D00-A67A-30006E27419A}" dt="2024-09-06T08:52:32.124" v="692"/>
        <pc:sldMkLst>
          <pc:docMk/>
          <pc:sldMk cId="1906029241" sldId="1978"/>
        </pc:sldMkLst>
      </pc:sldChg>
      <pc:sldChg chg="del">
        <pc:chgData name="丁伯尧" userId="86706a6a-cdaa-42d0-b31c-255ab0f7d779" providerId="ADAL" clId="{D0FEB5D6-0E1F-4D00-A67A-30006E27419A}" dt="2024-09-06T07:46:29.348" v="44" actId="47"/>
        <pc:sldMkLst>
          <pc:docMk/>
          <pc:sldMk cId="3118640266" sldId="1978"/>
        </pc:sldMkLst>
      </pc:sldChg>
      <pc:sldChg chg="del">
        <pc:chgData name="丁伯尧" userId="86706a6a-cdaa-42d0-b31c-255ab0f7d779" providerId="ADAL" clId="{D0FEB5D6-0E1F-4D00-A67A-30006E27419A}" dt="2024-09-06T07:46:29.348" v="44" actId="47"/>
        <pc:sldMkLst>
          <pc:docMk/>
          <pc:sldMk cId="1854267983" sldId="1979"/>
        </pc:sldMkLst>
      </pc:sldChg>
      <pc:sldChg chg="del">
        <pc:chgData name="丁伯尧" userId="86706a6a-cdaa-42d0-b31c-255ab0f7d779" providerId="ADAL" clId="{D0FEB5D6-0E1F-4D00-A67A-30006E27419A}" dt="2024-09-06T07:46:29.348" v="44" actId="47"/>
        <pc:sldMkLst>
          <pc:docMk/>
          <pc:sldMk cId="3174226520" sldId="1980"/>
        </pc:sldMkLst>
      </pc:sldChg>
      <pc:sldChg chg="del">
        <pc:chgData name="丁伯尧" userId="86706a6a-cdaa-42d0-b31c-255ab0f7d779" providerId="ADAL" clId="{D0FEB5D6-0E1F-4D00-A67A-30006E27419A}" dt="2024-09-06T07:46:29.348" v="44" actId="47"/>
        <pc:sldMkLst>
          <pc:docMk/>
          <pc:sldMk cId="4129646046" sldId="1981"/>
        </pc:sldMkLst>
      </pc:sldChg>
      <pc:sldChg chg="del">
        <pc:chgData name="丁伯尧" userId="86706a6a-cdaa-42d0-b31c-255ab0f7d779" providerId="ADAL" clId="{D0FEB5D6-0E1F-4D00-A67A-30006E27419A}" dt="2024-09-06T07:46:29.348" v="44" actId="47"/>
        <pc:sldMkLst>
          <pc:docMk/>
          <pc:sldMk cId="1172146413" sldId="1982"/>
        </pc:sldMkLst>
      </pc:sldChg>
      <pc:sldChg chg="del">
        <pc:chgData name="丁伯尧" userId="86706a6a-cdaa-42d0-b31c-255ab0f7d779" providerId="ADAL" clId="{D0FEB5D6-0E1F-4D00-A67A-30006E27419A}" dt="2024-09-06T07:46:29.348" v="44" actId="47"/>
        <pc:sldMkLst>
          <pc:docMk/>
          <pc:sldMk cId="3102229865" sldId="1983"/>
        </pc:sldMkLst>
      </pc:sldChg>
      <pc:sldChg chg="del">
        <pc:chgData name="丁伯尧" userId="86706a6a-cdaa-42d0-b31c-255ab0f7d779" providerId="ADAL" clId="{D0FEB5D6-0E1F-4D00-A67A-30006E27419A}" dt="2024-09-06T07:46:29.348" v="44" actId="47"/>
        <pc:sldMkLst>
          <pc:docMk/>
          <pc:sldMk cId="1102221325" sldId="1984"/>
        </pc:sldMkLst>
      </pc:sldChg>
      <pc:sldChg chg="del">
        <pc:chgData name="丁伯尧" userId="86706a6a-cdaa-42d0-b31c-255ab0f7d779" providerId="ADAL" clId="{D0FEB5D6-0E1F-4D00-A67A-30006E27419A}" dt="2024-09-06T07:46:29.348" v="44" actId="47"/>
        <pc:sldMkLst>
          <pc:docMk/>
          <pc:sldMk cId="2147108745" sldId="1985"/>
        </pc:sldMkLst>
      </pc:sldChg>
      <pc:sldChg chg="del">
        <pc:chgData name="丁伯尧" userId="86706a6a-cdaa-42d0-b31c-255ab0f7d779" providerId="ADAL" clId="{D0FEB5D6-0E1F-4D00-A67A-30006E27419A}" dt="2024-09-06T07:46:29.348" v="44" actId="47"/>
        <pc:sldMkLst>
          <pc:docMk/>
          <pc:sldMk cId="590969165" sldId="1986"/>
        </pc:sldMkLst>
      </pc:sldChg>
    </pc:docChg>
  </pc:docChgLst>
  <pc:docChgLst>
    <pc:chgData name="丁伯尧" userId="86706a6a-cdaa-42d0-b31c-255ab0f7d779" providerId="ADAL" clId="{BF8D72AC-0E7A-4B4E-BF7C-D7DE1B070E7B}"/>
    <pc:docChg chg="undo custSel addSld delSld modSld modSection">
      <pc:chgData name="丁伯尧" userId="86706a6a-cdaa-42d0-b31c-255ab0f7d779" providerId="ADAL" clId="{BF8D72AC-0E7A-4B4E-BF7C-D7DE1B070E7B}" dt="2024-04-16T07:56:06.505" v="843" actId="47"/>
      <pc:docMkLst>
        <pc:docMk/>
      </pc:docMkLst>
      <pc:sldChg chg="del">
        <pc:chgData name="丁伯尧" userId="86706a6a-cdaa-42d0-b31c-255ab0f7d779" providerId="ADAL" clId="{BF8D72AC-0E7A-4B4E-BF7C-D7DE1B070E7B}" dt="2024-04-16T07:14:22.396" v="0" actId="47"/>
        <pc:sldMkLst>
          <pc:docMk/>
          <pc:sldMk cId="0" sldId="256"/>
        </pc:sldMkLst>
      </pc:sldChg>
      <pc:sldChg chg="del">
        <pc:chgData name="丁伯尧" userId="86706a6a-cdaa-42d0-b31c-255ab0f7d779" providerId="ADAL" clId="{BF8D72AC-0E7A-4B4E-BF7C-D7DE1B070E7B}" dt="2024-04-16T07:14:22.396" v="0" actId="47"/>
        <pc:sldMkLst>
          <pc:docMk/>
          <pc:sldMk cId="2941898095" sldId="257"/>
        </pc:sldMkLst>
      </pc:sldChg>
      <pc:sldChg chg="del">
        <pc:chgData name="丁伯尧" userId="86706a6a-cdaa-42d0-b31c-255ab0f7d779" providerId="ADAL" clId="{BF8D72AC-0E7A-4B4E-BF7C-D7DE1B070E7B}" dt="2024-04-16T07:14:22.396" v="0" actId="47"/>
        <pc:sldMkLst>
          <pc:docMk/>
          <pc:sldMk cId="3538178018" sldId="259"/>
        </pc:sldMkLst>
      </pc:sldChg>
      <pc:sldChg chg="del">
        <pc:chgData name="丁伯尧" userId="86706a6a-cdaa-42d0-b31c-255ab0f7d779" providerId="ADAL" clId="{BF8D72AC-0E7A-4B4E-BF7C-D7DE1B070E7B}" dt="2024-04-16T07:14:22.396" v="0" actId="47"/>
        <pc:sldMkLst>
          <pc:docMk/>
          <pc:sldMk cId="3891578576" sldId="260"/>
        </pc:sldMkLst>
      </pc:sldChg>
      <pc:sldChg chg="del">
        <pc:chgData name="丁伯尧" userId="86706a6a-cdaa-42d0-b31c-255ab0f7d779" providerId="ADAL" clId="{BF8D72AC-0E7A-4B4E-BF7C-D7DE1B070E7B}" dt="2024-04-16T07:14:22.396" v="0" actId="47"/>
        <pc:sldMkLst>
          <pc:docMk/>
          <pc:sldMk cId="1018716077" sldId="261"/>
        </pc:sldMkLst>
      </pc:sldChg>
      <pc:sldChg chg="del">
        <pc:chgData name="丁伯尧" userId="86706a6a-cdaa-42d0-b31c-255ab0f7d779" providerId="ADAL" clId="{BF8D72AC-0E7A-4B4E-BF7C-D7DE1B070E7B}" dt="2024-04-16T07:14:22.396" v="0" actId="47"/>
        <pc:sldMkLst>
          <pc:docMk/>
          <pc:sldMk cId="3105202295" sldId="409"/>
        </pc:sldMkLst>
      </pc:sldChg>
      <pc:sldChg chg="del">
        <pc:chgData name="丁伯尧" userId="86706a6a-cdaa-42d0-b31c-255ab0f7d779" providerId="ADAL" clId="{BF8D72AC-0E7A-4B4E-BF7C-D7DE1B070E7B}" dt="2024-04-16T07:14:22.396" v="0" actId="47"/>
        <pc:sldMkLst>
          <pc:docMk/>
          <pc:sldMk cId="249243377" sldId="410"/>
        </pc:sldMkLst>
      </pc:sldChg>
      <pc:sldChg chg="del">
        <pc:chgData name="丁伯尧" userId="86706a6a-cdaa-42d0-b31c-255ab0f7d779" providerId="ADAL" clId="{BF8D72AC-0E7A-4B4E-BF7C-D7DE1B070E7B}" dt="2024-04-16T07:14:22.396" v="0" actId="47"/>
        <pc:sldMkLst>
          <pc:docMk/>
          <pc:sldMk cId="4078160744" sldId="412"/>
        </pc:sldMkLst>
      </pc:sldChg>
      <pc:sldChg chg="del">
        <pc:chgData name="丁伯尧" userId="86706a6a-cdaa-42d0-b31c-255ab0f7d779" providerId="ADAL" clId="{BF8D72AC-0E7A-4B4E-BF7C-D7DE1B070E7B}" dt="2024-04-16T07:14:22.396" v="0" actId="47"/>
        <pc:sldMkLst>
          <pc:docMk/>
          <pc:sldMk cId="988470538" sldId="413"/>
        </pc:sldMkLst>
      </pc:sldChg>
      <pc:sldChg chg="del">
        <pc:chgData name="丁伯尧" userId="86706a6a-cdaa-42d0-b31c-255ab0f7d779" providerId="ADAL" clId="{BF8D72AC-0E7A-4B4E-BF7C-D7DE1B070E7B}" dt="2024-04-16T07:14:22.396" v="0" actId="47"/>
        <pc:sldMkLst>
          <pc:docMk/>
          <pc:sldMk cId="2652787554" sldId="414"/>
        </pc:sldMkLst>
      </pc:sldChg>
      <pc:sldChg chg="del">
        <pc:chgData name="丁伯尧" userId="86706a6a-cdaa-42d0-b31c-255ab0f7d779" providerId="ADAL" clId="{BF8D72AC-0E7A-4B4E-BF7C-D7DE1B070E7B}" dt="2024-04-16T07:14:22.396" v="0" actId="47"/>
        <pc:sldMkLst>
          <pc:docMk/>
          <pc:sldMk cId="827961795" sldId="415"/>
        </pc:sldMkLst>
      </pc:sldChg>
      <pc:sldChg chg="del">
        <pc:chgData name="丁伯尧" userId="86706a6a-cdaa-42d0-b31c-255ab0f7d779" providerId="ADAL" clId="{BF8D72AC-0E7A-4B4E-BF7C-D7DE1B070E7B}" dt="2024-04-16T07:14:22.396" v="0" actId="47"/>
        <pc:sldMkLst>
          <pc:docMk/>
          <pc:sldMk cId="646391074" sldId="416"/>
        </pc:sldMkLst>
      </pc:sldChg>
      <pc:sldChg chg="del">
        <pc:chgData name="丁伯尧" userId="86706a6a-cdaa-42d0-b31c-255ab0f7d779" providerId="ADAL" clId="{BF8D72AC-0E7A-4B4E-BF7C-D7DE1B070E7B}" dt="2024-04-16T07:14:22.396" v="0" actId="47"/>
        <pc:sldMkLst>
          <pc:docMk/>
          <pc:sldMk cId="2937243669" sldId="417"/>
        </pc:sldMkLst>
      </pc:sldChg>
      <pc:sldChg chg="del">
        <pc:chgData name="丁伯尧" userId="86706a6a-cdaa-42d0-b31c-255ab0f7d779" providerId="ADAL" clId="{BF8D72AC-0E7A-4B4E-BF7C-D7DE1B070E7B}" dt="2024-04-16T07:14:22.396" v="0" actId="47"/>
        <pc:sldMkLst>
          <pc:docMk/>
          <pc:sldMk cId="0" sldId="504"/>
        </pc:sldMkLst>
      </pc:sldChg>
      <pc:sldChg chg="del">
        <pc:chgData name="丁伯尧" userId="86706a6a-cdaa-42d0-b31c-255ab0f7d779" providerId="ADAL" clId="{BF8D72AC-0E7A-4B4E-BF7C-D7DE1B070E7B}" dt="2024-04-16T07:14:22.396" v="0" actId="47"/>
        <pc:sldMkLst>
          <pc:docMk/>
          <pc:sldMk cId="0" sldId="505"/>
        </pc:sldMkLst>
      </pc:sldChg>
      <pc:sldChg chg="del">
        <pc:chgData name="丁伯尧" userId="86706a6a-cdaa-42d0-b31c-255ab0f7d779" providerId="ADAL" clId="{BF8D72AC-0E7A-4B4E-BF7C-D7DE1B070E7B}" dt="2024-04-16T07:14:22.396" v="0" actId="47"/>
        <pc:sldMkLst>
          <pc:docMk/>
          <pc:sldMk cId="0" sldId="509"/>
        </pc:sldMkLst>
      </pc:sldChg>
      <pc:sldChg chg="del">
        <pc:chgData name="丁伯尧" userId="86706a6a-cdaa-42d0-b31c-255ab0f7d779" providerId="ADAL" clId="{BF8D72AC-0E7A-4B4E-BF7C-D7DE1B070E7B}" dt="2024-04-16T07:56:06.505" v="843" actId="47"/>
        <pc:sldMkLst>
          <pc:docMk/>
          <pc:sldMk cId="2020010915" sldId="2015"/>
        </pc:sldMkLst>
      </pc:sldChg>
      <pc:sldChg chg="add del">
        <pc:chgData name="丁伯尧" userId="86706a6a-cdaa-42d0-b31c-255ab0f7d779" providerId="ADAL" clId="{BF8D72AC-0E7A-4B4E-BF7C-D7DE1B070E7B}" dt="2024-04-16T07:56:05.196" v="842" actId="47"/>
        <pc:sldMkLst>
          <pc:docMk/>
          <pc:sldMk cId="3834269755" sldId="2018"/>
        </pc:sldMkLst>
      </pc:sldChg>
      <pc:sldChg chg="add del">
        <pc:chgData name="丁伯尧" userId="86706a6a-cdaa-42d0-b31c-255ab0f7d779" providerId="ADAL" clId="{BF8D72AC-0E7A-4B4E-BF7C-D7DE1B070E7B}" dt="2024-04-16T07:56:05.196" v="842" actId="47"/>
        <pc:sldMkLst>
          <pc:docMk/>
          <pc:sldMk cId="1264201303" sldId="2021"/>
        </pc:sldMkLst>
      </pc:sldChg>
      <pc:sldChg chg="addSp delSp modSp new mod">
        <pc:chgData name="丁伯尧" userId="86706a6a-cdaa-42d0-b31c-255ab0f7d779" providerId="ADAL" clId="{BF8D72AC-0E7A-4B4E-BF7C-D7DE1B070E7B}" dt="2024-04-16T07:51:37.572" v="341" actId="20577"/>
        <pc:sldMkLst>
          <pc:docMk/>
          <pc:sldMk cId="546142232" sldId="2022"/>
        </pc:sldMkLst>
      </pc:sldChg>
      <pc:sldChg chg="modSp new mod">
        <pc:chgData name="丁伯尧" userId="86706a6a-cdaa-42d0-b31c-255ab0f7d779" providerId="ADAL" clId="{BF8D72AC-0E7A-4B4E-BF7C-D7DE1B070E7B}" dt="2024-04-16T07:55:09.032" v="839" actId="20577"/>
        <pc:sldMkLst>
          <pc:docMk/>
          <pc:sldMk cId="2288312160" sldId="2023"/>
        </pc:sldMkLst>
      </pc:sldChg>
      <pc:sldChg chg="del">
        <pc:chgData name="丁伯尧" userId="86706a6a-cdaa-42d0-b31c-255ab0f7d779" providerId="ADAL" clId="{BF8D72AC-0E7A-4B4E-BF7C-D7DE1B070E7B}" dt="2024-04-16T07:14:22.396" v="0" actId="47"/>
        <pc:sldMkLst>
          <pc:docMk/>
          <pc:sldMk cId="3539432171" sldId="2070"/>
        </pc:sldMkLst>
      </pc:sldChg>
      <pc:sldChg chg="del">
        <pc:chgData name="丁伯尧" userId="86706a6a-cdaa-42d0-b31c-255ab0f7d779" providerId="ADAL" clId="{BF8D72AC-0E7A-4B4E-BF7C-D7DE1B070E7B}" dt="2024-04-16T07:14:22.396" v="0" actId="47"/>
        <pc:sldMkLst>
          <pc:docMk/>
          <pc:sldMk cId="3555524217" sldId="2071"/>
        </pc:sldMkLst>
      </pc:sldChg>
      <pc:sldChg chg="del">
        <pc:chgData name="丁伯尧" userId="86706a6a-cdaa-42d0-b31c-255ab0f7d779" providerId="ADAL" clId="{BF8D72AC-0E7A-4B4E-BF7C-D7DE1B070E7B}" dt="2024-04-16T07:14:22.396" v="0" actId="47"/>
        <pc:sldMkLst>
          <pc:docMk/>
          <pc:sldMk cId="0" sldId="2081"/>
        </pc:sldMkLst>
      </pc:sldChg>
      <pc:sldChg chg="del">
        <pc:chgData name="丁伯尧" userId="86706a6a-cdaa-42d0-b31c-255ab0f7d779" providerId="ADAL" clId="{BF8D72AC-0E7A-4B4E-BF7C-D7DE1B070E7B}" dt="2024-04-16T07:14:22.396" v="0" actId="47"/>
        <pc:sldMkLst>
          <pc:docMk/>
          <pc:sldMk cId="0" sldId="2082"/>
        </pc:sldMkLst>
      </pc:sldChg>
      <pc:sldChg chg="del">
        <pc:chgData name="丁伯尧" userId="86706a6a-cdaa-42d0-b31c-255ab0f7d779" providerId="ADAL" clId="{BF8D72AC-0E7A-4B4E-BF7C-D7DE1B070E7B}" dt="2024-04-16T07:14:22.396" v="0" actId="47"/>
        <pc:sldMkLst>
          <pc:docMk/>
          <pc:sldMk cId="0" sldId="2083"/>
        </pc:sldMkLst>
      </pc:sldChg>
      <pc:sldChg chg="del">
        <pc:chgData name="丁伯尧" userId="86706a6a-cdaa-42d0-b31c-255ab0f7d779" providerId="ADAL" clId="{BF8D72AC-0E7A-4B4E-BF7C-D7DE1B070E7B}" dt="2024-04-16T07:14:22.396" v="0" actId="47"/>
        <pc:sldMkLst>
          <pc:docMk/>
          <pc:sldMk cId="3912629846" sldId="2084"/>
        </pc:sldMkLst>
      </pc:sldChg>
      <pc:sldChg chg="del">
        <pc:chgData name="丁伯尧" userId="86706a6a-cdaa-42d0-b31c-255ab0f7d779" providerId="ADAL" clId="{BF8D72AC-0E7A-4B4E-BF7C-D7DE1B070E7B}" dt="2024-04-16T07:14:22.396" v="0" actId="47"/>
        <pc:sldMkLst>
          <pc:docMk/>
          <pc:sldMk cId="2160701431" sldId="2085"/>
        </pc:sldMkLst>
      </pc:sldChg>
      <pc:sldMasterChg chg="delSldLayout">
        <pc:chgData name="丁伯尧" userId="86706a6a-cdaa-42d0-b31c-255ab0f7d779" providerId="ADAL" clId="{BF8D72AC-0E7A-4B4E-BF7C-D7DE1B070E7B}" dt="2024-04-16T07:14:22.396" v="0" actId="47"/>
        <pc:sldMasterMkLst>
          <pc:docMk/>
          <pc:sldMasterMk cId="3933749213" sldId="2147483660"/>
        </pc:sldMasterMkLst>
        <pc:sldLayoutChg chg="del">
          <pc:chgData name="丁伯尧" userId="86706a6a-cdaa-42d0-b31c-255ab0f7d779" providerId="ADAL" clId="{BF8D72AC-0E7A-4B4E-BF7C-D7DE1B070E7B}" dt="2024-04-16T07:14:22.396" v="0" actId="47"/>
          <pc:sldLayoutMkLst>
            <pc:docMk/>
            <pc:sldMasterMk cId="3933749213" sldId="2147483660"/>
            <pc:sldLayoutMk cId="3890584117" sldId="2147483670"/>
          </pc:sldLayoutMkLst>
        </pc:sldLayoutChg>
        <pc:sldLayoutChg chg="del">
          <pc:chgData name="丁伯尧" userId="86706a6a-cdaa-42d0-b31c-255ab0f7d779" providerId="ADAL" clId="{BF8D72AC-0E7A-4B4E-BF7C-D7DE1B070E7B}" dt="2024-04-16T07:14:22.396" v="0" actId="47"/>
          <pc:sldLayoutMkLst>
            <pc:docMk/>
            <pc:sldMasterMk cId="3933749213" sldId="2147483660"/>
            <pc:sldLayoutMk cId="1403028380" sldId="2147483671"/>
          </pc:sldLayoutMkLst>
        </pc:sldLayoutChg>
        <pc:sldLayoutChg chg="del">
          <pc:chgData name="丁伯尧" userId="86706a6a-cdaa-42d0-b31c-255ab0f7d779" providerId="ADAL" clId="{BF8D72AC-0E7A-4B4E-BF7C-D7DE1B070E7B}" dt="2024-04-16T07:14:22.396" v="0" actId="47"/>
          <pc:sldLayoutMkLst>
            <pc:docMk/>
            <pc:sldMasterMk cId="3933749213" sldId="2147483660"/>
            <pc:sldLayoutMk cId="3729902774" sldId="2147483672"/>
          </pc:sldLayoutMkLst>
        </pc:sldLayoutChg>
        <pc:sldLayoutChg chg="del">
          <pc:chgData name="丁伯尧" userId="86706a6a-cdaa-42d0-b31c-255ab0f7d779" providerId="ADAL" clId="{BF8D72AC-0E7A-4B4E-BF7C-D7DE1B070E7B}" dt="2024-04-16T07:14:22.396" v="0" actId="47"/>
          <pc:sldLayoutMkLst>
            <pc:docMk/>
            <pc:sldMasterMk cId="3933749213" sldId="2147483660"/>
            <pc:sldLayoutMk cId="436835096" sldId="2147483673"/>
          </pc:sldLayoutMkLst>
        </pc:sldLayoutChg>
      </pc:sldMasterChg>
    </pc:docChg>
  </pc:docChgLst>
  <pc:docChgLst>
    <pc:chgData name="伯尧" userId="86706a6a-cdaa-42d0-b31c-255ab0f7d779" providerId="ADAL" clId="{0CB65AF5-DD51-4415-B17E-A58ECE27F7EF}"/>
    <pc:docChg chg="undo custSel modSld">
      <pc:chgData name="伯尧" userId="86706a6a-cdaa-42d0-b31c-255ab0f7d779" providerId="ADAL" clId="{0CB65AF5-DD51-4415-B17E-A58ECE27F7EF}" dt="2024-01-31T08:51:15.226" v="28" actId="1076"/>
      <pc:docMkLst>
        <pc:docMk/>
      </pc:docMkLst>
    </pc:docChg>
  </pc:docChgLst>
  <pc:docChgLst>
    <pc:chgData name="伯尧" userId="86706a6a-cdaa-42d0-b31c-255ab0f7d779" providerId="ADAL" clId="{81E5BF0E-5444-465A-95C6-C5B6FC284207}"/>
    <pc:docChg chg="undo custSel addSld delSld modSld modSection">
      <pc:chgData name="伯尧" userId="86706a6a-cdaa-42d0-b31c-255ab0f7d779" providerId="ADAL" clId="{81E5BF0E-5444-465A-95C6-C5B6FC284207}" dt="2024-01-31T03:23:48.368" v="8"/>
      <pc:docMkLst>
        <pc:docMk/>
      </pc:docMkLst>
      <pc:sldChg chg="del">
        <pc:chgData name="伯尧" userId="86706a6a-cdaa-42d0-b31c-255ab0f7d779" providerId="ADAL" clId="{81E5BF0E-5444-465A-95C6-C5B6FC284207}" dt="2024-01-31T03:23:23.480" v="0" actId="47"/>
        <pc:sldMkLst>
          <pc:docMk/>
          <pc:sldMk cId="2405114474" sldId="1975"/>
        </pc:sldMkLst>
      </pc:sldChg>
      <pc:sldChg chg="modSp mod">
        <pc:chgData name="伯尧" userId="86706a6a-cdaa-42d0-b31c-255ab0f7d779" providerId="ADAL" clId="{81E5BF0E-5444-465A-95C6-C5B6FC284207}" dt="2024-01-31T03:23:48.368" v="8"/>
        <pc:sldMkLst>
          <pc:docMk/>
          <pc:sldMk cId="2868360334" sldId="2012"/>
        </pc:sldMkLst>
      </pc:sldChg>
      <pc:sldChg chg="add del">
        <pc:chgData name="伯尧" userId="86706a6a-cdaa-42d0-b31c-255ab0f7d779" providerId="ADAL" clId="{81E5BF0E-5444-465A-95C6-C5B6FC284207}" dt="2024-01-31T03:23:24.374" v="2" actId="47"/>
        <pc:sldMkLst>
          <pc:docMk/>
          <pc:sldMk cId="780148631" sldId="2014"/>
        </pc:sldMkLst>
      </pc:sldChg>
    </pc:docChg>
  </pc:docChgLst>
  <pc:docChgLst>
    <pc:chgData name="伯尧" userId="86706a6a-cdaa-42d0-b31c-255ab0f7d779" providerId="ADAL" clId="{80B82EFF-03FE-4415-B6F0-77C484CDB479}"/>
    <pc:docChg chg="undo custSel addSld delSld modSld addSection modSection">
      <pc:chgData name="伯尧" userId="86706a6a-cdaa-42d0-b31c-255ab0f7d779" providerId="ADAL" clId="{80B82EFF-03FE-4415-B6F0-77C484CDB479}" dt="2024-03-12T11:52:10.701" v="528" actId="17846"/>
      <pc:docMkLst>
        <pc:docMk/>
      </pc:docMkLst>
      <pc:sldChg chg="add del">
        <pc:chgData name="伯尧" userId="86706a6a-cdaa-42d0-b31c-255ab0f7d779" providerId="ADAL" clId="{80B82EFF-03FE-4415-B6F0-77C484CDB479}" dt="2024-03-12T11:52:02.532" v="526"/>
        <pc:sldMkLst>
          <pc:docMk/>
          <pc:sldMk cId="0" sldId="256"/>
        </pc:sldMkLst>
      </pc:sldChg>
      <pc:sldChg chg="add del">
        <pc:chgData name="伯尧" userId="86706a6a-cdaa-42d0-b31c-255ab0f7d779" providerId="ADAL" clId="{80B82EFF-03FE-4415-B6F0-77C484CDB479}" dt="2024-03-12T11:37:17.302" v="511"/>
        <pc:sldMkLst>
          <pc:docMk/>
          <pc:sldMk cId="2941898095" sldId="257"/>
        </pc:sldMkLst>
      </pc:sldChg>
      <pc:sldChg chg="del">
        <pc:chgData name="伯尧" userId="86706a6a-cdaa-42d0-b31c-255ab0f7d779" providerId="ADAL" clId="{80B82EFF-03FE-4415-B6F0-77C484CDB479}" dt="2024-03-12T11:18:42.960" v="6" actId="47"/>
        <pc:sldMkLst>
          <pc:docMk/>
          <pc:sldMk cId="2271640915" sldId="258"/>
        </pc:sldMkLst>
      </pc:sldChg>
      <pc:sldChg chg="add del">
        <pc:chgData name="伯尧" userId="86706a6a-cdaa-42d0-b31c-255ab0f7d779" providerId="ADAL" clId="{80B82EFF-03FE-4415-B6F0-77C484CDB479}" dt="2024-03-12T11:52:02.532" v="526"/>
        <pc:sldMkLst>
          <pc:docMk/>
          <pc:sldMk cId="3538178018" sldId="259"/>
        </pc:sldMkLst>
      </pc:sldChg>
      <pc:sldChg chg="add del">
        <pc:chgData name="伯尧" userId="86706a6a-cdaa-42d0-b31c-255ab0f7d779" providerId="ADAL" clId="{80B82EFF-03FE-4415-B6F0-77C484CDB479}" dt="2024-03-12T11:52:02.532" v="526"/>
        <pc:sldMkLst>
          <pc:docMk/>
          <pc:sldMk cId="3891578576" sldId="260"/>
        </pc:sldMkLst>
      </pc:sldChg>
      <pc:sldChg chg="add">
        <pc:chgData name="伯尧" userId="86706a6a-cdaa-42d0-b31c-255ab0f7d779" providerId="ADAL" clId="{80B82EFF-03FE-4415-B6F0-77C484CDB479}" dt="2024-03-12T11:52:02.532" v="526"/>
        <pc:sldMkLst>
          <pc:docMk/>
          <pc:sldMk cId="1018716077" sldId="261"/>
        </pc:sldMkLst>
      </pc:sldChg>
      <pc:sldChg chg="add del">
        <pc:chgData name="伯尧" userId="86706a6a-cdaa-42d0-b31c-255ab0f7d779" providerId="ADAL" clId="{80B82EFF-03FE-4415-B6F0-77C484CDB479}" dt="2024-03-12T11:36:46.974" v="506"/>
        <pc:sldMkLst>
          <pc:docMk/>
          <pc:sldMk cId="3105202295" sldId="409"/>
        </pc:sldMkLst>
      </pc:sldChg>
      <pc:sldChg chg="add del">
        <pc:chgData name="伯尧" userId="86706a6a-cdaa-42d0-b31c-255ab0f7d779" providerId="ADAL" clId="{80B82EFF-03FE-4415-B6F0-77C484CDB479}" dt="2024-03-12T11:36:46.974" v="506"/>
        <pc:sldMkLst>
          <pc:docMk/>
          <pc:sldMk cId="249243377" sldId="410"/>
        </pc:sldMkLst>
      </pc:sldChg>
      <pc:sldChg chg="del">
        <pc:chgData name="伯尧" userId="86706a6a-cdaa-42d0-b31c-255ab0f7d779" providerId="ADAL" clId="{80B82EFF-03FE-4415-B6F0-77C484CDB479}" dt="2024-03-12T11:18:42.960" v="6" actId="47"/>
        <pc:sldMkLst>
          <pc:docMk/>
          <pc:sldMk cId="2428861144" sldId="411"/>
        </pc:sldMkLst>
      </pc:sldChg>
      <pc:sldChg chg="add">
        <pc:chgData name="伯尧" userId="86706a6a-cdaa-42d0-b31c-255ab0f7d779" providerId="ADAL" clId="{80B82EFF-03FE-4415-B6F0-77C484CDB479}" dt="2024-03-12T11:36:46.974" v="506"/>
        <pc:sldMkLst>
          <pc:docMk/>
          <pc:sldMk cId="4078160744" sldId="412"/>
        </pc:sldMkLst>
      </pc:sldChg>
      <pc:sldChg chg="add">
        <pc:chgData name="伯尧" userId="86706a6a-cdaa-42d0-b31c-255ab0f7d779" providerId="ADAL" clId="{80B82EFF-03FE-4415-B6F0-77C484CDB479}" dt="2024-03-12T11:36:46.974" v="506"/>
        <pc:sldMkLst>
          <pc:docMk/>
          <pc:sldMk cId="988470538" sldId="413"/>
        </pc:sldMkLst>
      </pc:sldChg>
      <pc:sldChg chg="add">
        <pc:chgData name="伯尧" userId="86706a6a-cdaa-42d0-b31c-255ab0f7d779" providerId="ADAL" clId="{80B82EFF-03FE-4415-B6F0-77C484CDB479}" dt="2024-03-12T11:36:46.974" v="506"/>
        <pc:sldMkLst>
          <pc:docMk/>
          <pc:sldMk cId="2652787554" sldId="414"/>
        </pc:sldMkLst>
      </pc:sldChg>
      <pc:sldChg chg="add">
        <pc:chgData name="伯尧" userId="86706a6a-cdaa-42d0-b31c-255ab0f7d779" providerId="ADAL" clId="{80B82EFF-03FE-4415-B6F0-77C484CDB479}" dt="2024-03-12T11:36:46.974" v="506"/>
        <pc:sldMkLst>
          <pc:docMk/>
          <pc:sldMk cId="827961795" sldId="415"/>
        </pc:sldMkLst>
      </pc:sldChg>
      <pc:sldChg chg="add">
        <pc:chgData name="伯尧" userId="86706a6a-cdaa-42d0-b31c-255ab0f7d779" providerId="ADAL" clId="{80B82EFF-03FE-4415-B6F0-77C484CDB479}" dt="2024-03-12T11:36:46.974" v="506"/>
        <pc:sldMkLst>
          <pc:docMk/>
          <pc:sldMk cId="646391074" sldId="416"/>
        </pc:sldMkLst>
      </pc:sldChg>
      <pc:sldChg chg="add">
        <pc:chgData name="伯尧" userId="86706a6a-cdaa-42d0-b31c-255ab0f7d779" providerId="ADAL" clId="{80B82EFF-03FE-4415-B6F0-77C484CDB479}" dt="2024-03-12T11:36:46.974" v="506"/>
        <pc:sldMkLst>
          <pc:docMk/>
          <pc:sldMk cId="2937243669" sldId="417"/>
        </pc:sldMkLst>
      </pc:sldChg>
      <pc:sldChg chg="add del">
        <pc:chgData name="伯尧" userId="86706a6a-cdaa-42d0-b31c-255ab0f7d779" providerId="ADAL" clId="{80B82EFF-03FE-4415-B6F0-77C484CDB479}" dt="2024-03-12T11:29:42.239" v="496"/>
        <pc:sldMkLst>
          <pc:docMk/>
          <pc:sldMk cId="0" sldId="504"/>
        </pc:sldMkLst>
      </pc:sldChg>
      <pc:sldChg chg="modSp add mod">
        <pc:chgData name="伯尧" userId="86706a6a-cdaa-42d0-b31c-255ab0f7d779" providerId="ADAL" clId="{80B82EFF-03FE-4415-B6F0-77C484CDB479}" dt="2024-03-12T11:29:42.291" v="498" actId="27636"/>
        <pc:sldMkLst>
          <pc:docMk/>
          <pc:sldMk cId="0" sldId="505"/>
        </pc:sldMkLst>
      </pc:sldChg>
      <pc:sldChg chg="del">
        <pc:chgData name="伯尧" userId="86706a6a-cdaa-42d0-b31c-255ab0f7d779" providerId="ADAL" clId="{80B82EFF-03FE-4415-B6F0-77C484CDB479}" dt="2024-03-12T11:18:42.960" v="6" actId="47"/>
        <pc:sldMkLst>
          <pc:docMk/>
          <pc:sldMk cId="3912629846" sldId="505"/>
        </pc:sldMkLst>
      </pc:sldChg>
      <pc:sldChg chg="modSp add mod">
        <pc:chgData name="伯尧" userId="86706a6a-cdaa-42d0-b31c-255ab0f7d779" providerId="ADAL" clId="{80B82EFF-03FE-4415-B6F0-77C484CDB479}" dt="2024-03-12T11:29:42.299" v="500" actId="27636"/>
        <pc:sldMkLst>
          <pc:docMk/>
          <pc:sldMk cId="0" sldId="509"/>
        </pc:sldMkLst>
      </pc:sldChg>
      <pc:sldChg chg="del">
        <pc:chgData name="伯尧" userId="86706a6a-cdaa-42d0-b31c-255ab0f7d779" providerId="ADAL" clId="{80B82EFF-03FE-4415-B6F0-77C484CDB479}" dt="2024-03-12T11:18:42.960" v="6" actId="47"/>
        <pc:sldMkLst>
          <pc:docMk/>
          <pc:sldMk cId="2160701431" sldId="509"/>
        </pc:sldMkLst>
      </pc:sldChg>
      <pc:sldChg chg="del">
        <pc:chgData name="伯尧" userId="86706a6a-cdaa-42d0-b31c-255ab0f7d779" providerId="ADAL" clId="{80B82EFF-03FE-4415-B6F0-77C484CDB479}" dt="2024-03-12T11:28:35.363" v="483" actId="47"/>
        <pc:sldMkLst>
          <pc:docMk/>
          <pc:sldMk cId="265565690" sldId="2017"/>
        </pc:sldMkLst>
      </pc:sldChg>
      <pc:sldChg chg="addSp delSp modSp">
        <pc:chgData name="伯尧" userId="86706a6a-cdaa-42d0-b31c-255ab0f7d779" providerId="ADAL" clId="{80B82EFF-03FE-4415-B6F0-77C484CDB479}" dt="2024-03-12T11:18:57.868" v="9"/>
        <pc:sldMkLst>
          <pc:docMk/>
          <pc:sldMk cId="3834269755" sldId="2018"/>
        </pc:sldMkLst>
      </pc:sldChg>
      <pc:sldChg chg="del">
        <pc:chgData name="伯尧" userId="86706a6a-cdaa-42d0-b31c-255ab0f7d779" providerId="ADAL" clId="{80B82EFF-03FE-4415-B6F0-77C484CDB479}" dt="2024-03-12T11:28:35.363" v="483" actId="47"/>
        <pc:sldMkLst>
          <pc:docMk/>
          <pc:sldMk cId="2339614857" sldId="2019"/>
        </pc:sldMkLst>
      </pc:sldChg>
      <pc:sldChg chg="new del">
        <pc:chgData name="伯尧" userId="86706a6a-cdaa-42d0-b31c-255ab0f7d779" providerId="ADAL" clId="{80B82EFF-03FE-4415-B6F0-77C484CDB479}" dt="2024-03-12T11:19:00.783" v="11" actId="47"/>
        <pc:sldMkLst>
          <pc:docMk/>
          <pc:sldMk cId="3552711543" sldId="2020"/>
        </pc:sldMkLst>
      </pc:sldChg>
      <pc:sldChg chg="addSp delSp modSp add mod">
        <pc:chgData name="伯尧" userId="86706a6a-cdaa-42d0-b31c-255ab0f7d779" providerId="ADAL" clId="{80B82EFF-03FE-4415-B6F0-77C484CDB479}" dt="2024-03-12T11:29:37.293" v="495" actId="22"/>
        <pc:sldMkLst>
          <pc:docMk/>
          <pc:sldMk cId="1264201303" sldId="2021"/>
        </pc:sldMkLst>
      </pc:sldChg>
      <pc:sldChg chg="add del">
        <pc:chgData name="伯尧" userId="86706a6a-cdaa-42d0-b31c-255ab0f7d779" providerId="ADAL" clId="{80B82EFF-03FE-4415-B6F0-77C484CDB479}" dt="2024-03-12T11:37:17.302" v="511"/>
        <pc:sldMkLst>
          <pc:docMk/>
          <pc:sldMk cId="3539432171" sldId="2070"/>
        </pc:sldMkLst>
      </pc:sldChg>
      <pc:sldChg chg="addSp delSp modSp add del">
        <pc:chgData name="伯尧" userId="86706a6a-cdaa-42d0-b31c-255ab0f7d779" providerId="ADAL" clId="{80B82EFF-03FE-4415-B6F0-77C484CDB479}" dt="2024-03-12T11:51:56.716" v="525"/>
        <pc:sldMkLst>
          <pc:docMk/>
          <pc:sldMk cId="3555524217" sldId="2071"/>
        </pc:sldMkLst>
      </pc:sldChg>
      <pc:sldChg chg="del">
        <pc:chgData name="伯尧" userId="86706a6a-cdaa-42d0-b31c-255ab0f7d779" providerId="ADAL" clId="{80B82EFF-03FE-4415-B6F0-77C484CDB479}" dt="2024-03-12T11:18:42.960" v="6" actId="47"/>
        <pc:sldMkLst>
          <pc:docMk/>
          <pc:sldMk cId="4060005924" sldId="2072"/>
        </pc:sldMkLst>
      </pc:sldChg>
      <pc:sldChg chg="del">
        <pc:chgData name="伯尧" userId="86706a6a-cdaa-42d0-b31c-255ab0f7d779" providerId="ADAL" clId="{80B82EFF-03FE-4415-B6F0-77C484CDB479}" dt="2024-03-12T11:18:42.960" v="6" actId="47"/>
        <pc:sldMkLst>
          <pc:docMk/>
          <pc:sldMk cId="1552995387" sldId="2073"/>
        </pc:sldMkLst>
      </pc:sldChg>
      <pc:sldChg chg="modSp add mod">
        <pc:chgData name="伯尧" userId="86706a6a-cdaa-42d0-b31c-255ab0f7d779" providerId="ADAL" clId="{80B82EFF-03FE-4415-B6F0-77C484CDB479}" dt="2024-03-12T11:29:42.284" v="497" actId="27636"/>
        <pc:sldMkLst>
          <pc:docMk/>
          <pc:sldMk cId="0" sldId="2081"/>
        </pc:sldMkLst>
      </pc:sldChg>
      <pc:sldChg chg="modSp add mod">
        <pc:chgData name="伯尧" userId="86706a6a-cdaa-42d0-b31c-255ab0f7d779" providerId="ADAL" clId="{80B82EFF-03FE-4415-B6F0-77C484CDB479}" dt="2024-03-12T11:29:42.296" v="499" actId="27636"/>
        <pc:sldMkLst>
          <pc:docMk/>
          <pc:sldMk cId="0" sldId="2082"/>
        </pc:sldMkLst>
      </pc:sldChg>
      <pc:sldChg chg="add">
        <pc:chgData name="伯尧" userId="86706a6a-cdaa-42d0-b31c-255ab0f7d779" providerId="ADAL" clId="{80B82EFF-03FE-4415-B6F0-77C484CDB479}" dt="2024-03-12T11:35:29.228" v="502"/>
        <pc:sldMkLst>
          <pc:docMk/>
          <pc:sldMk cId="0" sldId="2083"/>
        </pc:sldMkLst>
      </pc:sldChg>
      <pc:sldChg chg="add">
        <pc:chgData name="伯尧" userId="86706a6a-cdaa-42d0-b31c-255ab0f7d779" providerId="ADAL" clId="{80B82EFF-03FE-4415-B6F0-77C484CDB479}" dt="2024-03-12T11:35:29.228" v="502"/>
        <pc:sldMkLst>
          <pc:docMk/>
          <pc:sldMk cId="3912629846" sldId="2084"/>
        </pc:sldMkLst>
      </pc:sldChg>
      <pc:sldChg chg="modSp add mod">
        <pc:chgData name="伯尧" userId="86706a6a-cdaa-42d0-b31c-255ab0f7d779" providerId="ADAL" clId="{80B82EFF-03FE-4415-B6F0-77C484CDB479}" dt="2024-03-12T11:35:29.259" v="503" actId="27636"/>
        <pc:sldMkLst>
          <pc:docMk/>
          <pc:sldMk cId="2160701431" sldId="2085"/>
        </pc:sldMkLst>
      </pc:sldChg>
      <pc:sldChg chg="new del">
        <pc:chgData name="伯尧" userId="86706a6a-cdaa-42d0-b31c-255ab0f7d779" providerId="ADAL" clId="{80B82EFF-03FE-4415-B6F0-77C484CDB479}" dt="2024-03-12T11:51:53.992" v="523" actId="47"/>
        <pc:sldMkLst>
          <pc:docMk/>
          <pc:sldMk cId="1036590072" sldId="2086"/>
        </pc:sldMkLst>
      </pc:sldChg>
      <pc:sldChg chg="modSp new del mod">
        <pc:chgData name="伯尧" userId="86706a6a-cdaa-42d0-b31c-255ab0f7d779" providerId="ADAL" clId="{80B82EFF-03FE-4415-B6F0-77C484CDB479}" dt="2024-03-12T11:37:38.177" v="521" actId="47"/>
        <pc:sldMkLst>
          <pc:docMk/>
          <pc:sldMk cId="1271447283" sldId="2086"/>
        </pc:sldMkLst>
      </pc:sldChg>
      <pc:sldChg chg="add del">
        <pc:chgData name="伯尧" userId="86706a6a-cdaa-42d0-b31c-255ab0f7d779" providerId="ADAL" clId="{80B82EFF-03FE-4415-B6F0-77C484CDB479}" dt="2024-03-12T11:37:11.557" v="510"/>
        <pc:sldMkLst>
          <pc:docMk/>
          <pc:sldMk cId="4071966575" sldId="2086"/>
        </pc:sldMkLst>
      </pc:sldChg>
      <pc:sldChg chg="add del">
        <pc:chgData name="伯尧" userId="86706a6a-cdaa-42d0-b31c-255ab0f7d779" providerId="ADAL" clId="{80B82EFF-03FE-4415-B6F0-77C484CDB479}" dt="2024-03-12T11:37:11.557" v="510"/>
        <pc:sldMkLst>
          <pc:docMk/>
          <pc:sldMk cId="1244284071" sldId="2087"/>
        </pc:sldMkLst>
      </pc:sldChg>
      <pc:sldChg chg="add del">
        <pc:chgData name="伯尧" userId="86706a6a-cdaa-42d0-b31c-255ab0f7d779" providerId="ADAL" clId="{80B82EFF-03FE-4415-B6F0-77C484CDB479}" dt="2024-03-12T11:37:11.557" v="510"/>
        <pc:sldMkLst>
          <pc:docMk/>
          <pc:sldMk cId="3449331307" sldId="2088"/>
        </pc:sldMkLst>
      </pc:sldChg>
      <pc:sldChg chg="add del">
        <pc:chgData name="伯尧" userId="86706a6a-cdaa-42d0-b31c-255ab0f7d779" providerId="ADAL" clId="{80B82EFF-03FE-4415-B6F0-77C484CDB479}" dt="2024-03-12T11:37:11.557" v="510"/>
        <pc:sldMkLst>
          <pc:docMk/>
          <pc:sldMk cId="3166666190" sldId="2089"/>
        </pc:sldMkLst>
      </pc:sldChg>
      <pc:sldChg chg="add del">
        <pc:chgData name="伯尧" userId="86706a6a-cdaa-42d0-b31c-255ab0f7d779" providerId="ADAL" clId="{80B82EFF-03FE-4415-B6F0-77C484CDB479}" dt="2024-03-12T11:37:11.557" v="510"/>
        <pc:sldMkLst>
          <pc:docMk/>
          <pc:sldMk cId="2417026666" sldId="2090"/>
        </pc:sldMkLst>
      </pc:sldChg>
      <pc:sldChg chg="add del">
        <pc:chgData name="伯尧" userId="86706a6a-cdaa-42d0-b31c-255ab0f7d779" providerId="ADAL" clId="{80B82EFF-03FE-4415-B6F0-77C484CDB479}" dt="2024-03-12T11:37:11.557" v="510"/>
        <pc:sldMkLst>
          <pc:docMk/>
          <pc:sldMk cId="527139595" sldId="2091"/>
        </pc:sldMkLst>
      </pc:sldChg>
      <pc:sldChg chg="add del">
        <pc:chgData name="伯尧" userId="86706a6a-cdaa-42d0-b31c-255ab0f7d779" providerId="ADAL" clId="{80B82EFF-03FE-4415-B6F0-77C484CDB479}" dt="2024-03-12T11:37:11.557" v="510"/>
        <pc:sldMkLst>
          <pc:docMk/>
          <pc:sldMk cId="2946879971" sldId="2092"/>
        </pc:sldMkLst>
      </pc:sldChg>
      <pc:sldChg chg="add del">
        <pc:chgData name="伯尧" userId="86706a6a-cdaa-42d0-b31c-255ab0f7d779" providerId="ADAL" clId="{80B82EFF-03FE-4415-B6F0-77C484CDB479}" dt="2024-03-12T11:37:11.557" v="510"/>
        <pc:sldMkLst>
          <pc:docMk/>
          <pc:sldMk cId="2159311475" sldId="2093"/>
        </pc:sldMkLst>
      </pc:sldChg>
      <pc:sldMasterChg chg="delSldLayout">
        <pc:chgData name="伯尧" userId="86706a6a-cdaa-42d0-b31c-255ab0f7d779" providerId="ADAL" clId="{80B82EFF-03FE-4415-B6F0-77C484CDB479}" dt="2024-03-12T11:18:42.960" v="6" actId="47"/>
        <pc:sldMasterMkLst>
          <pc:docMk/>
          <pc:sldMasterMk cId="3933749213" sldId="2147483660"/>
        </pc:sldMasterMkLst>
        <pc:sldLayoutChg chg="del">
          <pc:chgData name="伯尧" userId="86706a6a-cdaa-42d0-b31c-255ab0f7d779" providerId="ADAL" clId="{80B82EFF-03FE-4415-B6F0-77C484CDB479}" dt="2024-03-12T11:18:42.960" v="6" actId="47"/>
          <pc:sldLayoutMkLst>
            <pc:docMk/>
            <pc:sldMasterMk cId="3933749213" sldId="2147483660"/>
            <pc:sldLayoutMk cId="294133489" sldId="2147483670"/>
          </pc:sldLayoutMkLst>
        </pc:sldLayoutChg>
        <pc:sldLayoutChg chg="del">
          <pc:chgData name="伯尧" userId="86706a6a-cdaa-42d0-b31c-255ab0f7d779" providerId="ADAL" clId="{80B82EFF-03FE-4415-B6F0-77C484CDB479}" dt="2024-03-12T11:18:42.960" v="6" actId="47"/>
          <pc:sldLayoutMkLst>
            <pc:docMk/>
            <pc:sldMasterMk cId="3933749213" sldId="2147483660"/>
            <pc:sldLayoutMk cId="225424586" sldId="2147483671"/>
          </pc:sldLayoutMkLst>
        </pc:sldLayoutChg>
        <pc:sldLayoutChg chg="del">
          <pc:chgData name="伯尧" userId="86706a6a-cdaa-42d0-b31c-255ab0f7d779" providerId="ADAL" clId="{80B82EFF-03FE-4415-B6F0-77C484CDB479}" dt="2024-03-12T11:18:42.960" v="6" actId="47"/>
          <pc:sldLayoutMkLst>
            <pc:docMk/>
            <pc:sldMasterMk cId="3933749213" sldId="2147483660"/>
            <pc:sldLayoutMk cId="3972970987" sldId="2147483672"/>
          </pc:sldLayoutMkLst>
        </pc:sldLayoutChg>
        <pc:sldLayoutChg chg="del">
          <pc:chgData name="伯尧" userId="86706a6a-cdaa-42d0-b31c-255ab0f7d779" providerId="ADAL" clId="{80B82EFF-03FE-4415-B6F0-77C484CDB479}" dt="2024-03-12T11:18:42.960" v="6" actId="47"/>
          <pc:sldLayoutMkLst>
            <pc:docMk/>
            <pc:sldMasterMk cId="3933749213" sldId="2147483660"/>
            <pc:sldLayoutMk cId="3032205951" sldId="2147483673"/>
          </pc:sldLayoutMkLst>
        </pc:sldLayoutChg>
        <pc:sldLayoutChg chg="del">
          <pc:chgData name="伯尧" userId="86706a6a-cdaa-42d0-b31c-255ab0f7d779" providerId="ADAL" clId="{80B82EFF-03FE-4415-B6F0-77C484CDB479}" dt="2024-03-12T11:18:42.960" v="6" actId="47"/>
          <pc:sldLayoutMkLst>
            <pc:docMk/>
            <pc:sldMasterMk cId="3933749213" sldId="2147483660"/>
            <pc:sldLayoutMk cId="1036809335" sldId="214748367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FD07E4-5D68-4B7F-A722-60E841C9157D}" type="datetimeFigureOut">
              <a:rPr lang="zh-CN" altLang="en-US" smtClean="0"/>
              <a:t>2026/7/22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886C54-E433-40A3-AB15-65C634352A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1708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886C54-E433-40A3-AB15-65C634352AC1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4519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1A84-A18C-41AE-AACC-0B3972D6D19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6560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>
            <a:extLst>
              <a:ext uri="{FF2B5EF4-FFF2-40B4-BE49-F238E27FC236}">
                <a16:creationId xmlns:a16="http://schemas.microsoft.com/office/drawing/2014/main" id="{A4A23550-836D-9240-D5F1-896D7283FAED}"/>
              </a:ext>
            </a:extLst>
          </p:cNvPr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EEA4B3B-B375-FF63-1B9A-939DDB3E14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/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361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>
            <a:extLst>
              <a:ext uri="{FF2B5EF4-FFF2-40B4-BE49-F238E27FC236}">
                <a16:creationId xmlns:a16="http://schemas.microsoft.com/office/drawing/2014/main" id="{A4A23550-836D-9240-D5F1-896D7283FAED}"/>
              </a:ext>
            </a:extLst>
          </p:cNvPr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EEA4B3B-B375-FF63-1B9A-939DDB3E14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/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>
            <a:extLst>
              <a:ext uri="{FF2B5EF4-FFF2-40B4-BE49-F238E27FC236}">
                <a16:creationId xmlns:a16="http://schemas.microsoft.com/office/drawing/2014/main" id="{85CBF31C-82FA-469A-AA59-957D24D5FB5F}"/>
              </a:ext>
            </a:extLst>
          </p:cNvPr>
          <p:cNvSpPr txBox="1">
            <a:spLocks/>
          </p:cNvSpPr>
          <p:nvPr userDrawn="1"/>
        </p:nvSpPr>
        <p:spPr>
          <a:xfrm>
            <a:off x="436099" y="259484"/>
            <a:ext cx="11329222" cy="2244565"/>
          </a:xfrm>
          <a:prstGeom prst="rect">
            <a:avLst/>
          </a:prstGeom>
          <a:solidFill>
            <a:srgbClr val="005AD2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DCB8202E-66C0-4638-8271-6144A07FDE6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001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>
            <a:extLst>
              <a:ext uri="{FF2B5EF4-FFF2-40B4-BE49-F238E27FC236}">
                <a16:creationId xmlns:a16="http://schemas.microsoft.com/office/drawing/2014/main" id="{A4A23550-836D-9240-D5F1-896D7283FAED}"/>
              </a:ext>
            </a:extLst>
          </p:cNvPr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EEA4B3B-B375-FF63-1B9A-939DDB3E14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/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>
            <a:extLst>
              <a:ext uri="{FF2B5EF4-FFF2-40B4-BE49-F238E27FC236}">
                <a16:creationId xmlns:a16="http://schemas.microsoft.com/office/drawing/2014/main" id="{85CBF31C-82FA-469A-AA59-957D24D5FB5F}"/>
              </a:ext>
            </a:extLst>
          </p:cNvPr>
          <p:cNvSpPr txBox="1">
            <a:spLocks/>
          </p:cNvSpPr>
          <p:nvPr userDrawn="1"/>
        </p:nvSpPr>
        <p:spPr>
          <a:xfrm>
            <a:off x="436100" y="259484"/>
            <a:ext cx="3151162" cy="6361847"/>
          </a:xfrm>
          <a:prstGeom prst="rect">
            <a:avLst/>
          </a:prstGeom>
          <a:solidFill>
            <a:srgbClr val="005AD2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DCB8202E-66C0-4638-8271-6144A07FDE6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351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EFA7716-3E90-47A6-B362-91D7C62DD4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07118" flipH="1">
            <a:off x="-4762466" y="-38208"/>
            <a:ext cx="10459919" cy="10624352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8301FCDF-723F-4834-9A12-11AABB0C26B9}"/>
              </a:ext>
            </a:extLst>
          </p:cNvPr>
          <p:cNvGrpSpPr/>
          <p:nvPr userDrawn="1"/>
        </p:nvGrpSpPr>
        <p:grpSpPr>
          <a:xfrm>
            <a:off x="2324028" y="2391132"/>
            <a:ext cx="1980000" cy="2160000"/>
            <a:chOff x="806121" y="2244419"/>
            <a:chExt cx="2095094" cy="2369160"/>
          </a:xfrm>
        </p:grpSpPr>
        <p:sp>
          <p:nvSpPr>
            <p:cNvPr id="18" name="图形 11">
              <a:extLst>
                <a:ext uri="{FF2B5EF4-FFF2-40B4-BE49-F238E27FC236}">
                  <a16:creationId xmlns:a16="http://schemas.microsoft.com/office/drawing/2014/main" id="{BE9E4818-BBF0-4362-8E19-49F4806401F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06121" y="2244419"/>
              <a:ext cx="2095094" cy="2369160"/>
            </a:xfrm>
            <a:custGeom>
              <a:avLst/>
              <a:gdLst>
                <a:gd name="connsiteX0" fmla="*/ 0 w 1638300"/>
                <a:gd name="connsiteY0" fmla="*/ 526733 h 1852612"/>
                <a:gd name="connsiteX1" fmla="*/ 0 w 1638300"/>
                <a:gd name="connsiteY1" fmla="*/ 1325880 h 1852612"/>
                <a:gd name="connsiteX2" fmla="*/ 63818 w 1638300"/>
                <a:gd name="connsiteY2" fmla="*/ 1436370 h 1852612"/>
                <a:gd name="connsiteX3" fmla="*/ 755333 w 1638300"/>
                <a:gd name="connsiteY3" fmla="*/ 1835468 h 1852612"/>
                <a:gd name="connsiteX4" fmla="*/ 882968 w 1638300"/>
                <a:gd name="connsiteY4" fmla="*/ 1835468 h 1852612"/>
                <a:gd name="connsiteX5" fmla="*/ 1574483 w 1638300"/>
                <a:gd name="connsiteY5" fmla="*/ 1436370 h 1852612"/>
                <a:gd name="connsiteX6" fmla="*/ 1638300 w 1638300"/>
                <a:gd name="connsiteY6" fmla="*/ 1325880 h 1852612"/>
                <a:gd name="connsiteX7" fmla="*/ 1638300 w 1638300"/>
                <a:gd name="connsiteY7" fmla="*/ 526733 h 1852612"/>
                <a:gd name="connsiteX8" fmla="*/ 1574483 w 1638300"/>
                <a:gd name="connsiteY8" fmla="*/ 416243 h 1852612"/>
                <a:gd name="connsiteX9" fmla="*/ 882968 w 1638300"/>
                <a:gd name="connsiteY9" fmla="*/ 17145 h 1852612"/>
                <a:gd name="connsiteX10" fmla="*/ 755333 w 1638300"/>
                <a:gd name="connsiteY10" fmla="*/ 17145 h 1852612"/>
                <a:gd name="connsiteX11" fmla="*/ 63818 w 1638300"/>
                <a:gd name="connsiteY11" fmla="*/ 416243 h 1852612"/>
                <a:gd name="connsiteX12" fmla="*/ 0 w 1638300"/>
                <a:gd name="connsiteY12" fmla="*/ 526733 h 185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8300" h="1852612">
                  <a:moveTo>
                    <a:pt x="0" y="526733"/>
                  </a:moveTo>
                  <a:lnTo>
                    <a:pt x="0" y="1325880"/>
                  </a:lnTo>
                  <a:cubicBezTo>
                    <a:pt x="0" y="1371600"/>
                    <a:pt x="23813" y="1413510"/>
                    <a:pt x="63818" y="1436370"/>
                  </a:cubicBezTo>
                  <a:lnTo>
                    <a:pt x="755333" y="1835468"/>
                  </a:lnTo>
                  <a:cubicBezTo>
                    <a:pt x="794385" y="1858328"/>
                    <a:pt x="842963" y="1858328"/>
                    <a:pt x="882968" y="1835468"/>
                  </a:cubicBezTo>
                  <a:lnTo>
                    <a:pt x="1574483" y="1436370"/>
                  </a:lnTo>
                  <a:cubicBezTo>
                    <a:pt x="1613535" y="1413510"/>
                    <a:pt x="1638300" y="1371600"/>
                    <a:pt x="1638300" y="1325880"/>
                  </a:cubicBezTo>
                  <a:lnTo>
                    <a:pt x="1638300" y="526733"/>
                  </a:lnTo>
                  <a:cubicBezTo>
                    <a:pt x="1638300" y="481013"/>
                    <a:pt x="1614488" y="439103"/>
                    <a:pt x="1574483" y="416243"/>
                  </a:cubicBezTo>
                  <a:lnTo>
                    <a:pt x="882968" y="17145"/>
                  </a:lnTo>
                  <a:cubicBezTo>
                    <a:pt x="843915" y="-5715"/>
                    <a:pt x="795338" y="-5715"/>
                    <a:pt x="755333" y="17145"/>
                  </a:cubicBezTo>
                  <a:lnTo>
                    <a:pt x="63818" y="416243"/>
                  </a:lnTo>
                  <a:cubicBezTo>
                    <a:pt x="23813" y="439103"/>
                    <a:pt x="0" y="481013"/>
                    <a:pt x="0" y="526733"/>
                  </a:cubicBezTo>
                  <a:close/>
                </a:path>
              </a:pathLst>
            </a:custGeom>
            <a:gradFill>
              <a:gsLst>
                <a:gs pos="0">
                  <a:schemeClr val="bg2">
                    <a:alpha val="80000"/>
                  </a:schemeClr>
                </a:gs>
                <a:gs pos="100000">
                  <a:schemeClr val="tx2">
                    <a:alpha val="70000"/>
                  </a:schemeClr>
                </a:gs>
              </a:gsLst>
              <a:lin ang="16200000" scaled="1"/>
            </a:gradFill>
            <a:ln w="38100">
              <a:noFill/>
            </a:ln>
            <a:effectLst>
              <a:outerShdw blurRad="381000" dist="508000" dir="5400000" sx="80000" sy="80000" algn="t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6242C8E0-D7B8-4F3A-942C-7FFC2A6F5010}"/>
                </a:ext>
              </a:extLst>
            </p:cNvPr>
            <p:cNvSpPr txBox="1"/>
            <p:nvPr userDrawn="1"/>
          </p:nvSpPr>
          <p:spPr>
            <a:xfrm>
              <a:off x="883451" y="3209572"/>
              <a:ext cx="1940434" cy="438854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>
                <a:spcAft>
                  <a:spcPts val="400"/>
                </a:spcAft>
                <a:buClr>
                  <a:schemeClr val="accent1"/>
                </a:buClr>
                <a:buSzPct val="70000"/>
              </a:pPr>
              <a:r>
                <a:rPr kumimoji="1" lang="en-US" altLang="zh-CN" sz="2600" b="1" kern="1000" baseline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rPr>
                <a:t>CONTENTS</a:t>
              </a:r>
              <a:endParaRPr kumimoji="1" lang="en-US" sz="2600" b="1" kern="1000" baseline="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9" name="矩形: 圆角 15">
            <a:extLst>
              <a:ext uri="{FF2B5EF4-FFF2-40B4-BE49-F238E27FC236}">
                <a16:creationId xmlns:a16="http://schemas.microsoft.com/office/drawing/2014/main" id="{E9B5547D-0CDC-47B8-B8E8-A105CF04A438}"/>
              </a:ext>
            </a:extLst>
          </p:cNvPr>
          <p:cNvSpPr/>
          <p:nvPr userDrawn="1"/>
        </p:nvSpPr>
        <p:spPr>
          <a:xfrm rot="2700000">
            <a:off x="11913636" y="6152955"/>
            <a:ext cx="890287" cy="890287"/>
          </a:xfrm>
          <a:prstGeom prst="roundRect">
            <a:avLst>
              <a:gd name="adj" fmla="val 20000"/>
            </a:avLst>
          </a:prstGeom>
          <a:gradFill flip="none" rotWithShape="1">
            <a:gsLst>
              <a:gs pos="0">
                <a:schemeClr val="tx2">
                  <a:alpha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8100000" scaled="1"/>
            <a:tileRect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00" b="1" kern="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23644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>
            <a:extLst>
              <a:ext uri="{FF2B5EF4-FFF2-40B4-BE49-F238E27FC236}">
                <a16:creationId xmlns:a16="http://schemas.microsoft.com/office/drawing/2014/main" id="{6E697C5D-6C8F-4D46-9330-2B940934CFC6}"/>
              </a:ext>
            </a:extLst>
          </p:cNvPr>
          <p:cNvSpPr>
            <a:spLocks/>
          </p:cNvSpPr>
          <p:nvPr userDrawn="1"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sym typeface="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BA295C45-73AF-41E3-902B-11723E5302A0}"/>
              </a:ext>
            </a:extLst>
          </p:cNvPr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>
              <a:extLst>
                <a:ext uri="{FF2B5EF4-FFF2-40B4-BE49-F238E27FC236}">
                  <a16:creationId xmlns:a16="http://schemas.microsoft.com/office/drawing/2014/main" id="{0F65869C-792C-4168-AFBF-A3E1D085281D}"/>
                </a:ext>
              </a:extLst>
            </p:cNvPr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" name="等腰三角形 11">
              <a:extLst>
                <a:ext uri="{FF2B5EF4-FFF2-40B4-BE49-F238E27FC236}">
                  <a16:creationId xmlns:a16="http://schemas.microsoft.com/office/drawing/2014/main" id="{169B98D5-8265-412F-8EB8-4CD81675BAE0}"/>
                </a:ext>
              </a:extLst>
            </p:cNvPr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3" name="文本占位符 12">
            <a:extLst>
              <a:ext uri="{FF2B5EF4-FFF2-40B4-BE49-F238E27FC236}">
                <a16:creationId xmlns:a16="http://schemas.microsoft.com/office/drawing/2014/main" id="{22ECC4FE-E319-4B99-828B-E3F9C00C25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7" name="内容占位符 6">
            <a:extLst>
              <a:ext uri="{FF2B5EF4-FFF2-40B4-BE49-F238E27FC236}">
                <a16:creationId xmlns:a16="http://schemas.microsoft.com/office/drawing/2014/main" id="{091F53CB-A772-2B03-E1D9-E1EE3AB8A74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9" name="灯片编号占位符 15">
            <a:extLst>
              <a:ext uri="{FF2B5EF4-FFF2-40B4-BE49-F238E27FC236}">
                <a16:creationId xmlns:a16="http://schemas.microsoft.com/office/drawing/2014/main" id="{A58069E8-BA29-4224-9A43-86A987021EC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pPr marL="342900" indent="-342900">
                <a:lnSpc>
                  <a:spcPct val="11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</a:pPr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28517" y="6356352"/>
            <a:ext cx="46061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Go</a:t>
            </a:r>
            <a:r>
              <a:rPr lang="zh-CN" altLang="en-US"/>
              <a:t>语言及其跨语言调用的程序优化技术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687658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>
          <p15:clr>
            <a:srgbClr val="FBAE40"/>
          </p15:clr>
        </p15:guide>
        <p15:guide id="2" pos="548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EC6FA940-B835-F2D7-452C-4967C4958DCA}"/>
              </a:ext>
            </a:extLst>
          </p:cNvPr>
          <p:cNvSpPr>
            <a:spLocks/>
          </p:cNvSpPr>
          <p:nvPr userDrawn="1"/>
        </p:nvSpPr>
        <p:spPr>
          <a:xfrm>
            <a:off x="-9596" y="0"/>
            <a:ext cx="12211189" cy="6858000"/>
          </a:xfrm>
          <a:prstGeom prst="rect">
            <a:avLst/>
          </a:prstGeom>
          <a:gradFill>
            <a:gsLst>
              <a:gs pos="54000">
                <a:srgbClr val="D7EFF5"/>
              </a:gs>
              <a:gs pos="100000">
                <a:schemeClr val="accent1">
                  <a:alpha val="5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 sz="180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6E697C5D-6C8F-4D46-9330-2B940934CFC6}"/>
              </a:ext>
            </a:extLst>
          </p:cNvPr>
          <p:cNvSpPr>
            <a:spLocks/>
          </p:cNvSpPr>
          <p:nvPr userDrawn="1"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sym typeface="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BA295C45-73AF-41E3-902B-11723E5302A0}"/>
              </a:ext>
            </a:extLst>
          </p:cNvPr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>
              <a:extLst>
                <a:ext uri="{FF2B5EF4-FFF2-40B4-BE49-F238E27FC236}">
                  <a16:creationId xmlns:a16="http://schemas.microsoft.com/office/drawing/2014/main" id="{0F65869C-792C-4168-AFBF-A3E1D085281D}"/>
                </a:ext>
              </a:extLst>
            </p:cNvPr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" name="等腰三角形 11">
              <a:extLst>
                <a:ext uri="{FF2B5EF4-FFF2-40B4-BE49-F238E27FC236}">
                  <a16:creationId xmlns:a16="http://schemas.microsoft.com/office/drawing/2014/main" id="{169B98D5-8265-412F-8EB8-4CD81675BAE0}"/>
                </a:ext>
              </a:extLst>
            </p:cNvPr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3" name="文本占位符 12">
            <a:extLst>
              <a:ext uri="{FF2B5EF4-FFF2-40B4-BE49-F238E27FC236}">
                <a16:creationId xmlns:a16="http://schemas.microsoft.com/office/drawing/2014/main" id="{22ECC4FE-E319-4B99-828B-E3F9C00C25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16" name="灯片编号占位符 15">
            <a:extLst>
              <a:ext uri="{FF2B5EF4-FFF2-40B4-BE49-F238E27FC236}">
                <a16:creationId xmlns:a16="http://schemas.microsoft.com/office/drawing/2014/main" id="{A58069E8-BA29-4224-9A43-86A987021EC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pPr marL="342900" indent="-342900">
                <a:lnSpc>
                  <a:spcPct val="11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536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>
          <p15:clr>
            <a:srgbClr val="FBAE40"/>
          </p15:clr>
        </p15:guide>
        <p15:guide id="2" pos="548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6038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32764"/>
            <a:ext cx="10515600" cy="5044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zh-CN" altLang="en-US" sz="2800" dirty="0"/>
              <a:t>出版</a:t>
            </a:r>
            <a:endParaRPr lang="en-US" altLang="zh-CN" sz="28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itchFamily="34" charset="-122"/>
              </a:rPr>
              <a:t>XX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itchFamily="34" charset="-122"/>
              </a:rPr>
              <a:t>YY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Go</a:t>
            </a:r>
            <a:r>
              <a:rPr lang="zh-CN" altLang="en-US"/>
              <a:t>语言及其跨语言调用的程序优化技术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71A84-A18C-41AE-AACC-0B3972D6D19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3749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8" r:id="rId3"/>
    <p:sldLayoutId id="2147483669" r:id="rId4"/>
    <p:sldLayoutId id="2147483664" r:id="rId5"/>
    <p:sldLayoutId id="2147483665" r:id="rId6"/>
    <p:sldLayoutId id="2147483666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971550" indent="-51435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">
          <p15:clr>
            <a:srgbClr val="F26B43"/>
          </p15:clr>
        </p15:guide>
        <p15:guide id="2" orient="horz" pos="472">
          <p15:clr>
            <a:srgbClr val="F26B43"/>
          </p15:clr>
        </p15:guide>
        <p15:guide id="3" orient="horz" pos="4104">
          <p15:clr>
            <a:srgbClr val="F26B43"/>
          </p15:clr>
        </p15:guide>
        <p15:guide id="4" orient="horz" pos="40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LiveCodeBench/LiveCodeBench" TargetMode="External"/><Relationship Id="rId2" Type="http://schemas.openxmlformats.org/officeDocument/2006/relationships/hyperlink" Target="https://github.com/bigcode-project/bigcodebench/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1C36900-46A6-66F1-6569-485E264094B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CC471A84-A18C-41AE-AACC-0B3972D6D193}" type="slidenum">
              <a:rPr lang="zh-CN" altLang="en-US" smtClean="0"/>
              <a:t>1</a:t>
            </a:fld>
            <a:endParaRPr lang="zh-CN" altLang="en-US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EF78E4C4-F54F-FBD9-FE26-62AE79C21F98}"/>
              </a:ext>
            </a:extLst>
          </p:cNvPr>
          <p:cNvGrpSpPr/>
          <p:nvPr/>
        </p:nvGrpSpPr>
        <p:grpSpPr>
          <a:xfrm>
            <a:off x="1496638" y="2269567"/>
            <a:ext cx="8893918" cy="964245"/>
            <a:chOff x="687405" y="1856477"/>
            <a:chExt cx="7511753" cy="964245"/>
          </a:xfrm>
        </p:grpSpPr>
        <p:sp>
          <p:nvSpPr>
            <p:cNvPr id="4" name="矩形: 圆角 4">
              <a:extLst>
                <a:ext uri="{FF2B5EF4-FFF2-40B4-BE49-F238E27FC236}">
                  <a16:creationId xmlns:a16="http://schemas.microsoft.com/office/drawing/2014/main" id="{26A1ED65-DF51-0766-92F7-E769C2F7DD30}"/>
                </a:ext>
              </a:extLst>
            </p:cNvPr>
            <p:cNvSpPr/>
            <p:nvPr/>
          </p:nvSpPr>
          <p:spPr>
            <a:xfrm>
              <a:off x="687405" y="1959994"/>
              <a:ext cx="7511753" cy="738664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spAutoFit/>
            </a:bodyPr>
            <a:lstStyle/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CC"/>
                </a:buClr>
                <a:defRPr/>
              </a:pPr>
              <a:r>
                <a:rPr lang="en-US" altLang="zh-CN" sz="2400" b="1" kern="0" dirty="0" err="1">
                  <a:ln>
                    <a:prstDash val="solid"/>
                  </a:ln>
                  <a:solidFill>
                    <a:schemeClr val="tx1"/>
                  </a:solidFill>
                  <a:cs typeface="+mn-ea"/>
                  <a:sym typeface="+mn-lt"/>
                </a:rPr>
                <a:t>InspectCoder</a:t>
              </a:r>
              <a:r>
                <a:rPr lang="en-US" altLang="zh-CN" sz="2400" b="1" kern="0" dirty="0">
                  <a:ln>
                    <a:prstDash val="solid"/>
                  </a:ln>
                  <a:solidFill>
                    <a:schemeClr val="tx1"/>
                  </a:solidFill>
                  <a:cs typeface="+mn-ea"/>
                  <a:sym typeface="+mn-lt"/>
                </a:rPr>
                <a:t>: Dynamic Analysis-Enabled Self Repair through Interactive LLM-Debugger Collaboration</a:t>
              </a:r>
              <a:endParaRPr lang="zh-CN" altLang="en-US" sz="2400" b="1" kern="0" dirty="0">
                <a:ln>
                  <a:prstDash val="solid"/>
                </a:ln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91E2103F-DD9F-1585-CF2D-BAD5C2757E7A}"/>
                </a:ext>
              </a:extLst>
            </p:cNvPr>
            <p:cNvGrpSpPr/>
            <p:nvPr/>
          </p:nvGrpSpPr>
          <p:grpSpPr>
            <a:xfrm>
              <a:off x="995045" y="1856477"/>
              <a:ext cx="7153910" cy="964245"/>
              <a:chOff x="631309" y="1723634"/>
              <a:chExt cx="7153910" cy="964245"/>
            </a:xfrm>
          </p:grpSpPr>
          <p:cxnSp>
            <p:nvCxnSpPr>
              <p:cNvPr id="7" name="直接连接符 6">
                <a:extLst>
                  <a:ext uri="{FF2B5EF4-FFF2-40B4-BE49-F238E27FC236}">
                    <a16:creationId xmlns:a16="http://schemas.microsoft.com/office/drawing/2014/main" id="{E8A9B276-55C3-E6D9-790E-80B01CFCC6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1309" y="1723634"/>
                <a:ext cx="7153910" cy="0"/>
              </a:xfrm>
              <a:prstGeom prst="line">
                <a:avLst/>
              </a:prstGeom>
              <a:gradFill>
                <a:gsLst>
                  <a:gs pos="88000">
                    <a:srgbClr val="FFFFFF">
                      <a:alpha val="0"/>
                    </a:srgbClr>
                  </a:gs>
                  <a:gs pos="69000">
                    <a:schemeClr val="bg1"/>
                  </a:gs>
                </a:gsLst>
                <a:lin ang="1800000" scaled="0"/>
              </a:gradFill>
              <a:ln w="25400">
                <a:gradFill flip="none" rotWithShape="1">
                  <a:gsLst>
                    <a:gs pos="100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/>
                    </a:gs>
                  </a:gsLst>
                  <a:lin ang="1800000" scaled="0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8" name="直接连接符 7">
                <a:extLst>
                  <a:ext uri="{FF2B5EF4-FFF2-40B4-BE49-F238E27FC236}">
                    <a16:creationId xmlns:a16="http://schemas.microsoft.com/office/drawing/2014/main" id="{0A038931-0229-1709-2132-D9F3EB0787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1309" y="2687879"/>
                <a:ext cx="7153910" cy="0"/>
              </a:xfrm>
              <a:prstGeom prst="line">
                <a:avLst/>
              </a:prstGeom>
              <a:gradFill>
                <a:gsLst>
                  <a:gs pos="88000">
                    <a:srgbClr val="FFFFFF">
                      <a:alpha val="0"/>
                    </a:srgbClr>
                  </a:gs>
                  <a:gs pos="69000">
                    <a:schemeClr val="bg1"/>
                  </a:gs>
                </a:gsLst>
                <a:lin ang="1800000" scaled="0"/>
              </a:gradFill>
              <a:ln w="25400">
                <a:gradFill flip="none" rotWithShape="1">
                  <a:gsLst>
                    <a:gs pos="100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/>
                    </a:gs>
                  </a:gsLst>
                  <a:lin ang="1800000" scaled="0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851A1871-6C30-96A8-110A-9943357036E7}"/>
              </a:ext>
            </a:extLst>
          </p:cNvPr>
          <p:cNvGrpSpPr/>
          <p:nvPr/>
        </p:nvGrpSpPr>
        <p:grpSpPr>
          <a:xfrm>
            <a:off x="4466856" y="3680682"/>
            <a:ext cx="2953487" cy="617743"/>
            <a:chOff x="1091964" y="3852036"/>
            <a:chExt cx="2521322" cy="380486"/>
          </a:xfrm>
        </p:grpSpPr>
        <p:sp>
          <p:nvSpPr>
            <p:cNvPr id="10" name="矩形: 圆角 14">
              <a:extLst>
                <a:ext uri="{FF2B5EF4-FFF2-40B4-BE49-F238E27FC236}">
                  <a16:creationId xmlns:a16="http://schemas.microsoft.com/office/drawing/2014/main" id="{4D0087CB-7D82-3FFC-2664-2178ACF2E950}"/>
                </a:ext>
              </a:extLst>
            </p:cNvPr>
            <p:cNvSpPr/>
            <p:nvPr/>
          </p:nvSpPr>
          <p:spPr>
            <a:xfrm>
              <a:off x="1404205" y="3852036"/>
              <a:ext cx="2209080" cy="380486"/>
            </a:xfrm>
            <a:prstGeom prst="roundRect">
              <a:avLst>
                <a:gd name="adj" fmla="val 18829"/>
              </a:avLst>
            </a:prstGeom>
            <a:solidFill>
              <a:schemeClr val="bg1"/>
            </a:solidFill>
            <a:ln w="31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0" dist="63500" dir="5400000" algn="t" rotWithShape="0">
                <a:schemeClr val="tx1">
                  <a:alpha val="5000"/>
                </a:schemeClr>
              </a:outerShdw>
            </a:effectLst>
          </p:spPr>
          <p:txBody>
            <a:bodyPr rot="0" spcFirstLastPara="0" vertOverflow="overflow" horzOverflow="overflow" vert="horz" wrap="square" lIns="9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0"/>
                </a:spcBef>
                <a:buClr>
                  <a:srgbClr val="FFCC00"/>
                </a:buClr>
                <a:buSzPct val="80000"/>
              </a:pPr>
              <a:r>
                <a:rPr lang="zh-CN" altLang="en-US" sz="2400" b="1">
                  <a:cs typeface="+mn-ea"/>
                  <a:sym typeface="+mn-lt"/>
                </a:rPr>
                <a:t>丁伯尧</a:t>
              </a:r>
              <a:endParaRPr lang="zh-CN" altLang="en-US" sz="2400" b="1" dirty="0">
                <a:cs typeface="+mn-ea"/>
                <a:sym typeface="+mn-lt"/>
              </a:endParaRPr>
            </a:p>
          </p:txBody>
        </p:sp>
        <p:sp>
          <p:nvSpPr>
            <p:cNvPr id="11" name="矩形: 圆角 13">
              <a:extLst>
                <a:ext uri="{FF2B5EF4-FFF2-40B4-BE49-F238E27FC236}">
                  <a16:creationId xmlns:a16="http://schemas.microsoft.com/office/drawing/2014/main" id="{4845BF81-DFF5-7C99-87F4-A190F085DF11}"/>
                </a:ext>
              </a:extLst>
            </p:cNvPr>
            <p:cNvSpPr/>
            <p:nvPr/>
          </p:nvSpPr>
          <p:spPr>
            <a:xfrm>
              <a:off x="1091964" y="3852036"/>
              <a:ext cx="1171175" cy="380486"/>
            </a:xfrm>
            <a:prstGeom prst="roundRect">
              <a:avLst>
                <a:gd name="adj" fmla="val 24497"/>
              </a:avLst>
            </a:prstGeom>
            <a:gradFill flip="none" rotWithShape="1">
              <a:gsLst>
                <a:gs pos="41000">
                  <a:schemeClr val="tx2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 w="38100">
              <a:noFill/>
            </a:ln>
            <a:effectLst>
              <a:outerShdw blurRad="254000" dist="190500" dir="5400000" sx="80000" sy="80000" algn="t" rotWithShape="0">
                <a:schemeClr val="tx2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zh-CN" altLang="en-US" sz="2400" kern="0" dirty="0">
                  <a:solidFill>
                    <a:schemeClr val="bg1"/>
                  </a:solidFill>
                  <a:cs typeface="+mn-ea"/>
                  <a:sym typeface="+mn-lt"/>
                </a:rPr>
                <a:t>报告人</a:t>
              </a:r>
              <a:endParaRPr 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79ECC3D5-6B70-D9FA-065C-315A66C29379}"/>
              </a:ext>
            </a:extLst>
          </p:cNvPr>
          <p:cNvSpPr txBox="1"/>
          <p:nvPr/>
        </p:nvSpPr>
        <p:spPr>
          <a:xfrm flipH="1">
            <a:off x="9365097" y="4664187"/>
            <a:ext cx="284" cy="16916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defTabSz="914103" eaLnBrk="1" fontAlgn="auto" hangingPunct="1">
              <a:spcBef>
                <a:spcPts val="0"/>
              </a:spcBef>
              <a:spcAft>
                <a:spcPts val="600"/>
              </a:spcAft>
            </a:pPr>
            <a:endParaRPr lang="zh-CN" altLang="en-US" b="1" dirty="0">
              <a:solidFill>
                <a:schemeClr val="tx2"/>
              </a:solidFill>
              <a:cs typeface="+mn-ea"/>
              <a:sym typeface="+mn-lt"/>
            </a:endParaRPr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04277E4B-2C45-85A2-7AAA-09B830FA50A9}"/>
              </a:ext>
            </a:extLst>
          </p:cNvPr>
          <p:cNvCxnSpPr>
            <a:cxnSpLocks/>
          </p:cNvCxnSpPr>
          <p:nvPr/>
        </p:nvCxnSpPr>
        <p:spPr bwMode="auto">
          <a:xfrm flipV="1">
            <a:off x="1860883" y="5626401"/>
            <a:ext cx="8380800" cy="3674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9E58C681-14F4-A6DF-046D-74921F40107B}"/>
              </a:ext>
            </a:extLst>
          </p:cNvPr>
          <p:cNvSpPr txBox="1"/>
          <p:nvPr/>
        </p:nvSpPr>
        <p:spPr>
          <a:xfrm flipH="1">
            <a:off x="4574540" y="6079351"/>
            <a:ext cx="2953485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914103" eaLnBrk="1" fontAlgn="auto" hangingPunct="1">
              <a:spcBef>
                <a:spcPts val="0"/>
              </a:spcBef>
              <a:spcAft>
                <a:spcPts val="600"/>
              </a:spcAft>
            </a:pPr>
            <a:r>
              <a:rPr lang="en-US" altLang="zh-CN" dirty="0">
                <a:cs typeface="+mn-ea"/>
                <a:sym typeface="+mn-lt"/>
              </a:rPr>
              <a:t>2026</a:t>
            </a:r>
            <a:r>
              <a:rPr lang="zh-CN" altLang="en-US" dirty="0">
                <a:cs typeface="+mn-ea"/>
                <a:sym typeface="+mn-lt"/>
              </a:rPr>
              <a:t>年</a:t>
            </a:r>
            <a:r>
              <a:rPr lang="en-US" altLang="zh-CN" dirty="0">
                <a:cs typeface="+mn-ea"/>
                <a:sym typeface="+mn-lt"/>
              </a:rPr>
              <a:t>7</a:t>
            </a:r>
            <a:r>
              <a:rPr lang="zh-CN" altLang="en-US" dirty="0">
                <a:cs typeface="+mn-ea"/>
                <a:sym typeface="+mn-lt"/>
              </a:rPr>
              <a:t>月</a:t>
            </a:r>
            <a:r>
              <a:rPr lang="en-US" altLang="zh-CN" dirty="0">
                <a:cs typeface="+mn-ea"/>
                <a:sym typeface="+mn-lt"/>
              </a:rPr>
              <a:t>22</a:t>
            </a:r>
            <a:r>
              <a:rPr lang="zh-CN" altLang="en-US" dirty="0">
                <a:cs typeface="+mn-ea"/>
                <a:sym typeface="+mn-lt"/>
              </a:rPr>
              <a:t>日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C762051-9D1F-02BB-0703-97F86C65285A}"/>
              </a:ext>
            </a:extLst>
          </p:cNvPr>
          <p:cNvSpPr txBox="1"/>
          <p:nvPr/>
        </p:nvSpPr>
        <p:spPr>
          <a:xfrm>
            <a:off x="1950317" y="4299128"/>
            <a:ext cx="852967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/>
              <a:t>YUNKUN WANG, Zhejiang University, China </a:t>
            </a:r>
          </a:p>
          <a:p>
            <a:r>
              <a:rPr lang="en-US" altLang="zh-CN" sz="1100" dirty="0"/>
              <a:t>YUE ZHANG, Alibaba Group, China </a:t>
            </a:r>
          </a:p>
          <a:p>
            <a:r>
              <a:rPr lang="en-US" altLang="zh-CN" sz="1100" dirty="0"/>
              <a:t>GUOCHANG LI, Zhejiang University, China </a:t>
            </a:r>
          </a:p>
          <a:p>
            <a:r>
              <a:rPr lang="en-US" altLang="zh-CN" sz="1100" dirty="0"/>
              <a:t>CHEN ZHI, Zhejiang University, China </a:t>
            </a:r>
          </a:p>
          <a:p>
            <a:r>
              <a:rPr lang="en-US" altLang="zh-CN" sz="1100" dirty="0"/>
              <a:t>BINHUA LI, Alibaba Group, China </a:t>
            </a:r>
          </a:p>
          <a:p>
            <a:r>
              <a:rPr lang="en-US" altLang="zh-CN" sz="1100" dirty="0"/>
              <a:t>FEI HUANG, Alibaba Group, China </a:t>
            </a:r>
          </a:p>
          <a:p>
            <a:r>
              <a:rPr lang="en-US" altLang="zh-CN" sz="1100" dirty="0"/>
              <a:t>YONGBIN LI, Alibaba Group, China </a:t>
            </a:r>
          </a:p>
          <a:p>
            <a:r>
              <a:rPr lang="en-US" altLang="zh-CN" sz="1100" dirty="0"/>
              <a:t>SHUIGUANG DENG, Zhejiang University, China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926B102D-6538-2AC8-6E7C-9C03059C4D00}"/>
              </a:ext>
            </a:extLst>
          </p:cNvPr>
          <p:cNvSpPr txBox="1"/>
          <p:nvPr/>
        </p:nvSpPr>
        <p:spPr>
          <a:xfrm>
            <a:off x="274040" y="377528"/>
            <a:ext cx="2614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/>
              <a:t>OOPSLA’2026</a:t>
            </a:r>
            <a:endParaRPr lang="zh-CN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420540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16E2E1ED-192D-BFDE-28D8-D763E8BBD6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RQ1</a:t>
            </a:r>
            <a:r>
              <a:rPr lang="zh-CN" altLang="en-US" dirty="0"/>
              <a:t>：</a:t>
            </a:r>
            <a:r>
              <a:rPr lang="en-US" altLang="zh-CN" dirty="0" err="1"/>
              <a:t>InspectCoder</a:t>
            </a:r>
            <a:r>
              <a:rPr lang="en-US" altLang="zh-CN" dirty="0"/>
              <a:t> </a:t>
            </a:r>
            <a:r>
              <a:rPr lang="zh-CN" altLang="en-US" dirty="0"/>
              <a:t>的有效性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126BF4-A5D5-6A36-0DBA-DE64A357513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altLang="zh-CN" sz="2800" dirty="0"/>
              <a:t>BigCodeBench-R</a:t>
            </a:r>
            <a:r>
              <a:rPr lang="zh-CN" altLang="en-US" dirty="0"/>
              <a:t>上的测试结果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F3C3A92-AB68-42CF-E66A-5D8051FBAA7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pPr marL="342900" indent="-342900">
                <a:lnSpc>
                  <a:spcPct val="11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</a:pPr>
              <a:t>10</a:t>
            </a:fld>
            <a:endParaRPr 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D26DAFC-F9B2-3E0E-EEED-6BCEE072B4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8014" y="1700092"/>
            <a:ext cx="7895971" cy="493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860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16E2E1ED-192D-BFDE-28D8-D763E8BBD6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RQ1</a:t>
            </a:r>
            <a:r>
              <a:rPr lang="zh-CN" altLang="en-US" dirty="0"/>
              <a:t>：</a:t>
            </a:r>
            <a:r>
              <a:rPr lang="en-US" altLang="zh-CN" dirty="0" err="1"/>
              <a:t>InspectCoder</a:t>
            </a:r>
            <a:r>
              <a:rPr lang="en-US" altLang="zh-CN" dirty="0"/>
              <a:t> </a:t>
            </a:r>
            <a:r>
              <a:rPr lang="zh-CN" altLang="en-US" dirty="0"/>
              <a:t>的有效性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126BF4-A5D5-6A36-0DBA-DE64A357513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altLang="zh-CN" sz="2800" dirty="0"/>
              <a:t>LiveCodeBench-R</a:t>
            </a:r>
            <a:r>
              <a:rPr lang="zh-CN" altLang="en-US" sz="2800" dirty="0"/>
              <a:t>上的测试结果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F3C3A92-AB68-42CF-E66A-5D8051FBAA7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pPr marL="342900" indent="-342900">
                <a:lnSpc>
                  <a:spcPct val="11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</a:pPr>
              <a:t>11</a:t>
            </a:fld>
            <a:endParaRPr 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D457AC01-89D2-256B-292F-4E9634E615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865" y="1736697"/>
            <a:ext cx="7686270" cy="483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354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1AAA4764-4DF6-5818-1139-78F0CBB605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RQ1</a:t>
            </a:r>
            <a:r>
              <a:rPr lang="zh-CN" altLang="en-US" dirty="0"/>
              <a:t>：</a:t>
            </a:r>
            <a:r>
              <a:rPr lang="en-US" altLang="zh-CN" dirty="0" err="1"/>
              <a:t>InspectCoder</a:t>
            </a:r>
            <a:r>
              <a:rPr lang="en-US" altLang="zh-CN" dirty="0"/>
              <a:t> </a:t>
            </a:r>
            <a:r>
              <a:rPr lang="zh-CN" altLang="en-US" dirty="0"/>
              <a:t>的有效性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0A607C2-E045-E18D-4B34-E1635D0A9B8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altLang="zh-CN" dirty="0"/>
              <a:t>Bug</a:t>
            </a:r>
            <a:r>
              <a:rPr lang="zh-CN" altLang="en-US" dirty="0"/>
              <a:t>修复情况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BB85088-58EB-D60F-3263-C60B4610BDB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pPr marL="342900" indent="-342900">
                <a:lnSpc>
                  <a:spcPct val="11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</a:pPr>
              <a:t>12</a:t>
            </a:fld>
            <a:endParaRPr 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86212EE-6C2A-23EF-0132-76F9716E9A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1674" y="1652118"/>
            <a:ext cx="5023894" cy="4704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6453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9F8C016E-E1D1-E76E-0C95-D55C8136B8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RQ2</a:t>
            </a:r>
            <a:r>
              <a:rPr lang="zh-CN" altLang="en-US" dirty="0"/>
              <a:t>：</a:t>
            </a:r>
            <a:r>
              <a:rPr lang="en-US" altLang="zh-CN" dirty="0" err="1"/>
              <a:t>InspectCoder</a:t>
            </a:r>
            <a:r>
              <a:rPr lang="en-US" altLang="zh-CN" dirty="0"/>
              <a:t> </a:t>
            </a:r>
            <a:r>
              <a:rPr lang="zh-CN" altLang="en-US" dirty="0"/>
              <a:t>的效率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58DD6F9-D83B-69DB-D813-6A6890B2A02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zh-CN" altLang="en-US" sz="2400" dirty="0"/>
              <a:t>相比表现最佳的基线 </a:t>
            </a:r>
            <a:r>
              <a:rPr lang="en-US" altLang="zh-CN" sz="2400" dirty="0"/>
              <a:t>LDB</a:t>
            </a:r>
            <a:r>
              <a:rPr lang="zh-CN" altLang="en-US" sz="2400" dirty="0"/>
              <a:t>（块级），每小时解决的 </a:t>
            </a:r>
            <a:r>
              <a:rPr lang="en-US" altLang="zh-CN" sz="2400" dirty="0"/>
              <a:t>bug </a:t>
            </a:r>
            <a:r>
              <a:rPr lang="zh-CN" altLang="en-US" sz="2400" dirty="0"/>
              <a:t>数量分别为 </a:t>
            </a:r>
            <a:r>
              <a:rPr lang="en-US" altLang="zh-CN" sz="2400" dirty="0"/>
              <a:t>1.67 </a:t>
            </a:r>
            <a:r>
              <a:rPr lang="zh-CN" altLang="en-US" sz="2400" dirty="0"/>
              <a:t>倍和 </a:t>
            </a:r>
            <a:r>
              <a:rPr lang="en-US" altLang="zh-CN" sz="2400" dirty="0"/>
              <a:t>2.24 </a:t>
            </a:r>
            <a:r>
              <a:rPr lang="zh-CN" altLang="en-US" sz="2400" dirty="0"/>
              <a:t>倍</a:t>
            </a:r>
            <a:endParaRPr lang="en-US" altLang="zh-CN" sz="2400" dirty="0"/>
          </a:p>
          <a:p>
            <a:r>
              <a:rPr lang="zh-CN" altLang="en-US" sz="2400" dirty="0"/>
              <a:t>在相同尝试次数下，通过率更高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50ABEB3-2DEA-836B-688B-3E7ACBB4573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pPr marL="342900" indent="-342900">
                <a:lnSpc>
                  <a:spcPct val="11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</a:pPr>
              <a:t>13</a:t>
            </a:fld>
            <a:endParaRPr 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733FBB8-503F-226A-D95E-635352E715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3353" y="2590512"/>
            <a:ext cx="4585293" cy="392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870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FFE84058-9C38-C2E2-5E70-AE39DE03DB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RQ3</a:t>
            </a:r>
            <a:r>
              <a:rPr lang="zh-CN" altLang="en-US" dirty="0"/>
              <a:t>：智能体动态分析系统的设计原则（消融实验）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52E2192-487C-0F5C-DE9E-7D2D32E62D8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zh-CN" altLang="en-US" sz="2400" b="1" dirty="0"/>
              <a:t>状态检查是动态调试的基础</a:t>
            </a:r>
            <a:r>
              <a:rPr lang="zh-CN" altLang="en-US" sz="2400" dirty="0"/>
              <a:t>：屏蔽断点检查动作（</a:t>
            </a:r>
            <a:r>
              <a:rPr lang="en-US" altLang="zh-CN" sz="2400" dirty="0"/>
              <a:t>w/o BI Strategy</a:t>
            </a:r>
            <a:r>
              <a:rPr lang="zh-CN" altLang="en-US" sz="2400" dirty="0"/>
              <a:t>）时解决率分别下降</a:t>
            </a:r>
            <a:r>
              <a:rPr lang="en-US" altLang="zh-CN" sz="2400" dirty="0"/>
              <a:t>6.75% </a:t>
            </a:r>
            <a:r>
              <a:rPr lang="zh-CN" altLang="en-US" sz="2400" dirty="0"/>
              <a:t>和 </a:t>
            </a:r>
            <a:r>
              <a:rPr lang="en-US" altLang="zh-CN" sz="2400" dirty="0"/>
              <a:t>3.31%</a:t>
            </a:r>
          </a:p>
          <a:p>
            <a:r>
              <a:rPr lang="zh-CN" altLang="en-US" sz="2400" b="1" dirty="0"/>
              <a:t>运行时修改是检查的补充，用于假设检验</a:t>
            </a:r>
            <a:r>
              <a:rPr lang="zh-CN" altLang="en-US" sz="2400" dirty="0"/>
              <a:t>：移除运行时修改能力（</a:t>
            </a:r>
            <a:r>
              <a:rPr lang="en-US" altLang="zh-CN" sz="2400" dirty="0"/>
              <a:t>w/o RM Strategy</a:t>
            </a:r>
            <a:r>
              <a:rPr lang="zh-CN" altLang="en-US" sz="2400" dirty="0"/>
              <a:t>）分别导致 </a:t>
            </a:r>
            <a:r>
              <a:rPr lang="en-US" altLang="zh-CN" sz="2400" dirty="0"/>
              <a:t>3.95% </a:t>
            </a:r>
            <a:r>
              <a:rPr lang="zh-CN" altLang="en-US" sz="2400" dirty="0"/>
              <a:t>和 </a:t>
            </a:r>
            <a:r>
              <a:rPr lang="en-US" altLang="zh-CN" sz="2400" dirty="0"/>
              <a:t>1.33% </a:t>
            </a:r>
            <a:r>
              <a:rPr lang="zh-CN" altLang="en-US" sz="2400" dirty="0"/>
              <a:t>的性能下降</a:t>
            </a:r>
            <a:endParaRPr lang="en-US" altLang="zh-CN" sz="2400" dirty="0"/>
          </a:p>
          <a:p>
            <a:r>
              <a:rPr lang="zh-CN" altLang="en-US" sz="2400" b="1" dirty="0"/>
              <a:t>实际调试器集成必不可少</a:t>
            </a:r>
            <a:r>
              <a:rPr lang="zh-CN" altLang="en-US" sz="2400" dirty="0"/>
              <a:t>：使用</a:t>
            </a:r>
            <a:r>
              <a:rPr lang="en-US" altLang="zh-CN" sz="2400" dirty="0"/>
              <a:t>LLM</a:t>
            </a:r>
            <a:r>
              <a:rPr lang="zh-CN" altLang="en-US" sz="2400" dirty="0"/>
              <a:t>模拟执行而不是实际调试器时（</a:t>
            </a:r>
            <a:r>
              <a:rPr lang="en-US" altLang="zh-CN" sz="2400" dirty="0"/>
              <a:t>w/o debugger tool</a:t>
            </a:r>
            <a:r>
              <a:rPr lang="zh-CN" altLang="en-US" sz="2400" dirty="0"/>
              <a:t>），解决率分别下降了</a:t>
            </a:r>
            <a:r>
              <a:rPr lang="en-US" altLang="zh-CN" sz="2400" dirty="0"/>
              <a:t>8.01% </a:t>
            </a:r>
            <a:r>
              <a:rPr lang="zh-CN" altLang="en-US" sz="2400" dirty="0"/>
              <a:t>和 </a:t>
            </a:r>
            <a:r>
              <a:rPr lang="en-US" altLang="zh-CN" sz="2400" dirty="0"/>
              <a:t>4.64%</a:t>
            </a:r>
            <a:r>
              <a:rPr lang="zh-CN" altLang="en-US" sz="2400" dirty="0"/>
              <a:t>，并且调试时间分别增加了</a:t>
            </a:r>
            <a:r>
              <a:rPr lang="en-US" altLang="zh-CN" sz="2400" dirty="0"/>
              <a:t>437s </a:t>
            </a:r>
            <a:r>
              <a:rPr lang="zh-CN" altLang="en-US" sz="2400" dirty="0"/>
              <a:t>和 </a:t>
            </a:r>
            <a:r>
              <a:rPr lang="en-US" altLang="zh-CN" sz="2400" dirty="0"/>
              <a:t>813.89s</a:t>
            </a:r>
          </a:p>
          <a:p>
            <a:r>
              <a:rPr lang="zh-CN" altLang="en-US" sz="2400" b="1" dirty="0"/>
              <a:t>中间件抽象对有状态工具集成至关重要。</a:t>
            </a:r>
            <a:r>
              <a:rPr lang="en-US" altLang="zh-CN" sz="2400" dirty="0"/>
              <a:t> w/o </a:t>
            </a:r>
            <a:r>
              <a:rPr lang="en-US" altLang="zh-CN" sz="2400" dirty="0" err="1"/>
              <a:t>InspectWare</a:t>
            </a:r>
            <a:r>
              <a:rPr lang="zh-CN" altLang="en-US" sz="2400" dirty="0"/>
              <a:t>下解决率大幅下降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43A3E56-5959-1A6D-A2F4-7B564BBDC4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pPr marL="342900" indent="-342900">
                <a:lnSpc>
                  <a:spcPct val="11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5594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A58F313C-0637-E37F-5FF0-A33051B2F8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RQ4</a:t>
            </a:r>
            <a:r>
              <a:rPr lang="zh-CN" altLang="en-US" dirty="0"/>
              <a:t>：</a:t>
            </a:r>
            <a:r>
              <a:rPr lang="en-US" altLang="zh-CN" dirty="0" err="1"/>
              <a:t>InspectCoder</a:t>
            </a:r>
            <a:r>
              <a:rPr lang="en-US" altLang="zh-CN" dirty="0"/>
              <a:t> </a:t>
            </a:r>
            <a:r>
              <a:rPr lang="zh-CN" altLang="en-US" dirty="0"/>
              <a:t>中的动态分析行为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58B6D9E-FCA9-DFEB-8EDC-C6AA896CE4E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zh-CN" altLang="en-US" sz="2400" dirty="0"/>
              <a:t>记录</a:t>
            </a:r>
            <a:r>
              <a:rPr lang="en-US" altLang="zh-CN" sz="2400" dirty="0" err="1"/>
              <a:t>InspectCoder</a:t>
            </a:r>
            <a:r>
              <a:rPr lang="en-US" altLang="zh-CN" sz="2400" dirty="0"/>
              <a:t> </a:t>
            </a:r>
            <a:r>
              <a:rPr lang="zh-CN" altLang="en-US" sz="2400" dirty="0"/>
              <a:t>在交互式调试中反复出现的调试模式</a:t>
            </a:r>
            <a:endParaRPr lang="en-US" altLang="zh-CN" sz="2400" dirty="0"/>
          </a:p>
          <a:p>
            <a:r>
              <a:rPr lang="zh-CN" altLang="en-US" sz="2400" dirty="0"/>
              <a:t>模式</a:t>
            </a:r>
            <a:r>
              <a:rPr lang="en-US" altLang="zh-CN" sz="2400" dirty="0"/>
              <a:t>1</a:t>
            </a:r>
            <a:r>
              <a:rPr lang="zh-CN" altLang="en-US" sz="2400" dirty="0"/>
              <a:t>：多跳状态追踪（</a:t>
            </a:r>
            <a:r>
              <a:rPr lang="en-US" altLang="zh-CN" sz="2400" dirty="0"/>
              <a:t>Multi-Hop State Tracing</a:t>
            </a:r>
            <a:r>
              <a:rPr lang="zh-CN" altLang="en-US" sz="2400" dirty="0"/>
              <a:t>）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DFA6674-A522-17BF-E635-192756B9BC6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pPr marL="342900" indent="-342900">
                <a:lnSpc>
                  <a:spcPct val="11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</a:pPr>
              <a:t>15</a:t>
            </a:fld>
            <a:endParaRPr 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A0371F9-A988-F25F-97E3-CC5DF351F7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6034" y="2213751"/>
            <a:ext cx="7359932" cy="422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6041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A58F313C-0637-E37F-5FF0-A33051B2F8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RQ4</a:t>
            </a:r>
            <a:r>
              <a:rPr lang="zh-CN" altLang="en-US" dirty="0"/>
              <a:t>：</a:t>
            </a:r>
            <a:r>
              <a:rPr lang="en-US" altLang="zh-CN" dirty="0" err="1"/>
              <a:t>InspectCoder</a:t>
            </a:r>
            <a:r>
              <a:rPr lang="en-US" altLang="zh-CN" dirty="0"/>
              <a:t> </a:t>
            </a:r>
            <a:r>
              <a:rPr lang="zh-CN" altLang="en-US" dirty="0"/>
              <a:t>中的动态分析行为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58B6D9E-FCA9-DFEB-8EDC-C6AA896CE4E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zh-CN" altLang="en-US" sz="2400" dirty="0"/>
              <a:t>记录</a:t>
            </a:r>
            <a:r>
              <a:rPr lang="en-US" altLang="zh-CN" sz="2400" dirty="0" err="1"/>
              <a:t>InspectCoder</a:t>
            </a:r>
            <a:r>
              <a:rPr lang="en-US" altLang="zh-CN" sz="2400" dirty="0"/>
              <a:t> </a:t>
            </a:r>
            <a:r>
              <a:rPr lang="zh-CN" altLang="en-US" sz="2400" dirty="0"/>
              <a:t>在交互式调试中反复出现的调试模式</a:t>
            </a:r>
            <a:endParaRPr lang="en-US" altLang="zh-CN" sz="2400" dirty="0"/>
          </a:p>
          <a:p>
            <a:r>
              <a:rPr lang="zh-CN" altLang="en-US" sz="2400" dirty="0"/>
              <a:t>模式 </a:t>
            </a:r>
            <a:r>
              <a:rPr lang="en-US" altLang="zh-CN" sz="2400" dirty="0"/>
              <a:t>2</a:t>
            </a:r>
            <a:r>
              <a:rPr lang="zh-CN" altLang="en-US" sz="2400" dirty="0"/>
              <a:t>：检查</a:t>
            </a:r>
            <a:r>
              <a:rPr lang="en-US" altLang="zh-CN" sz="2400" dirty="0"/>
              <a:t>-</a:t>
            </a:r>
            <a:r>
              <a:rPr lang="zh-CN" altLang="en-US" sz="2400" dirty="0"/>
              <a:t>修改</a:t>
            </a:r>
            <a:r>
              <a:rPr lang="en-US" altLang="zh-CN" sz="2400" dirty="0"/>
              <a:t>-</a:t>
            </a:r>
            <a:r>
              <a:rPr lang="zh-CN" altLang="en-US" sz="2400" dirty="0"/>
              <a:t>验证循环（</a:t>
            </a:r>
            <a:r>
              <a:rPr lang="en-US" altLang="zh-CN" sz="2400" dirty="0"/>
              <a:t>Inspect-Perturb-Validate Loop</a:t>
            </a:r>
            <a:r>
              <a:rPr lang="zh-CN" altLang="en-US" sz="2400" dirty="0"/>
              <a:t>）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DFA6674-A522-17BF-E635-192756B9BC6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pPr marL="342900" indent="-342900">
                <a:lnSpc>
                  <a:spcPct val="11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</a:pPr>
              <a:t>16</a:t>
            </a:fld>
            <a:endParaRPr 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A11DA52-46BB-92B6-26D3-95C3C30211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6696" y="2077053"/>
            <a:ext cx="6702165" cy="455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9278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A58F313C-0637-E37F-5FF0-A33051B2F8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RQ4</a:t>
            </a:r>
            <a:r>
              <a:rPr lang="zh-CN" altLang="en-US" dirty="0"/>
              <a:t>：</a:t>
            </a:r>
            <a:r>
              <a:rPr lang="en-US" altLang="zh-CN" dirty="0" err="1"/>
              <a:t>InspectCoder</a:t>
            </a:r>
            <a:r>
              <a:rPr lang="en-US" altLang="zh-CN" dirty="0"/>
              <a:t> </a:t>
            </a:r>
            <a:r>
              <a:rPr lang="zh-CN" altLang="en-US" dirty="0"/>
              <a:t>中的动态分析行为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58B6D9E-FCA9-DFEB-8EDC-C6AA896CE4E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zh-CN" altLang="en-US" sz="2400" dirty="0"/>
              <a:t>记录</a:t>
            </a:r>
            <a:r>
              <a:rPr lang="en-US" altLang="zh-CN" sz="2400" dirty="0" err="1"/>
              <a:t>InspectCoder</a:t>
            </a:r>
            <a:r>
              <a:rPr lang="en-US" altLang="zh-CN" sz="2400" dirty="0"/>
              <a:t> </a:t>
            </a:r>
            <a:r>
              <a:rPr lang="zh-CN" altLang="en-US" sz="2400" dirty="0"/>
              <a:t>在交互式调试中反复出现的调试模式</a:t>
            </a:r>
            <a:endParaRPr lang="en-US" altLang="zh-CN" sz="2400" dirty="0"/>
          </a:p>
          <a:p>
            <a:r>
              <a:rPr lang="zh-CN" altLang="en-US" sz="2400" dirty="0"/>
              <a:t>模式 </a:t>
            </a:r>
            <a:r>
              <a:rPr lang="en-US" altLang="zh-CN" sz="2400" dirty="0"/>
              <a:t>3</a:t>
            </a:r>
            <a:r>
              <a:rPr lang="zh-CN" altLang="en-US" sz="2400" dirty="0"/>
              <a:t>：弹性错误恢复（</a:t>
            </a:r>
            <a:r>
              <a:rPr lang="en-US" altLang="zh-CN" sz="2400" dirty="0"/>
              <a:t>Resilient Error Recovery</a:t>
            </a:r>
            <a:r>
              <a:rPr lang="zh-CN" altLang="en-US" sz="2400" dirty="0"/>
              <a:t>）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DFA6674-A522-17BF-E635-192756B9BC6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pPr marL="342900" indent="-342900">
                <a:lnSpc>
                  <a:spcPct val="11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</a:pPr>
              <a:t>17</a:t>
            </a:fld>
            <a:endParaRPr 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070474D-CD1F-B64C-01A4-EAB5DB89D6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4323" y="2105951"/>
            <a:ext cx="7423353" cy="456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968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4A2EC88C-66D5-001A-8F01-451507BF96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RQ5</a:t>
            </a:r>
            <a:r>
              <a:rPr lang="zh-CN" altLang="en-US" dirty="0"/>
              <a:t>：</a:t>
            </a:r>
            <a:r>
              <a:rPr lang="en-US" altLang="zh-CN" dirty="0" err="1"/>
              <a:t>InspectCoder</a:t>
            </a:r>
            <a:r>
              <a:rPr lang="en-US" altLang="zh-CN" dirty="0"/>
              <a:t> </a:t>
            </a:r>
            <a:r>
              <a:rPr lang="zh-CN" altLang="en-US" dirty="0"/>
              <a:t>的泛化性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67727B8-22DC-E828-9FC4-53FD03D23F9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zh-CN" altLang="en-US" dirty="0"/>
              <a:t>使用其他的模型来验证</a:t>
            </a:r>
            <a:r>
              <a:rPr lang="en-US" altLang="zh-CN" dirty="0" err="1"/>
              <a:t>InspectCoder</a:t>
            </a:r>
            <a:r>
              <a:rPr lang="zh-CN" altLang="en-US" dirty="0"/>
              <a:t>的有效性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43632B2-CD8B-E288-3FF0-FECAF7BA9FF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pPr marL="342900" indent="-342900">
                <a:lnSpc>
                  <a:spcPct val="11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</a:pPr>
              <a:t>18</a:t>
            </a:fld>
            <a:endParaRPr 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4E36801-943B-43EA-BF26-A207031887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766" y="1972804"/>
            <a:ext cx="10186467" cy="291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839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80144D72-4A7D-E995-4E69-511D31CC03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背景和动机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7758BC8-9CA9-6A36-E301-590ED63EF01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79291" y="1010878"/>
            <a:ext cx="11136976" cy="5362764"/>
          </a:xfrm>
        </p:spPr>
        <p:txBody>
          <a:bodyPr/>
          <a:lstStyle/>
          <a:p>
            <a:r>
              <a:rPr lang="en-US" altLang="zh-CN" dirty="0"/>
              <a:t>LLM</a:t>
            </a:r>
            <a:r>
              <a:rPr lang="zh-CN" altLang="en-US" dirty="0"/>
              <a:t>生成的代码可能存在</a:t>
            </a:r>
            <a:r>
              <a:rPr lang="en-US" altLang="zh-CN" dirty="0"/>
              <a:t>bug</a:t>
            </a:r>
            <a:r>
              <a:rPr lang="zh-CN" altLang="en-US" dirty="0"/>
              <a:t>，或者与需求不相符</a:t>
            </a:r>
            <a:r>
              <a:rPr lang="en-US" altLang="zh-CN" dirty="0">
                <a:sym typeface="Wingdings" panose="05000000000000000000" pitchFamily="2" charset="2"/>
              </a:rPr>
              <a:t>LLM</a:t>
            </a:r>
            <a:r>
              <a:rPr lang="zh-CN" altLang="en-US" dirty="0">
                <a:sym typeface="Wingdings" panose="05000000000000000000" pitchFamily="2" charset="2"/>
              </a:rPr>
              <a:t>自修复</a:t>
            </a:r>
            <a:endParaRPr lang="en-US" altLang="zh-CN" dirty="0">
              <a:sym typeface="Wingdings" panose="05000000000000000000" pitchFamily="2" charset="2"/>
            </a:endParaRPr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949F3E2-ED88-B19C-D222-A8ED1427AE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5226" y="1509822"/>
            <a:ext cx="8326432" cy="5209357"/>
          </a:xfrm>
          <a:prstGeom prst="rect">
            <a:avLst/>
          </a:prstGeom>
        </p:spPr>
      </p:pic>
      <p:sp>
        <p:nvSpPr>
          <p:cNvPr id="10" name="对话气泡: 矩形 9">
            <a:extLst>
              <a:ext uri="{FF2B5EF4-FFF2-40B4-BE49-F238E27FC236}">
                <a16:creationId xmlns:a16="http://schemas.microsoft.com/office/drawing/2014/main" id="{444AC575-6E4C-2B43-73EF-05618B6D36DB}"/>
              </a:ext>
            </a:extLst>
          </p:cNvPr>
          <p:cNvSpPr/>
          <p:nvPr/>
        </p:nvSpPr>
        <p:spPr>
          <a:xfrm>
            <a:off x="1329338" y="1721223"/>
            <a:ext cx="2159214" cy="637775"/>
          </a:xfrm>
          <a:prstGeom prst="wedgeRectCallout">
            <a:avLst>
              <a:gd name="adj1" fmla="val 63420"/>
              <a:gd name="adj2" fmla="val 40125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静态分析逻辑，找到可能的问题</a:t>
            </a:r>
          </a:p>
        </p:txBody>
      </p:sp>
      <p:sp>
        <p:nvSpPr>
          <p:cNvPr id="11" name="对话气泡: 矩形 10">
            <a:extLst>
              <a:ext uri="{FF2B5EF4-FFF2-40B4-BE49-F238E27FC236}">
                <a16:creationId xmlns:a16="http://schemas.microsoft.com/office/drawing/2014/main" id="{32053070-EFDE-22AD-8B2E-75B3A8920B59}"/>
              </a:ext>
            </a:extLst>
          </p:cNvPr>
          <p:cNvSpPr/>
          <p:nvPr/>
        </p:nvSpPr>
        <p:spPr>
          <a:xfrm>
            <a:off x="9834283" y="2665078"/>
            <a:ext cx="2159214" cy="637775"/>
          </a:xfrm>
          <a:prstGeom prst="wedgeRectCallout">
            <a:avLst>
              <a:gd name="adj1" fmla="val -58644"/>
              <a:gd name="adj2" fmla="val 37715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静态模拟程序的执行，找出问题代码</a:t>
            </a:r>
          </a:p>
        </p:txBody>
      </p:sp>
      <p:sp>
        <p:nvSpPr>
          <p:cNvPr id="12" name="对话气泡: 矩形 11">
            <a:extLst>
              <a:ext uri="{FF2B5EF4-FFF2-40B4-BE49-F238E27FC236}">
                <a16:creationId xmlns:a16="http://schemas.microsoft.com/office/drawing/2014/main" id="{8D86BA95-30A8-7890-9991-811941E597CC}"/>
              </a:ext>
            </a:extLst>
          </p:cNvPr>
          <p:cNvSpPr/>
          <p:nvPr/>
        </p:nvSpPr>
        <p:spPr>
          <a:xfrm>
            <a:off x="1210735" y="5735867"/>
            <a:ext cx="2159214" cy="637775"/>
          </a:xfrm>
          <a:prstGeom prst="wedgeRectCallout">
            <a:avLst>
              <a:gd name="adj1" fmla="val 65199"/>
              <a:gd name="adj2" fmla="val -30960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添加日志输出定位问题</a:t>
            </a:r>
          </a:p>
        </p:txBody>
      </p:sp>
      <p:sp>
        <p:nvSpPr>
          <p:cNvPr id="13" name="对话气泡: 矩形 12">
            <a:extLst>
              <a:ext uri="{FF2B5EF4-FFF2-40B4-BE49-F238E27FC236}">
                <a16:creationId xmlns:a16="http://schemas.microsoft.com/office/drawing/2014/main" id="{9C864DF3-D7DF-7037-1A34-68B745A348F7}"/>
              </a:ext>
            </a:extLst>
          </p:cNvPr>
          <p:cNvSpPr/>
          <p:nvPr/>
        </p:nvSpPr>
        <p:spPr>
          <a:xfrm>
            <a:off x="9901658" y="4638165"/>
            <a:ext cx="2159214" cy="637775"/>
          </a:xfrm>
          <a:prstGeom prst="wedgeRectCallout">
            <a:avLst>
              <a:gd name="adj1" fmla="val -56865"/>
              <a:gd name="adj2" fmla="val 31691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通过调试器分析变量状态和代码行为</a:t>
            </a:r>
          </a:p>
        </p:txBody>
      </p:sp>
    </p:spTree>
    <p:extLst>
      <p:ext uri="{BB962C8B-B14F-4D97-AF65-F5344CB8AC3E}">
        <p14:creationId xmlns:p14="http://schemas.microsoft.com/office/powerpoint/2010/main" val="2480124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80144D72-4A7D-E995-4E69-511D31CC03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背景和动机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7758BC8-9CA9-6A36-E301-590ED63EF01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79291" y="1010878"/>
            <a:ext cx="11136976" cy="5362764"/>
          </a:xfrm>
        </p:spPr>
        <p:txBody>
          <a:bodyPr/>
          <a:lstStyle/>
          <a:p>
            <a:r>
              <a:rPr lang="en-US" altLang="zh-CN" dirty="0"/>
              <a:t>LLM</a:t>
            </a:r>
            <a:r>
              <a:rPr lang="zh-CN" altLang="en-US" dirty="0"/>
              <a:t>生成的代码可能存在</a:t>
            </a:r>
            <a:r>
              <a:rPr lang="en-US" altLang="zh-CN" dirty="0"/>
              <a:t>bug</a:t>
            </a:r>
            <a:r>
              <a:rPr lang="zh-CN" altLang="en-US" dirty="0"/>
              <a:t>，或者与需求不相符</a:t>
            </a:r>
            <a:r>
              <a:rPr lang="en-US" altLang="zh-CN" dirty="0">
                <a:sym typeface="Wingdings" panose="05000000000000000000" pitchFamily="2" charset="2"/>
              </a:rPr>
              <a:t>LLM</a:t>
            </a:r>
            <a:r>
              <a:rPr lang="zh-CN" altLang="en-US" dirty="0">
                <a:sym typeface="Wingdings" panose="05000000000000000000" pitchFamily="2" charset="2"/>
              </a:rPr>
              <a:t>自修复</a:t>
            </a:r>
            <a:endParaRPr lang="en-US" altLang="zh-CN" dirty="0">
              <a:sym typeface="Wingdings" panose="05000000000000000000" pitchFamily="2" charset="2"/>
            </a:endParaRPr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949F3E2-ED88-B19C-D222-A8ED1427AE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5226" y="1509822"/>
            <a:ext cx="8326432" cy="5209357"/>
          </a:xfrm>
          <a:prstGeom prst="rect">
            <a:avLst/>
          </a:prstGeom>
        </p:spPr>
      </p:pic>
      <p:sp>
        <p:nvSpPr>
          <p:cNvPr id="4" name="矩形: 圆角 3">
            <a:extLst>
              <a:ext uri="{FF2B5EF4-FFF2-40B4-BE49-F238E27FC236}">
                <a16:creationId xmlns:a16="http://schemas.microsoft.com/office/drawing/2014/main" id="{275A5BF0-7F71-48BE-CA24-1457E3D4FACF}"/>
              </a:ext>
            </a:extLst>
          </p:cNvPr>
          <p:cNvSpPr/>
          <p:nvPr/>
        </p:nvSpPr>
        <p:spPr>
          <a:xfrm>
            <a:off x="1504024" y="4540634"/>
            <a:ext cx="9183951" cy="1767449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/>
              <a:t>现有方法的缺陷</a:t>
            </a:r>
            <a:endParaRPr lang="en-US" altLang="zh-CN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400" b="1" dirty="0"/>
              <a:t>缺乏有针对性的运行时信息收集</a:t>
            </a:r>
            <a:r>
              <a:rPr lang="zh-CN" altLang="en-US" sz="2400" dirty="0"/>
              <a:t>：通常只包含静态信息；通过日志输出的方法缺少观察的重点</a:t>
            </a:r>
            <a:endParaRPr lang="en-US" altLang="zh-CN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400" b="1" dirty="0"/>
              <a:t>缺乏增量调试验证</a:t>
            </a:r>
            <a:r>
              <a:rPr lang="zh-CN" altLang="en-US" sz="2400" dirty="0"/>
              <a:t>：</a:t>
            </a:r>
            <a:r>
              <a:rPr lang="en-US" altLang="zh-CN" sz="2400" dirty="0"/>
              <a:t>LLM</a:t>
            </a:r>
            <a:r>
              <a:rPr lang="zh-CN" altLang="en-US" sz="2400" dirty="0"/>
              <a:t>往往应用一整套修改方案才进行验证</a:t>
            </a:r>
          </a:p>
        </p:txBody>
      </p:sp>
    </p:spTree>
    <p:extLst>
      <p:ext uri="{BB962C8B-B14F-4D97-AF65-F5344CB8AC3E}">
        <p14:creationId xmlns:p14="http://schemas.microsoft.com/office/powerpoint/2010/main" val="3507746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CE4C7C2A-FE91-BCEC-9CD1-101C200EAE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 err="1"/>
              <a:t>InspectCoder</a:t>
            </a:r>
            <a:r>
              <a:rPr lang="en-US" altLang="zh-CN" dirty="0"/>
              <a:t> </a:t>
            </a:r>
            <a:r>
              <a:rPr lang="zh-CN" altLang="en-US" dirty="0"/>
              <a:t>框架概述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8B2F57E-6BA9-8786-CB8A-1576A947F08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907ED6F-336D-381C-38CB-2D1D805D6B8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pPr marL="342900" indent="-342900">
                <a:lnSpc>
                  <a:spcPct val="11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</a:pPr>
              <a:t>4</a:t>
            </a:fld>
            <a:endParaRPr 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16AADE8-DCD9-30D2-3644-BC087E7D97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291" y="1132754"/>
            <a:ext cx="11040533" cy="473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315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5B247DA8-F5F9-D73E-67D3-C537FD20D3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Program Inspector</a:t>
            </a:r>
            <a:r>
              <a:rPr lang="zh-CN" altLang="en-US" dirty="0"/>
              <a:t>：动态交互调试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4246B04-626A-1CC6-204F-30148F99008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487799" y="993589"/>
            <a:ext cx="5128467" cy="53627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2000" dirty="0"/>
              <a:t>动作空间：</a:t>
            </a:r>
            <a:endParaRPr lang="en-US" altLang="zh-CN" sz="2000" dirty="0"/>
          </a:p>
          <a:p>
            <a:r>
              <a:rPr lang="en-US" altLang="zh-CN" sz="1800" dirty="0" err="1"/>
              <a:t>set_breakpoint</a:t>
            </a:r>
            <a:r>
              <a:rPr lang="en-US" altLang="zh-CN" sz="1800" dirty="0"/>
              <a:t>(line: int) </a:t>
            </a:r>
            <a:r>
              <a:rPr lang="zh-CN" altLang="en-US" sz="1800" dirty="0"/>
              <a:t>在当前文件的指定行号放置断点</a:t>
            </a:r>
            <a:endParaRPr lang="en-US" altLang="zh-CN" sz="1800" dirty="0"/>
          </a:p>
          <a:p>
            <a:r>
              <a:rPr lang="en-US" altLang="zh-CN" sz="1800" dirty="0" err="1"/>
              <a:t>control_execution</a:t>
            </a:r>
            <a:r>
              <a:rPr lang="en-US" altLang="zh-CN" sz="1800" dirty="0"/>
              <a:t>(</a:t>
            </a:r>
            <a:r>
              <a:rPr lang="en-US" altLang="zh-CN" sz="1800" dirty="0" err="1"/>
              <a:t>cmd</a:t>
            </a:r>
            <a:r>
              <a:rPr lang="en-US" altLang="zh-CN" sz="1800" dirty="0"/>
              <a:t>: str) </a:t>
            </a:r>
            <a:r>
              <a:rPr lang="zh-CN" altLang="en-US" sz="1800" dirty="0"/>
              <a:t>控制程序执行，如</a:t>
            </a:r>
            <a:r>
              <a:rPr lang="en-US" altLang="zh-CN" sz="1800" dirty="0"/>
              <a:t>continue</a:t>
            </a:r>
            <a:r>
              <a:rPr lang="zh-CN" altLang="en-US" sz="1800" dirty="0"/>
              <a:t>、</a:t>
            </a:r>
            <a:r>
              <a:rPr lang="en-US" altLang="zh-CN" sz="1800" dirty="0"/>
              <a:t>restart</a:t>
            </a:r>
          </a:p>
          <a:p>
            <a:r>
              <a:rPr lang="en-US" altLang="zh-CN" sz="1800" dirty="0" err="1"/>
              <a:t>interact_code</a:t>
            </a:r>
            <a:r>
              <a:rPr lang="en-US" altLang="zh-CN" sz="1800" dirty="0"/>
              <a:t>(code: str) </a:t>
            </a:r>
            <a:r>
              <a:rPr lang="zh-CN" altLang="en-US" sz="1800" dirty="0"/>
              <a:t>和调试器交互，通过调试器执行任意代码并获得输出</a:t>
            </a:r>
            <a:endParaRPr lang="en-US" altLang="zh-CN" sz="1800" dirty="0"/>
          </a:p>
          <a:p>
            <a:r>
              <a:rPr lang="en-US" altLang="zh-CN" sz="1800" dirty="0" err="1"/>
              <a:t>propose_repair</a:t>
            </a:r>
            <a:r>
              <a:rPr lang="en-US" altLang="zh-CN" sz="1800" dirty="0"/>
              <a:t>(plan: str) </a:t>
            </a:r>
            <a:r>
              <a:rPr lang="zh-CN" altLang="en-US" sz="1800" dirty="0"/>
              <a:t>输出洞察，提出修复方案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9FFD69B-2A6C-20B4-D3DA-64E069134EF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pPr marL="342900" indent="-342900">
                <a:lnSpc>
                  <a:spcPct val="11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</a:pPr>
              <a:t>5</a:t>
            </a:fld>
            <a:endParaRPr 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323D9A4-A29C-5D66-01E5-FD1B562E1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291" y="781803"/>
            <a:ext cx="5910329" cy="578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856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EC7279DE-FCFF-ADBB-F804-A4BE989FF8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Program Inspector</a:t>
            </a:r>
            <a:r>
              <a:rPr lang="zh-CN" altLang="en-US" dirty="0"/>
              <a:t>：动态交互调试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2C6199C-AA92-DF2B-5944-E06F2AB2385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zh-CN" altLang="en-US" dirty="0"/>
              <a:t>动态分析策略：提供</a:t>
            </a:r>
            <a:r>
              <a:rPr lang="en-US" altLang="zh-CN" dirty="0"/>
              <a:t>few-shot</a:t>
            </a:r>
            <a:r>
              <a:rPr lang="zh-CN" altLang="en-US" dirty="0"/>
              <a:t>样本供</a:t>
            </a:r>
            <a:r>
              <a:rPr lang="en-US" altLang="zh-CN" dirty="0"/>
              <a:t>LLM</a:t>
            </a:r>
            <a:r>
              <a:rPr lang="zh-CN" altLang="en-US" dirty="0"/>
              <a:t>学习调试的策略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BD38633-D5D1-7C9B-85C3-0D543588311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pPr marL="342900" indent="-342900">
                <a:lnSpc>
                  <a:spcPct val="11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</a:pPr>
              <a:t>6</a:t>
            </a:fld>
            <a:endParaRPr 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A02CE8A3-9B97-C43A-0FF1-E6C233CB42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291" y="1822150"/>
            <a:ext cx="5331422" cy="160685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79087A4-6BD7-9ECE-088B-E1A6160788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6154" y="1750700"/>
            <a:ext cx="5034898" cy="16783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59FFB5A-9D5A-8394-EDD8-AE1B95D931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7887" y="4186111"/>
            <a:ext cx="5636225" cy="1640394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C98E816B-C915-3F70-52F8-94B369EBF264}"/>
              </a:ext>
            </a:extLst>
          </p:cNvPr>
          <p:cNvSpPr txBox="1"/>
          <p:nvPr/>
        </p:nvSpPr>
        <p:spPr>
          <a:xfrm>
            <a:off x="575733" y="3350239"/>
            <a:ext cx="4949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/>
              <a:t>设置断点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CAF93E39-8B05-A601-3A7E-CE4D54DF2722}"/>
              </a:ext>
            </a:extLst>
          </p:cNvPr>
          <p:cNvSpPr txBox="1"/>
          <p:nvPr/>
        </p:nvSpPr>
        <p:spPr>
          <a:xfrm>
            <a:off x="6319059" y="3350239"/>
            <a:ext cx="4949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/>
              <a:t>插入代码调试缺失的逻辑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2B09728B-0CE4-6B7D-82F2-B26CE2E7E50D}"/>
              </a:ext>
            </a:extLst>
          </p:cNvPr>
          <p:cNvSpPr txBox="1"/>
          <p:nvPr/>
        </p:nvSpPr>
        <p:spPr>
          <a:xfrm>
            <a:off x="3621455" y="5798014"/>
            <a:ext cx="4949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/>
              <a:t>修改现有的有缺陷的逻辑</a:t>
            </a:r>
          </a:p>
        </p:txBody>
      </p:sp>
    </p:spTree>
    <p:extLst>
      <p:ext uri="{BB962C8B-B14F-4D97-AF65-F5344CB8AC3E}">
        <p14:creationId xmlns:p14="http://schemas.microsoft.com/office/powerpoint/2010/main" val="2546740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BF404D57-D258-EBC7-39F2-CFE2AB6880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Patch Coder</a:t>
            </a:r>
            <a:r>
              <a:rPr lang="zh-CN" altLang="en-US" dirty="0"/>
              <a:t>：基于根因的补丁合成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8679C45-1F9D-7087-14BB-D6186F568A8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zh-CN" altLang="en-US" sz="2400" dirty="0"/>
              <a:t>利用动态调试的根因定位进行代码补丁生成</a:t>
            </a:r>
            <a:endParaRPr lang="en-US" altLang="zh-CN" sz="2400" dirty="0"/>
          </a:p>
          <a:p>
            <a:r>
              <a:rPr lang="zh-CN" altLang="en-US" sz="2400" dirty="0"/>
              <a:t>迭代验证补丁：生成补丁后继续在测试用例上验证，若仍然报错则交给 </a:t>
            </a:r>
            <a:r>
              <a:rPr lang="en-US" altLang="zh-CN" sz="2400" dirty="0"/>
              <a:t>Program Inspector</a:t>
            </a:r>
            <a:r>
              <a:rPr lang="zh-CN" altLang="en-US" sz="2400" dirty="0"/>
              <a:t>继续调试和定位问题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5CDFF2E-1B59-F0B5-4BE2-79406C760C9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pPr marL="342900" indent="-342900">
                <a:lnSpc>
                  <a:spcPct val="11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</a:pPr>
              <a:t>7</a:t>
            </a:fld>
            <a:endParaRPr 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E2F4F1C-0F00-C9C4-AD45-5297F18394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778" y="2924247"/>
            <a:ext cx="5745033" cy="271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865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69E06186-A92E-E95E-A69C-98B03B6350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 err="1"/>
              <a:t>InspectWare</a:t>
            </a:r>
            <a:r>
              <a:rPr lang="zh-CN" altLang="en-US" dirty="0"/>
              <a:t>：可靠的调试器集成中间件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4B76375-75D0-5E15-F835-9BE743391A9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zh-CN" altLang="en-US" dirty="0"/>
              <a:t>有状态会话管理</a:t>
            </a:r>
            <a:endParaRPr lang="en-US" altLang="zh-CN" dirty="0"/>
          </a:p>
          <a:p>
            <a:pPr lvl="1"/>
            <a:r>
              <a:rPr lang="zh-CN" altLang="en-US" dirty="0"/>
              <a:t>调试器分为</a:t>
            </a:r>
            <a:r>
              <a:rPr lang="en-US" altLang="zh-CN" dirty="0"/>
              <a:t>Start</a:t>
            </a:r>
            <a:r>
              <a:rPr lang="zh-CN" altLang="en-US" dirty="0"/>
              <a:t>、</a:t>
            </a:r>
            <a:r>
              <a:rPr lang="en-US" altLang="zh-CN" dirty="0" err="1"/>
              <a:t>RuntimeState</a:t>
            </a:r>
            <a:r>
              <a:rPr lang="zh-CN" altLang="en-US" dirty="0"/>
              <a:t>、</a:t>
            </a:r>
            <a:r>
              <a:rPr lang="en-US" altLang="zh-CN" dirty="0" err="1"/>
              <a:t>RuntimeError</a:t>
            </a:r>
            <a:r>
              <a:rPr lang="zh-CN" altLang="en-US" dirty="0"/>
              <a:t>、</a:t>
            </a:r>
            <a:r>
              <a:rPr lang="en-US" altLang="zh-CN" dirty="0" err="1"/>
              <a:t>PostMortemMode</a:t>
            </a:r>
            <a:r>
              <a:rPr lang="en-US" altLang="zh-CN" dirty="0"/>
              <a:t> </a:t>
            </a:r>
            <a:r>
              <a:rPr lang="zh-CN" altLang="en-US" dirty="0"/>
              <a:t>和 </a:t>
            </a:r>
            <a:r>
              <a:rPr lang="en-US" altLang="zh-CN" dirty="0"/>
              <a:t>Done</a:t>
            </a:r>
            <a:r>
              <a:rPr lang="zh-CN" altLang="en-US" dirty="0"/>
              <a:t>五种状态，以防止</a:t>
            </a:r>
            <a:r>
              <a:rPr lang="en-US" altLang="zh-CN" dirty="0"/>
              <a:t>LLM</a:t>
            </a:r>
            <a:r>
              <a:rPr lang="zh-CN" altLang="en-US" dirty="0"/>
              <a:t>生成破坏会话的无效操作。</a:t>
            </a:r>
            <a:endParaRPr lang="en-US" altLang="zh-CN" dirty="0"/>
          </a:p>
          <a:p>
            <a:pPr lvl="2"/>
            <a:r>
              <a:rPr lang="zh-CN" altLang="en-US" dirty="0"/>
              <a:t>如在 </a:t>
            </a:r>
            <a:r>
              <a:rPr lang="en-US" altLang="zh-CN" dirty="0"/>
              <a:t>postmortem </a:t>
            </a:r>
            <a:r>
              <a:rPr lang="zh-CN" altLang="en-US" dirty="0"/>
              <a:t>模式下设置断点等</a:t>
            </a:r>
            <a:endParaRPr lang="en-US" altLang="zh-CN" dirty="0"/>
          </a:p>
          <a:p>
            <a:r>
              <a:rPr lang="zh-CN" altLang="en-US" dirty="0"/>
              <a:t>提供与</a:t>
            </a:r>
            <a:r>
              <a:rPr lang="en-US" altLang="zh-CN" dirty="0"/>
              <a:t>PDB</a:t>
            </a:r>
            <a:r>
              <a:rPr lang="zh-CN" altLang="en-US" dirty="0"/>
              <a:t>交互的接口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C5FABC1-E642-238C-0CB9-76A42F14583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pPr marL="342900" indent="-342900">
                <a:lnSpc>
                  <a:spcPct val="11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461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BBE8CEED-C44B-7205-209A-AB7D221FA2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评估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BA897ED-FF34-20A4-8249-3F4F9F67C0B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fontScale="92500"/>
          </a:bodyPr>
          <a:lstStyle/>
          <a:p>
            <a:r>
              <a:rPr lang="zh-CN" altLang="en-US" sz="2400" b="1" dirty="0"/>
              <a:t>数据集：</a:t>
            </a:r>
            <a:r>
              <a:rPr lang="zh-CN" altLang="en-US" sz="2400" dirty="0"/>
              <a:t>使用</a:t>
            </a:r>
            <a:r>
              <a:rPr lang="en-US" altLang="zh-CN" sz="2400" dirty="0"/>
              <a:t>Qwen2.5-Max</a:t>
            </a:r>
            <a:r>
              <a:rPr lang="zh-CN" altLang="en-US" sz="2400" dirty="0"/>
              <a:t>在</a:t>
            </a:r>
            <a:r>
              <a:rPr lang="en-US" altLang="zh-CN" sz="2400" dirty="0"/>
              <a:t> </a:t>
            </a:r>
            <a:r>
              <a:rPr lang="en-US" altLang="zh-CN" sz="2400" dirty="0">
                <a:hlinkClick r:id="rId2"/>
              </a:rPr>
              <a:t>BigCodeBench</a:t>
            </a:r>
            <a:r>
              <a:rPr lang="zh-CN" altLang="en-US" sz="2400" dirty="0"/>
              <a:t>、</a:t>
            </a:r>
            <a:r>
              <a:rPr lang="en-US" altLang="zh-CN" sz="2400" dirty="0">
                <a:hlinkClick r:id="rId3"/>
              </a:rPr>
              <a:t>LiveCodeBench</a:t>
            </a:r>
            <a:r>
              <a:rPr lang="en-US" altLang="zh-CN" sz="2400" dirty="0"/>
              <a:t> </a:t>
            </a:r>
            <a:r>
              <a:rPr lang="zh-CN" altLang="en-US" sz="2400" dirty="0"/>
              <a:t>（用于评估</a:t>
            </a:r>
            <a:r>
              <a:rPr lang="en-US" altLang="zh-CN" sz="2400" dirty="0"/>
              <a:t>AI vibe coding</a:t>
            </a:r>
            <a:r>
              <a:rPr lang="zh-CN" altLang="en-US" sz="2400" dirty="0"/>
              <a:t>能力的数据集）进行代码生成，筛选其中有</a:t>
            </a:r>
            <a:r>
              <a:rPr lang="en-US" altLang="zh-CN" sz="2400" dirty="0"/>
              <a:t>bug</a:t>
            </a:r>
            <a:r>
              <a:rPr lang="zh-CN" altLang="en-US" sz="2400" dirty="0"/>
              <a:t>的代码构成评估用的数据集</a:t>
            </a:r>
            <a:endParaRPr lang="en-US" altLang="zh-CN" sz="2400" dirty="0"/>
          </a:p>
          <a:p>
            <a:pPr lvl="1"/>
            <a:r>
              <a:rPr lang="en-US" altLang="zh-CN" sz="2000" dirty="0"/>
              <a:t>BigCodeBench-R</a:t>
            </a:r>
            <a:r>
              <a:rPr lang="zh-CN" altLang="en-US" sz="2000" dirty="0"/>
              <a:t>和</a:t>
            </a:r>
            <a:r>
              <a:rPr lang="en-US" altLang="zh-CN" sz="2000" dirty="0"/>
              <a:t>LiveCodeBench-R</a:t>
            </a:r>
            <a:r>
              <a:rPr lang="zh-CN" altLang="en-US" sz="2000" dirty="0"/>
              <a:t>，分别包含了</a:t>
            </a:r>
            <a:r>
              <a:rPr lang="en-US" altLang="zh-CN" sz="2000" dirty="0"/>
              <a:t>607</a:t>
            </a:r>
            <a:r>
              <a:rPr lang="zh-CN" altLang="en-US" sz="2000" dirty="0"/>
              <a:t>和</a:t>
            </a:r>
            <a:r>
              <a:rPr lang="en-US" altLang="zh-CN" sz="2000" dirty="0"/>
              <a:t>151</a:t>
            </a:r>
            <a:r>
              <a:rPr lang="zh-CN" altLang="en-US" sz="2000" dirty="0"/>
              <a:t>个问题</a:t>
            </a:r>
            <a:endParaRPr lang="en-US" altLang="zh-CN" sz="2000" dirty="0"/>
          </a:p>
          <a:p>
            <a:r>
              <a:rPr lang="zh-CN" altLang="en-US" sz="2400" b="1" dirty="0"/>
              <a:t>对比基线</a:t>
            </a:r>
            <a:r>
              <a:rPr lang="zh-CN" altLang="en-US" sz="2400" dirty="0"/>
              <a:t>：</a:t>
            </a:r>
            <a:endParaRPr lang="en-US" altLang="zh-CN" sz="2400" dirty="0"/>
          </a:p>
          <a:p>
            <a:pPr lvl="1"/>
            <a:r>
              <a:rPr lang="en-US" altLang="zh-CN" sz="2000" dirty="0"/>
              <a:t>Simple-Debugging</a:t>
            </a:r>
            <a:r>
              <a:rPr lang="zh-CN" altLang="en-US" sz="2000" dirty="0"/>
              <a:t>：给出报错情况，直接要求</a:t>
            </a:r>
            <a:r>
              <a:rPr lang="en-US" altLang="zh-CN" sz="2000" dirty="0"/>
              <a:t>LLM</a:t>
            </a:r>
            <a:r>
              <a:rPr lang="zh-CN" altLang="en-US" sz="2000" dirty="0"/>
              <a:t>修改代码</a:t>
            </a:r>
            <a:endParaRPr lang="en-US" altLang="zh-CN" sz="2000" dirty="0"/>
          </a:p>
          <a:p>
            <a:pPr lvl="1"/>
            <a:r>
              <a:rPr lang="en-US" altLang="zh-CN" sz="2000" dirty="0"/>
              <a:t>Rubber-Ducking</a:t>
            </a:r>
            <a:r>
              <a:rPr lang="zh-CN" altLang="en-US" sz="2000" dirty="0"/>
              <a:t>：要求 </a:t>
            </a:r>
            <a:r>
              <a:rPr lang="en-US" altLang="zh-CN" sz="2000" dirty="0"/>
              <a:t>LLM </a:t>
            </a:r>
            <a:r>
              <a:rPr lang="zh-CN" altLang="en-US" sz="2000" dirty="0"/>
              <a:t>首先逐行解释代码，将解释与问题描述进行对比，然后基于已识别的差异提出补丁</a:t>
            </a:r>
            <a:endParaRPr lang="en-US" altLang="zh-CN" sz="2000" dirty="0"/>
          </a:p>
          <a:p>
            <a:pPr lvl="1"/>
            <a:r>
              <a:rPr lang="en-US" altLang="zh-CN" sz="2000" dirty="0"/>
              <a:t>Trace-Reasoning</a:t>
            </a:r>
            <a:r>
              <a:rPr lang="zh-CN" altLang="en-US" sz="2000" dirty="0"/>
              <a:t>：要求 </a:t>
            </a:r>
            <a:r>
              <a:rPr lang="en-US" altLang="zh-CN" sz="2000" dirty="0"/>
              <a:t>LLM </a:t>
            </a:r>
            <a:r>
              <a:rPr lang="zh-CN" altLang="en-US" sz="2000" dirty="0"/>
              <a:t>口头追踪给定输入的程序执行流程，预测每一步发生的情况而不实际运行代码</a:t>
            </a:r>
            <a:endParaRPr lang="en-US" altLang="zh-CN" sz="2000" dirty="0"/>
          </a:p>
          <a:p>
            <a:pPr lvl="1"/>
            <a:r>
              <a:rPr lang="en-US" altLang="zh-CN" sz="2000" dirty="0" err="1"/>
              <a:t>AutoSD</a:t>
            </a:r>
            <a:r>
              <a:rPr lang="zh-CN" altLang="en-US" sz="2000" dirty="0"/>
              <a:t>：通过添加</a:t>
            </a:r>
            <a:r>
              <a:rPr lang="en-US" altLang="zh-CN" sz="2000" dirty="0"/>
              <a:t>print</a:t>
            </a:r>
            <a:r>
              <a:rPr lang="zh-CN" altLang="en-US" sz="2000" dirty="0"/>
              <a:t>日志输出来定位问题</a:t>
            </a:r>
            <a:endParaRPr lang="en-US" altLang="zh-CN" sz="2000" dirty="0"/>
          </a:p>
          <a:p>
            <a:pPr lvl="1"/>
            <a:r>
              <a:rPr lang="en-US" altLang="zh-CN" sz="2000" dirty="0"/>
              <a:t>LDB</a:t>
            </a:r>
            <a:r>
              <a:rPr lang="zh-CN" altLang="en-US" sz="2000" dirty="0"/>
              <a:t>：不加区分地在每个代码行对所有变量值进行插桩，然后执行程序收集状态日志提供给 </a:t>
            </a:r>
            <a:r>
              <a:rPr lang="en-US" altLang="zh-CN" sz="2000" dirty="0"/>
              <a:t>LLM </a:t>
            </a:r>
            <a:r>
              <a:rPr lang="zh-CN" altLang="en-US" sz="2000" dirty="0"/>
              <a:t>进行日志增强调试</a:t>
            </a:r>
            <a:endParaRPr lang="en-US" altLang="zh-CN" sz="2000" dirty="0"/>
          </a:p>
          <a:p>
            <a:pPr lvl="1"/>
            <a:r>
              <a:rPr lang="en-US" altLang="zh-CN" sz="2000" dirty="0"/>
              <a:t>SWE-Agent</a:t>
            </a:r>
            <a:r>
              <a:rPr lang="zh-CN" altLang="en-US" sz="2000" dirty="0"/>
              <a:t>：采用基于 </a:t>
            </a:r>
            <a:r>
              <a:rPr lang="en-US" altLang="zh-CN" sz="2000" dirty="0"/>
              <a:t>shell </a:t>
            </a:r>
            <a:r>
              <a:rPr lang="zh-CN" altLang="en-US" sz="2000" dirty="0"/>
              <a:t>命令的智能体工作流，迭代地检查和修改代码文件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F52BAA3-4F34-A64F-7240-7577F3FA891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pPr marL="342900" indent="-342900">
                <a:lnSpc>
                  <a:spcPct val="11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96574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主题​​">
  <a:themeElements>
    <a:clrScheme name="自定义 7">
      <a:dk1>
        <a:sysClr val="windowText" lastClr="000000"/>
      </a:dk1>
      <a:lt1>
        <a:sysClr val="window" lastClr="FFFFFF"/>
      </a:lt1>
      <a:dk2>
        <a:srgbClr val="005AD2"/>
      </a:dk2>
      <a:lt2>
        <a:srgbClr val="21307F"/>
      </a:lt2>
      <a:accent1>
        <a:srgbClr val="005AD2"/>
      </a:accent1>
      <a:accent2>
        <a:srgbClr val="21307F"/>
      </a:accent2>
      <a:accent3>
        <a:srgbClr val="C00000"/>
      </a:accent3>
      <a:accent4>
        <a:srgbClr val="FFCF01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zgy2os0z">
      <a:majorFont>
        <a:latin typeface="Arial" panose="020F0302020204030204"/>
        <a:ea typeface="微软雅黑"/>
        <a:cs typeface=""/>
      </a:majorFont>
      <a:minorFont>
        <a:latin typeface="Arial" panose="020F0502020204030204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21206-多语言软件分析与优化" id="{58CE3992-943B-4FD4-9B91-A71227AC37AD}" vid="{CC3CEDF1-10B6-44E1-89CB-73999598643C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70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43D3DA88-639A-405A-A649-3EBD4380B0F2}">
  <we:reference id="wa200000113" version="1.0.0.0" store="zh-CN" storeType="OMEX"/>
  <we:alternateReferences>
    <we:reference id="WA200000113" version="1.0.0.0" store="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文档" ma:contentTypeID="0x010100F746C9E5A542A54A8B513C1ACE44F90B" ma:contentTypeVersion="8" ma:contentTypeDescription="新建文档。" ma:contentTypeScope="" ma:versionID="4c936cff723e7e82aaa6dfd8bd932124">
  <xsd:schema xmlns:xsd="http://www.w3.org/2001/XMLSchema" xmlns:xs="http://www.w3.org/2001/XMLSchema" xmlns:p="http://schemas.microsoft.com/office/2006/metadata/properties" xmlns:ns3="f50a6934-4bbe-4094-8b9c-5427d528f684" targetNamespace="http://schemas.microsoft.com/office/2006/metadata/properties" ma:root="true" ma:fieldsID="77c60a92f3b701519866b900b6bfaadb" ns3:_="">
    <xsd:import namespace="f50a6934-4bbe-4094-8b9c-5427d528f68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0a6934-4bbe-4094-8b9c-5427d528f6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内容类型"/>
        <xsd:element ref="dc:title" minOccurs="0" maxOccurs="1" ma:index="4" ma:displayName="标题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91AF944-C554-4FC9-855C-E8BD817F7F9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5C22B70-4EB8-4847-B681-CD6CC7023CC3}">
  <ds:schemaRefs>
    <ds:schemaRef ds:uri="http://purl.org/dc/elements/1.1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f50a6934-4bbe-4094-8b9c-5427d528f684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119F53D-5BE6-43DD-86C2-5C0FBB15EB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0a6934-4bbe-4094-8b9c-5427d528f6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GoLLVM项目模板</Template>
  <TotalTime>15547</TotalTime>
  <Words>885</Words>
  <Application>Microsoft Office PowerPoint</Application>
  <PresentationFormat>宽屏</PresentationFormat>
  <Paragraphs>104</Paragraphs>
  <Slides>18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3" baseType="lpstr">
      <vt:lpstr>等线</vt:lpstr>
      <vt:lpstr>微软雅黑</vt:lpstr>
      <vt:lpstr>Arial</vt:lpstr>
      <vt:lpstr>Wingdings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张昱;丁伯尧</dc:creator>
  <cp:lastModifiedBy>伯尧 丁</cp:lastModifiedBy>
  <cp:revision>574</cp:revision>
  <dcterms:created xsi:type="dcterms:W3CDTF">2022-12-18T01:23:43Z</dcterms:created>
  <dcterms:modified xsi:type="dcterms:W3CDTF">2026-07-22T11:35:16Z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0x010100F746C9E5A542A54A8B513C1ACE44F90B</vt:lpwstr>
  </property>
</Properties>
</file>