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ommentAuthors.xml" ContentType="application/vnd.openxmlformats-officedocument.presentationml.commentAuthor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4"/>
  </p:notesMasterIdLst>
  <p:sldIdLst>
    <p:sldId id="257" r:id="rId3"/>
    <p:sldId id="258" r:id="rId5"/>
    <p:sldId id="259" r:id="rId6"/>
    <p:sldId id="260" r:id="rId7"/>
    <p:sldId id="262" r:id="rId8"/>
    <p:sldId id="270" r:id="rId9"/>
    <p:sldId id="263" r:id="rId10"/>
    <p:sldId id="264" r:id="rId11"/>
    <p:sldId id="266" r:id="rId12"/>
    <p:sldId id="267" r:id="rId13"/>
    <p:sldId id="268" r:id="rId14"/>
    <p:sldId id="269" r:id="rId15"/>
  </p:sldIdLst>
  <p:sldSz cx="12192000" cy="6858000"/>
  <p:notesSz cx="6858000" cy="9144000"/>
  <p:custDataLst>
    <p:tags r:id="rId20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216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李清伟" initials="李清伟" lastIdx="0" clrIdx="0"/>
  <p:cmAuthor id="2" name="rain" initials="r" lastIdx="0" clrIdx="1"/>
  <p:cmAuthor id="3" name="伯尧" initials="伯尧" lastIdx="0" clrIdx="2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  <a:srgbClr val="DCDCDC"/>
    <a:srgbClr val="F0F0F0"/>
    <a:srgbClr val="E6E6E6"/>
    <a:srgbClr val="C8C8C8"/>
    <a:srgbClr val="FAFAFA"/>
    <a:srgbClr val="BEBEB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ACF8BA8-E606-4612-BD4B-859CCAD887A1}" styleName="补充样式1">
    <a:wholeTbl>
      <a:tcTxStyle>
        <a:fontRef idx="none">
          <a:schemeClr val="tx1"/>
        </a:fontRef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9050" cmpd="sng">
              <a:solidFill>
                <a:schemeClr val="accent1"/>
              </a:solidFill>
              <a:prstDash val="solid"/>
            </a:ln>
          </a:top>
          <a:bottom>
            <a:ln w="19050" cmpd="sng">
              <a:solidFill>
                <a:schemeClr val="accent1"/>
              </a:solidFill>
              <a:prstDash val="solid"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bg1">
              <a:alpha val="0"/>
            </a:schemeClr>
          </a:solidFill>
        </a:fill>
      </a:tcStyle>
    </a:wholeTbl>
    <a:band2H>
      <a:tcTxStyle/>
      <a:tcStyle>
        <a:tcBdr/>
        <a:fill>
          <a:solidFill>
            <a:schemeClr val="accent1">
              <a:alpha val="25000"/>
              <a:lumMod val="40000"/>
              <a:lumOff val="60000"/>
            </a:schemeClr>
          </a:solidFill>
        </a:fill>
      </a:tcStyle>
    </a:band2H>
    <a:band1V>
      <a:tcTxStyle/>
      <a:tcStyle>
        <a:tcBdr/>
        <a:fill>
          <a:solidFill>
            <a:schemeClr val="accent1">
              <a:alpha val="25000"/>
              <a:lumMod val="40000"/>
              <a:lumOff val="60000"/>
            </a:schemeClr>
          </a:solidFill>
        </a:fill>
      </a:tcStyle>
    </a:band1V>
    <a:lastCol>
      <a:tcTxStyle b="on">
        <a:fontRef idx="none">
          <a:schemeClr val="accent1"/>
        </a:fontRef>
      </a:tcTxStyle>
      <a:tcStyle>
        <a:tcBdr/>
        <a:fill>
          <a:solidFill>
            <a:schemeClr val="accent1">
              <a:alpha val="40000"/>
              <a:lumMod val="40000"/>
              <a:lumOff val="60000"/>
            </a:schemeClr>
          </a:solidFill>
        </a:fill>
      </a:tcStyle>
    </a:lastCol>
    <a:firstCol>
      <a:tcTxStyle b="on">
        <a:fontRef idx="none">
          <a:schemeClr val="accent1"/>
        </a:fontRef>
      </a:tcTxStyle>
      <a:tcStyle>
        <a:tcBdr/>
        <a:fill>
          <a:solidFill>
            <a:schemeClr val="accent1">
              <a:alpha val="40000"/>
              <a:lumMod val="40000"/>
              <a:lumOff val="60000"/>
            </a:schemeClr>
          </a:solidFill>
        </a:fill>
      </a:tcStyle>
    </a:firstCol>
    <a:lastRow>
      <a:tcTxStyle b="on">
        <a:fontRef idx="none">
          <a:schemeClr val="accent1"/>
        </a:fontRef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9525" cmpd="sng">
              <a:solidFill>
                <a:schemeClr val="accent1"/>
              </a:solidFill>
              <a:prstDash val="solid"/>
            </a:ln>
          </a:top>
          <a:bottom>
            <a:ln w="12700" cmpd="sng">
              <a:solidFill>
                <a:schemeClr val="accent1"/>
              </a:solidFill>
              <a:prstDash val="solid"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bg1">
              <a:alpha val="0"/>
            </a:schemeClr>
          </a:solidFill>
        </a:fill>
      </a:tcStyle>
    </a:lastRow>
    <a:firstRow>
      <a:tcTxStyle b="on">
        <a:fontRef idx="none">
          <a:schemeClr val="accent1"/>
        </a:fontRef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9050" cmpd="sng">
              <a:solidFill>
                <a:schemeClr val="accent1"/>
              </a:solidFill>
              <a:prstDash val="solid"/>
            </a:ln>
          </a:top>
          <a:bottom>
            <a:ln w="9525" cmpd="sng">
              <a:solidFill>
                <a:schemeClr val="accent1"/>
              </a:solidFill>
              <a:prstDash val="solid"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bg1">
              <a:alpha val="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778" autoAdjust="0"/>
    <p:restoredTop sz="94660"/>
  </p:normalViewPr>
  <p:slideViewPr>
    <p:cSldViewPr snapToGrid="0" showGuides="1">
      <p:cViewPr varScale="1">
        <p:scale>
          <a:sx n="99" d="100"/>
          <a:sy n="99" d="100"/>
        </p:scale>
        <p:origin x="84" y="582"/>
      </p:cViewPr>
      <p:guideLst>
        <p:guide orient="horz" pos="2216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92" d="100"/>
          <a:sy n="92" d="100"/>
        </p:scale>
        <p:origin x="2550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slide" Target="slides/slide2.xml"/><Relationship Id="rId4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0" Type="http://schemas.openxmlformats.org/officeDocument/2006/relationships/tags" Target="tags/tag13.xml"/><Relationship Id="rId2" Type="http://schemas.openxmlformats.org/officeDocument/2006/relationships/theme" Target="theme/theme1.xml"/><Relationship Id="rId19" Type="http://schemas.openxmlformats.org/officeDocument/2006/relationships/commentAuthors" Target="commentAuthors.xml"/><Relationship Id="rId18" Type="http://schemas.openxmlformats.org/officeDocument/2006/relationships/tableStyles" Target="tableStyles.xml"/><Relationship Id="rId17" Type="http://schemas.openxmlformats.org/officeDocument/2006/relationships/viewProps" Target="viewProps.xml"/><Relationship Id="rId16" Type="http://schemas.openxmlformats.org/officeDocument/2006/relationships/presProps" Target="presProps.xml"/><Relationship Id="rId15" Type="http://schemas.openxmlformats.org/officeDocument/2006/relationships/slide" Target="slides/slide12.xml"/><Relationship Id="rId14" Type="http://schemas.openxmlformats.org/officeDocument/2006/relationships/slide" Target="slides/slide11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A48B96-639E-45A3-A0BA-2464DFDB1FAA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837353-30EB-4A48-80EB-173D804AEFBD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0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2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7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8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p>
            <a:r>
              <a:rPr lang="zh-CN" altLang="en-US"/>
              <a:t>今天由我来分享一篇发表在</a:t>
            </a:r>
            <a:r>
              <a:rPr lang="en-US" altLang="zh-CN"/>
              <a:t> AAAI 2026 </a:t>
            </a:r>
            <a:r>
              <a:rPr lang="zh-CN" altLang="en-US"/>
              <a:t>的论文，论文题目是</a:t>
            </a:r>
            <a:r>
              <a:rPr lang="en-US" altLang="zh-CN"/>
              <a:t>SafeNLIDB</a:t>
            </a:r>
            <a:r>
              <a:rPr lang="zh-CN" altLang="en-US"/>
              <a:t>，这是一个面向大语言模型、针对自然语言数据库接口的隐私安全对齐框架。</a:t>
            </a:r>
            <a:endParaRPr lang="zh-CN" alt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p>
            <a:r>
              <a:rPr lang="zh-CN" altLang="en-US"/>
              <a:t>实验基础设置：</a:t>
            </a:r>
            <a:endParaRPr lang="zh-CN" altLang="en-US"/>
          </a:p>
          <a:p>
            <a:r>
              <a:rPr lang="zh-CN" altLang="en-US"/>
              <a:t>数据集：使用公开基准</a:t>
            </a:r>
            <a:r>
              <a:rPr lang="en-US" altLang="zh-CN"/>
              <a:t> SecureSQL </a:t>
            </a:r>
            <a:r>
              <a:rPr lang="zh-CN" altLang="en-US"/>
              <a:t>做域外测试，检验模型泛化能力；同时本文自建了</a:t>
            </a:r>
            <a:r>
              <a:rPr lang="en-US" altLang="zh-CN"/>
              <a:t>ShieldSQL</a:t>
            </a:r>
            <a:r>
              <a:rPr lang="zh-CN" altLang="en-US"/>
              <a:t>数据集，专门针对多轮攻击，用于域内测试；</a:t>
            </a:r>
            <a:endParaRPr lang="zh-CN" altLang="en-US"/>
          </a:p>
          <a:p>
            <a:r>
              <a:rPr lang="zh-CN" altLang="en-US"/>
              <a:t>评价指标</a:t>
            </a:r>
            <a:endParaRPr lang="zh-CN" altLang="en-US"/>
          </a:p>
          <a:p>
            <a:r>
              <a:rPr lang="zh-CN" altLang="en-US"/>
              <a:t>安全准确率</a:t>
            </a:r>
            <a:r>
              <a:rPr lang="en-US" altLang="zh-CN"/>
              <a:t> (S)</a:t>
            </a:r>
            <a:r>
              <a:rPr lang="zh-CN" altLang="en-US"/>
              <a:t>：衡量模型识别、拦截恶意查询的能力；</a:t>
            </a:r>
            <a:endParaRPr lang="zh-CN" altLang="en-US"/>
          </a:p>
          <a:p>
            <a:r>
              <a:rPr lang="zh-CN" altLang="en-US"/>
              <a:t>可靠分数</a:t>
            </a:r>
            <a:r>
              <a:rPr lang="en-US" altLang="zh-CN"/>
              <a:t> (R)</a:t>
            </a:r>
            <a:r>
              <a:rPr lang="zh-CN" altLang="en-US"/>
              <a:t>：综合指标，同时考量</a:t>
            </a:r>
            <a:r>
              <a:rPr lang="en-US" altLang="zh-CN"/>
              <a:t> SQL </a:t>
            </a:r>
            <a:r>
              <a:rPr lang="zh-CN" altLang="en-US"/>
              <a:t>执行准确率，还对</a:t>
            </a:r>
            <a:r>
              <a:rPr lang="en-US" altLang="zh-CN"/>
              <a:t> “</a:t>
            </a:r>
            <a:r>
              <a:rPr lang="zh-CN" altLang="en-US"/>
              <a:t>过度拦截</a:t>
            </a:r>
            <a:r>
              <a:rPr lang="en-US" altLang="zh-CN"/>
              <a:t>”“</a:t>
            </a:r>
            <a:r>
              <a:rPr lang="zh-CN" altLang="en-US"/>
              <a:t>漏拦截</a:t>
            </a:r>
            <a:r>
              <a:rPr lang="en-US" altLang="zh-CN"/>
              <a:t>” </a:t>
            </a:r>
            <a:r>
              <a:rPr lang="zh-CN" altLang="en-US"/>
              <a:t>做惩罚，用来整体评估「安全</a:t>
            </a:r>
            <a:r>
              <a:rPr lang="en-US" altLang="zh-CN"/>
              <a:t> + </a:t>
            </a:r>
            <a:r>
              <a:rPr lang="zh-CN" altLang="en-US"/>
              <a:t>可用性」的平衡效果。</a:t>
            </a:r>
            <a:r>
              <a:rPr lang="zh-CN" altLang="en-US"/>
              <a:t>实验基座选用</a:t>
            </a:r>
            <a:r>
              <a:rPr lang="en-US" altLang="zh-CN"/>
              <a:t> Llama3-8B</a:t>
            </a:r>
            <a:r>
              <a:rPr lang="zh-CN" altLang="en-US"/>
              <a:t>、</a:t>
            </a:r>
            <a:r>
              <a:rPr lang="en-US" altLang="zh-CN"/>
              <a:t>Qwen2.5 </a:t>
            </a:r>
            <a:r>
              <a:rPr lang="zh-CN" altLang="en-US"/>
              <a:t>两款轻量化模型，偏向企业私有化部署场景。</a:t>
            </a:r>
            <a:endParaRPr lang="zh-CN" alt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p>
            <a:r>
              <a:rPr lang="en-US" altLang="zh-CN"/>
              <a:t>SafeNLIDB </a:t>
            </a:r>
            <a:r>
              <a:rPr lang="zh-CN" altLang="en-US"/>
              <a:t>在安全准确率、综合可靠分数上，全面优于所有对比基线。</a:t>
            </a:r>
            <a:endParaRPr lang="zh-CN" altLang="en-US"/>
          </a:p>
          <a:p>
            <a:r>
              <a:rPr lang="zh-CN" altLang="en-US"/>
              <a:t>可以看到：传统规则方案防护能力差；</a:t>
            </a:r>
            <a:r>
              <a:rPr lang="en-US" altLang="zh-CN"/>
              <a:t>LLM </a:t>
            </a:r>
            <a:r>
              <a:rPr lang="zh-CN" altLang="en-US"/>
              <a:t>智能体为了安全牺牲查询可用性；普通大模型存在安全偏见，表现不稳定。</a:t>
            </a:r>
            <a:endParaRPr lang="zh-CN" altLang="en-US"/>
          </a:p>
          <a:p>
            <a:r>
              <a:rPr lang="zh-CN" altLang="en-US"/>
              <a:t>而我们的轻量化模型经过框架优化后，性能甚至反超更大规模的模型、闭源商用模型，兼顾效果与部署成本。</a:t>
            </a:r>
            <a:endParaRPr lang="zh-CN" alt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p>
            <a:r>
              <a:rPr lang="zh-CN" altLang="en-US"/>
              <a:t>核心贡献：</a:t>
            </a:r>
            <a:endParaRPr lang="zh-CN" altLang="en-US"/>
          </a:p>
          <a:p>
            <a:r>
              <a:rPr lang="zh-CN" altLang="en-US"/>
              <a:t>设计全自动安全数据流水线，无需人工标注，还构建了全新评测数据集</a:t>
            </a:r>
            <a:r>
              <a:rPr lang="en-US" altLang="zh-CN"/>
              <a:t> ShieldSQL</a:t>
            </a:r>
            <a:r>
              <a:rPr lang="zh-CN" altLang="en-US"/>
              <a:t>；</a:t>
            </a:r>
            <a:endParaRPr lang="zh-CN" altLang="en-US"/>
          </a:p>
          <a:p>
            <a:r>
              <a:rPr lang="zh-CN" altLang="en-US"/>
              <a:t>提出</a:t>
            </a:r>
            <a:r>
              <a:rPr lang="en-US" altLang="zh-CN"/>
              <a:t> APO </a:t>
            </a:r>
            <a:r>
              <a:rPr lang="zh-CN" altLang="en-US"/>
              <a:t>优化策略，解决</a:t>
            </a:r>
            <a:r>
              <a:rPr lang="en-US" altLang="zh-CN"/>
              <a:t> DPO </a:t>
            </a:r>
            <a:r>
              <a:rPr lang="zh-CN" altLang="en-US"/>
              <a:t>多目标训练震荡问题；</a:t>
            </a:r>
            <a:endParaRPr lang="zh-CN" altLang="en-US"/>
          </a:p>
          <a:p>
            <a:r>
              <a:rPr lang="zh-CN" altLang="en-US"/>
              <a:t>整套框架轻量化，支持私有化部署，同时兼顾安全与</a:t>
            </a:r>
            <a:r>
              <a:rPr lang="en-US" altLang="zh-CN"/>
              <a:t> SQL </a:t>
            </a:r>
            <a:r>
              <a:rPr lang="zh-CN" altLang="en-US"/>
              <a:t>查询能力。</a:t>
            </a:r>
            <a:endParaRPr lang="zh-CN" altLang="en-US"/>
          </a:p>
          <a:p>
            <a:r>
              <a:rPr lang="zh-CN" altLang="en-US"/>
              <a:t>同时论文也客观分析了现存局限：</a:t>
            </a:r>
            <a:endParaRPr lang="zh-CN" altLang="en-US"/>
          </a:p>
          <a:p>
            <a:r>
              <a:rPr lang="zh-CN" altLang="en-US"/>
              <a:t>第一，大模型自动生成的数据和真实线上数据存在分布偏差，还会受到模型幻觉影响；</a:t>
            </a:r>
            <a:endParaRPr lang="zh-CN" altLang="en-US"/>
          </a:p>
          <a:p>
            <a:r>
              <a:rPr lang="zh-CN" altLang="en-US"/>
              <a:t>第二，自建数据集</a:t>
            </a:r>
            <a:r>
              <a:rPr lang="en-US" altLang="zh-CN"/>
              <a:t> Shield </a:t>
            </a:r>
            <a:r>
              <a:rPr lang="zh-CN" altLang="en-US"/>
              <a:t>样本数量有限，场景丰富度还有提升空间。</a:t>
            </a:r>
            <a:endParaRPr lang="zh-CN" altLang="en-US"/>
          </a:p>
          <a:p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7886C54-E433-40A3-AB15-65C634352AC1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p>
            <a:r>
              <a:rPr lang="zh-CN" altLang="en-US"/>
              <a:t>当下大语言模型飞速发展，</a:t>
            </a:r>
            <a:r>
              <a:rPr lang="en-US" altLang="zh-CN"/>
              <a:t>NLIDB </a:t>
            </a:r>
            <a:r>
              <a:rPr lang="zh-CN" altLang="en-US"/>
              <a:t>自然语言转</a:t>
            </a:r>
            <a:r>
              <a:rPr lang="en-US" altLang="zh-CN"/>
              <a:t> SQL </a:t>
            </a:r>
            <a:r>
              <a:rPr lang="zh-CN" altLang="en-US"/>
              <a:t>技术得到了广泛落地。这项技术可以让普通用户用自然语言直接操作数据库，不用学习专业</a:t>
            </a:r>
            <a:r>
              <a:rPr lang="en-US" altLang="zh-CN"/>
              <a:t> SQL </a:t>
            </a:r>
            <a:r>
              <a:rPr lang="zh-CN" altLang="en-US"/>
              <a:t>语法，极大降低了数据库的使用门槛。但便利的背后，也带来了非常严峻的隐私泄露与安全风险，攻击者可以利用大模型的能力，窃取数据库中的敏感信息。</a:t>
            </a:r>
            <a:endParaRPr lang="zh-CN" altLang="en-US"/>
          </a:p>
          <a:p>
            <a:r>
              <a:rPr lang="zh-CN" altLang="en-US"/>
              <a:t>这篇论文重点区分了两类典型攻击：</a:t>
            </a:r>
            <a:endParaRPr lang="zh-CN" altLang="en-US"/>
          </a:p>
          <a:p>
            <a:r>
              <a:rPr lang="zh-CN" altLang="en-US"/>
              <a:t>第一类：直接攻击</a:t>
            </a:r>
            <a:endParaRPr lang="zh-CN" altLang="en-US"/>
          </a:p>
          <a:p>
            <a:r>
              <a:rPr lang="zh-CN" altLang="en-US"/>
              <a:t>就是攻击者直接在问句中索要隐私数据，比如图中</a:t>
            </a:r>
            <a:r>
              <a:rPr lang="en-US" altLang="zh-CN"/>
              <a:t> “</a:t>
            </a:r>
            <a:r>
              <a:rPr lang="zh-CN" altLang="en-US"/>
              <a:t>查询所有有学习障碍的学生名单</a:t>
            </a:r>
            <a:r>
              <a:rPr lang="en-US" altLang="zh-CN"/>
              <a:t>”</a:t>
            </a:r>
            <a:r>
              <a:rPr lang="zh-CN" altLang="en-US"/>
              <a:t>。这类请求意图明显，常规的安全策略就能识别并拦截，防御难度较低。</a:t>
            </a:r>
            <a:endParaRPr lang="zh-CN" altLang="en-US"/>
          </a:p>
          <a:p>
            <a:r>
              <a:rPr lang="zh-CN" altLang="en-US"/>
              <a:t>第二类：推理式多轮隐性攻击</a:t>
            </a:r>
            <a:endParaRPr lang="zh-CN" altLang="en-US"/>
          </a:p>
          <a:p>
            <a:r>
              <a:rPr lang="zh-CN" altLang="en-US"/>
              <a:t>这也是本文重点对抗的攻击类型，隐蔽性极强。我们看图中的例子：</a:t>
            </a:r>
            <a:endParaRPr lang="zh-CN" altLang="en-US"/>
          </a:p>
          <a:p>
            <a:r>
              <a:rPr lang="zh-CN" altLang="en-US"/>
              <a:t>攻击者并不会直接索要敏感数据，而是拆分出两条看似完全安全的查询：</a:t>
            </a:r>
            <a:endParaRPr lang="zh-CN" altLang="en-US"/>
          </a:p>
          <a:p>
            <a:r>
              <a:rPr lang="zh-CN" altLang="en-US"/>
              <a:t>第一条：查询全班所有学生姓名；</a:t>
            </a:r>
            <a:endParaRPr lang="zh-CN" altLang="en-US"/>
          </a:p>
          <a:p>
            <a:r>
              <a:rPr lang="zh-CN" altLang="en-US"/>
              <a:t>第二条：查询身体健康、无残疾的学生姓名。</a:t>
            </a:r>
            <a:endParaRPr lang="zh-CN" altLang="en-US"/>
          </a:p>
          <a:p>
            <a:r>
              <a:rPr lang="zh-CN" altLang="en-US"/>
              <a:t>两条请求单独来看都符合安全规则，系统都会正常返回结果。但攻击者拿到两组数据后，通过交叉比对、逻辑推理，就能间接推断出有残疾的学生是谁。</a:t>
            </a:r>
            <a:endParaRPr lang="zh-CN" altLang="en-US"/>
          </a:p>
          <a:p>
            <a:r>
              <a:rPr lang="zh-CN" altLang="en-US"/>
              <a:t>这种单条无害、多轮组合泄露隐私的攻击方式，是目前防护的一大难点，也是本文要解决的核心问题。</a:t>
            </a:r>
            <a:endParaRPr lang="zh-CN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p>
            <a:r>
              <a:rPr lang="zh-CN" altLang="en-US"/>
              <a:t>本文梳理目前行业内主流的三类防护方案，以及它们各自的缺陷。</a:t>
            </a:r>
            <a:endParaRPr lang="zh-CN" altLang="en-US"/>
          </a:p>
          <a:p>
            <a:r>
              <a:rPr lang="zh-CN" altLang="en-US"/>
              <a:t>差分隐私：核心思路是给数据库数据添加噪声来模糊敏感信息，但缺点非常明显，噪声会严重干扰正常查询，导致</a:t>
            </a:r>
            <a:r>
              <a:rPr lang="en-US" altLang="zh-CN"/>
              <a:t> SQL </a:t>
            </a:r>
            <a:r>
              <a:rPr lang="zh-CN" altLang="en-US"/>
              <a:t>查询准确率大幅下降，牺牲了业务可用性。</a:t>
            </a:r>
            <a:endParaRPr lang="zh-CN" altLang="en-US"/>
          </a:p>
          <a:p>
            <a:r>
              <a:rPr lang="zh-CN" altLang="en-US"/>
              <a:t>规则防护：依靠关键词、数据库访问规则做拦截，这种方式实现简单，但只能应对直白攻击，面对上面提到的推理式隐性攻击，基本无法防御，同时还容易出现误判、误拦截，误报率很高。</a:t>
            </a:r>
            <a:endParaRPr lang="zh-CN" altLang="en-US"/>
          </a:p>
          <a:p>
            <a:r>
              <a:rPr lang="en-US" altLang="zh-CN"/>
              <a:t>LLM </a:t>
            </a:r>
            <a:r>
              <a:rPr lang="zh-CN" altLang="en-US"/>
              <a:t>智能体</a:t>
            </a:r>
            <a:r>
              <a:rPr lang="en-US" altLang="zh-CN"/>
              <a:t> / </a:t>
            </a:r>
            <a:r>
              <a:rPr lang="zh-CN" altLang="en-US"/>
              <a:t>通用安全对齐：现有大模型安全方案大多基于指令微调</a:t>
            </a:r>
            <a:r>
              <a:rPr lang="en-US" altLang="zh-CN"/>
              <a:t> IFT</a:t>
            </a:r>
            <a:r>
              <a:rPr lang="zh-CN" altLang="en-US"/>
              <a:t>、人类反馈强化学习</a:t>
            </a:r>
            <a:r>
              <a:rPr lang="en-US" altLang="zh-CN"/>
              <a:t> RLHF</a:t>
            </a:r>
            <a:r>
              <a:rPr lang="zh-CN" altLang="en-US"/>
              <a:t>，用来拦截暴力、违规等显性内容，但无法识别多轮推理泄露，最终造成安全防护和</a:t>
            </a:r>
            <a:r>
              <a:rPr lang="en-US" altLang="zh-CN"/>
              <a:t> SQL </a:t>
            </a:r>
            <a:r>
              <a:rPr lang="zh-CN" altLang="en-US"/>
              <a:t>可用性无法兼顾。</a:t>
            </a:r>
            <a:endParaRPr lang="zh-CN" altLang="en-US"/>
          </a:p>
          <a:p>
            <a:r>
              <a:rPr lang="zh-CN" altLang="en-US"/>
              <a:t>总结来说：目前所有方案，都不能同时实现强安全防护</a:t>
            </a:r>
            <a:r>
              <a:rPr lang="en-US" altLang="zh-CN"/>
              <a:t> + </a:t>
            </a:r>
            <a:r>
              <a:rPr lang="zh-CN" altLang="en-US"/>
              <a:t>高</a:t>
            </a:r>
            <a:r>
              <a:rPr lang="en-US" altLang="zh-CN"/>
              <a:t> SQL </a:t>
            </a:r>
            <a:r>
              <a:rPr lang="zh-CN" altLang="en-US"/>
              <a:t>可用性。</a:t>
            </a:r>
            <a:endParaRPr lang="zh-CN" altLang="en-US"/>
          </a:p>
          <a:p>
            <a:r>
              <a:rPr lang="zh-CN" altLang="en-US"/>
              <a:t>基于以上问题，论文提炼出三大核心研究挑战：</a:t>
            </a:r>
            <a:endParaRPr lang="zh-CN" altLang="en-US"/>
          </a:p>
          <a:p>
            <a:r>
              <a:rPr lang="zh-CN" altLang="en-US"/>
              <a:t>第一，隐蔽风险：攻击分散在多轮交互中，单条查询无害，组合后才泄露隐私；</a:t>
            </a:r>
            <a:endParaRPr lang="zh-CN" altLang="en-US"/>
          </a:p>
          <a:p>
            <a:r>
              <a:rPr lang="zh-CN" altLang="en-US"/>
              <a:t>第二，关联耦合：判断风险不能只看当前一句话，必须结合数据库规则、历史交互记录、当前查询语义综合分析；</a:t>
            </a:r>
            <a:endParaRPr lang="zh-CN" altLang="en-US"/>
          </a:p>
          <a:p>
            <a:r>
              <a:rPr lang="zh-CN" altLang="en-US"/>
              <a:t>第三，能力平衡：安全策略不能一刀切，必须保证数据库正常查询功能不受影响。</a:t>
            </a:r>
            <a:endParaRPr lang="zh-CN" altLang="en-US"/>
          </a:p>
          <a:p>
            <a:endParaRPr lang="zh-CN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p>
            <a:r>
              <a:rPr lang="zh-CN" altLang="en-US"/>
              <a:t>针对以上问题，论文提出了</a:t>
            </a:r>
            <a:r>
              <a:rPr lang="en-US" altLang="zh-CN"/>
              <a:t>SafeNLIDB </a:t>
            </a:r>
            <a:r>
              <a:rPr lang="zh-CN" altLang="en-US"/>
              <a:t>框架。</a:t>
            </a:r>
            <a:endParaRPr lang="zh-CN" altLang="en-US"/>
          </a:p>
          <a:p>
            <a:r>
              <a:rPr lang="zh-CN" altLang="en-US"/>
              <a:t>整套框架是端到端全自动流程，全程不需要人工标注数据，主要分为两大核心模块，我按执行顺序梳理完整链路：</a:t>
            </a:r>
            <a:endParaRPr lang="zh-CN" altLang="en-US"/>
          </a:p>
          <a:p>
            <a:r>
              <a:rPr lang="zh-CN" altLang="en-US"/>
              <a:t>第一步：隐私约束挖掘。先解析数据库结构，提取列、行、行列混合三类安全约束，明确哪些数据属于敏感信息、哪些访问行为需要禁止。</a:t>
            </a:r>
            <a:endParaRPr lang="zh-CN" altLang="en-US"/>
          </a:p>
          <a:p>
            <a:r>
              <a:rPr lang="zh-CN" altLang="en-US"/>
              <a:t>第二步：进入模块一：安全感知数据自动生成。</a:t>
            </a:r>
            <a:endParaRPr lang="zh-CN" altLang="en-US"/>
          </a:p>
          <a:p>
            <a:r>
              <a:rPr lang="zh-CN" altLang="en-US"/>
              <a:t>基于挖掘出的安全规则，总结</a:t>
            </a:r>
            <a:r>
              <a:rPr lang="en-US" altLang="zh-CN"/>
              <a:t> 9 </a:t>
            </a:r>
            <a:r>
              <a:rPr lang="zh-CN" altLang="en-US"/>
              <a:t>类典型攻击模式，全自动生成恶意、良性的</a:t>
            </a:r>
            <a:r>
              <a:rPr lang="en-US" altLang="zh-CN"/>
              <a:t> SQL </a:t>
            </a:r>
            <a:r>
              <a:rPr lang="zh-CN" altLang="en-US"/>
              <a:t>与自然语言交互样本；同时为每一条样本生成混合思维链</a:t>
            </a:r>
            <a:r>
              <a:rPr lang="en-US" altLang="zh-CN"/>
              <a:t> H-CoT</a:t>
            </a:r>
            <a:r>
              <a:rPr lang="zh-CN" altLang="en-US"/>
              <a:t>，包含安全推理和</a:t>
            </a:r>
            <a:r>
              <a:rPr lang="en-US" altLang="zh-CN"/>
              <a:t> SQL </a:t>
            </a:r>
            <a:r>
              <a:rPr lang="zh-CN" altLang="en-US"/>
              <a:t>推理两部分，这部分用来构建模型训练数据集。</a:t>
            </a:r>
            <a:endParaRPr lang="zh-CN" altLang="en-US"/>
          </a:p>
          <a:p>
            <a:r>
              <a:rPr lang="zh-CN" altLang="en-US"/>
              <a:t>第三步：进入模块二：推理预热</a:t>
            </a:r>
            <a:r>
              <a:rPr lang="en-US" altLang="zh-CN"/>
              <a:t> + </a:t>
            </a:r>
            <a:r>
              <a:rPr lang="zh-CN" altLang="en-US"/>
              <a:t>交替偏好优化</a:t>
            </a:r>
            <a:r>
              <a:rPr lang="en-US" altLang="zh-CN"/>
              <a:t> APO</a:t>
            </a:r>
            <a:r>
              <a:rPr lang="zh-CN" altLang="en-US"/>
              <a:t>。</a:t>
            </a:r>
            <a:endParaRPr lang="zh-CN" altLang="en-US"/>
          </a:p>
          <a:p>
            <a:r>
              <a:rPr lang="zh-CN" altLang="en-US"/>
              <a:t>先用</a:t>
            </a:r>
            <a:r>
              <a:rPr lang="en-US" altLang="zh-CN"/>
              <a:t> H-CoT </a:t>
            </a:r>
            <a:r>
              <a:rPr lang="zh-CN" altLang="en-US"/>
              <a:t>数据做基础微调（推理预热），再使用本文改进的</a:t>
            </a:r>
            <a:r>
              <a:rPr lang="en-US" altLang="zh-CN"/>
              <a:t> APO </a:t>
            </a:r>
            <a:r>
              <a:rPr lang="zh-CN" altLang="en-US"/>
              <a:t>算法优化模型，解决传统</a:t>
            </a:r>
            <a:r>
              <a:rPr lang="en-US" altLang="zh-CN"/>
              <a:t> DPO </a:t>
            </a:r>
            <a:r>
              <a:rPr lang="zh-CN" altLang="en-US"/>
              <a:t>算法的缺陷，最终完成大模型的安全对齐。</a:t>
            </a:r>
            <a:endParaRPr lang="zh-CN" altLang="en-US"/>
          </a:p>
          <a:p>
            <a:r>
              <a:rPr lang="zh-CN" altLang="en-US"/>
              <a:t>简单概括：模块一负责造高质量训练数据，模块二负责训练优化模型。下面我拆分每个模块，详细讲解实现细节。</a:t>
            </a:r>
            <a:endParaRPr lang="zh-CN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p>
            <a:r>
              <a:rPr lang="zh-CN" altLang="en-US"/>
              <a:t>隐私约束挖掘。</a:t>
            </a:r>
            <a:endParaRPr lang="zh-CN" altLang="en-US"/>
          </a:p>
          <a:p>
            <a:r>
              <a:rPr lang="zh-CN" altLang="en-US"/>
              <a:t>论文选用公开合成数据集</a:t>
            </a:r>
            <a:r>
              <a:rPr lang="en-US" altLang="zh-CN"/>
              <a:t> SynSQL-2.5M </a:t>
            </a:r>
            <a:r>
              <a:rPr lang="zh-CN" altLang="en-US"/>
              <a:t>作为基础数据源，目标是从数据库表结构中，自动识别隐私安全约束，并划分出三类典型约束类型：</a:t>
            </a:r>
            <a:endParaRPr lang="zh-CN" altLang="en-US"/>
          </a:p>
          <a:p>
            <a:r>
              <a:rPr lang="zh-CN" altLang="en-US"/>
              <a:t>列级约束：限制访问某一个敏感字段。</a:t>
            </a:r>
            <a:r>
              <a:rPr lang="zh-CN" altLang="en-US"/>
              <a:t>比如：禁止读取学生的残疾信息这一列。</a:t>
            </a:r>
            <a:endParaRPr lang="zh-CN" altLang="en-US"/>
          </a:p>
          <a:p>
            <a:r>
              <a:rPr lang="zh-CN" altLang="en-US"/>
              <a:t>行级约束：限制访问整一条数据记录。比如</a:t>
            </a:r>
            <a:r>
              <a:rPr lang="en-US" altLang="zh-CN"/>
              <a:t>：</a:t>
            </a:r>
            <a:r>
              <a:rPr lang="zh-CN" altLang="en-US"/>
              <a:t>禁止查询学生</a:t>
            </a:r>
            <a:r>
              <a:rPr lang="en-US" altLang="zh-CN"/>
              <a:t> Bob </a:t>
            </a:r>
            <a:r>
              <a:rPr lang="zh-CN" altLang="en-US"/>
              <a:t>的所有个人信息。</a:t>
            </a:r>
            <a:endParaRPr lang="zh-CN" altLang="en-US"/>
          </a:p>
          <a:p>
            <a:r>
              <a:rPr lang="zh-CN" altLang="en-US"/>
              <a:t>行列混合约束：这是最贴合推理攻击的规则，禁止组合式访问。比如规则明确：不允许同时获取</a:t>
            </a:r>
            <a:r>
              <a:rPr lang="en-US" altLang="zh-CN"/>
              <a:t> “</a:t>
            </a:r>
            <a:r>
              <a:rPr lang="zh-CN" altLang="en-US"/>
              <a:t>学生姓名</a:t>
            </a:r>
            <a:r>
              <a:rPr lang="en-US" altLang="zh-CN"/>
              <a:t>” </a:t>
            </a:r>
            <a:r>
              <a:rPr lang="zh-CN" altLang="en-US"/>
              <a:t>和</a:t>
            </a:r>
            <a:r>
              <a:rPr lang="en-US" altLang="zh-CN"/>
              <a:t> “</a:t>
            </a:r>
            <a:r>
              <a:rPr lang="zh-CN" altLang="en-US"/>
              <a:t>残疾信息</a:t>
            </a:r>
            <a:r>
              <a:rPr lang="en-US" altLang="zh-CN"/>
              <a:t>” </a:t>
            </a:r>
            <a:r>
              <a:rPr lang="zh-CN" altLang="en-US"/>
              <a:t>两类数据。</a:t>
            </a:r>
            <a:endParaRPr lang="zh-CN" altLang="en-US"/>
          </a:p>
          <a:p>
            <a:r>
              <a:rPr lang="zh-CN" altLang="en-US"/>
              <a:t>实现方式上，论文通过少量示例引导大模型，自动从数据库中提取「约束描述</a:t>
            </a:r>
            <a:r>
              <a:rPr lang="en-US" altLang="zh-CN"/>
              <a:t> - </a:t>
            </a:r>
            <a:r>
              <a:rPr lang="zh-CN" altLang="en-US"/>
              <a:t>对应字段</a:t>
            </a:r>
            <a:r>
              <a:rPr lang="en-US" altLang="zh-CN"/>
              <a:t> - </a:t>
            </a:r>
            <a:r>
              <a:rPr lang="zh-CN" altLang="en-US"/>
              <a:t>取值」的三元组，把抽象的安全规则转化为模型可以理解的结构化信息，为后续生成攻防样本打下基础。</a:t>
            </a:r>
            <a:endParaRPr lang="zh-CN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p>
            <a:r>
              <a:rPr lang="zh-CN" altLang="en-US"/>
              <a:t>拿到安全约束之后，框架开始全自动生成交互样本，分为恶意样本、良性样本两大分支，再完成</a:t>
            </a:r>
            <a:r>
              <a:rPr lang="en-US" altLang="zh-CN"/>
              <a:t> SQL </a:t>
            </a:r>
            <a:r>
              <a:rPr lang="zh-CN" altLang="en-US"/>
              <a:t>到自然语言的转换与校验。</a:t>
            </a:r>
            <a:endParaRPr lang="zh-CN" altLang="en-US"/>
          </a:p>
          <a:p>
            <a:r>
              <a:rPr lang="zh-CN" altLang="en-US"/>
              <a:t>恶意</a:t>
            </a:r>
            <a:r>
              <a:rPr lang="en-US" altLang="zh-CN"/>
              <a:t> SQL </a:t>
            </a:r>
            <a:r>
              <a:rPr lang="zh-CN" altLang="en-US"/>
              <a:t>集合构建</a:t>
            </a:r>
            <a:endParaRPr lang="zh-CN" altLang="en-US"/>
          </a:p>
          <a:p>
            <a:r>
              <a:rPr lang="zh-CN" altLang="en-US"/>
              <a:t>团队首先归纳了互补查询、渐进试探、边界探测、聚合推理、提示注入等</a:t>
            </a:r>
            <a:r>
              <a:rPr lang="en-US" altLang="zh-CN"/>
              <a:t>9 </a:t>
            </a:r>
            <a:r>
              <a:rPr lang="zh-CN" altLang="en-US"/>
              <a:t>类典型</a:t>
            </a:r>
            <a:r>
              <a:rPr lang="en-US" altLang="zh-CN"/>
              <a:t> NLIDB </a:t>
            </a:r>
            <a:r>
              <a:rPr lang="zh-CN" altLang="en-US"/>
              <a:t>攻击模式，基于这些模式生成候选</a:t>
            </a:r>
            <a:r>
              <a:rPr lang="en-US" altLang="zh-CN"/>
              <a:t> SQL</a:t>
            </a:r>
            <a:r>
              <a:rPr lang="zh-CN" altLang="en-US"/>
              <a:t>；再通过</a:t>
            </a:r>
            <a:r>
              <a:rPr lang="en-US" altLang="zh-CN"/>
              <a:t> SQL </a:t>
            </a:r>
            <a:r>
              <a:rPr lang="zh-CN" altLang="en-US"/>
              <a:t>执行结果、规则双重过滤，只保留真正能推导隐私的恶意</a:t>
            </a:r>
            <a:r>
              <a:rPr lang="en-US" altLang="zh-CN"/>
              <a:t> SQL </a:t>
            </a:r>
            <a:r>
              <a:rPr lang="zh-CN" altLang="en-US"/>
              <a:t>组合。</a:t>
            </a:r>
            <a:endParaRPr lang="zh-CN" altLang="en-US"/>
          </a:p>
          <a:p>
            <a:r>
              <a:rPr lang="zh-CN" altLang="en-US"/>
              <a:t>良性</a:t>
            </a:r>
            <a:r>
              <a:rPr lang="en-US" altLang="zh-CN"/>
              <a:t> SQL </a:t>
            </a:r>
            <a:r>
              <a:rPr lang="zh-CN" altLang="en-US"/>
              <a:t>集合构建</a:t>
            </a:r>
            <a:endParaRPr lang="zh-CN" altLang="en-US"/>
          </a:p>
          <a:p>
            <a:r>
              <a:rPr lang="zh-CN" altLang="en-US"/>
              <a:t>分为两类：</a:t>
            </a:r>
            <a:endParaRPr lang="zh-CN" altLang="en-US"/>
          </a:p>
          <a:p>
            <a:r>
              <a:rPr lang="zh-CN" altLang="en-US"/>
              <a:t>软安全样本：对恶意</a:t>
            </a:r>
            <a:r>
              <a:rPr lang="en-US" altLang="zh-CN"/>
              <a:t> SQL </a:t>
            </a:r>
            <a:r>
              <a:rPr lang="zh-CN" altLang="en-US"/>
              <a:t>做反事实改写，破坏攻击逻辑；</a:t>
            </a:r>
            <a:endParaRPr lang="zh-CN" altLang="en-US"/>
          </a:p>
          <a:p>
            <a:r>
              <a:rPr lang="zh-CN" altLang="en-US"/>
              <a:t>硬安全样本：从完全无关的无害数据集中抽取正常</a:t>
            </a:r>
            <a:r>
              <a:rPr lang="en-US" altLang="zh-CN"/>
              <a:t> SQL</a:t>
            </a:r>
            <a:r>
              <a:rPr lang="zh-CN" altLang="en-US"/>
              <a:t>。</a:t>
            </a:r>
            <a:endParaRPr lang="zh-CN" altLang="en-US"/>
          </a:p>
          <a:p>
            <a:r>
              <a:rPr lang="en-US" altLang="zh-CN"/>
              <a:t>SQL </a:t>
            </a:r>
            <a:r>
              <a:rPr lang="zh-CN" altLang="en-US"/>
              <a:t>转自然语言</a:t>
            </a:r>
            <a:r>
              <a:rPr lang="en-US" altLang="zh-CN"/>
              <a:t> + </a:t>
            </a:r>
            <a:r>
              <a:rPr lang="zh-CN" altLang="en-US"/>
              <a:t>双重校验</a:t>
            </a:r>
            <a:endParaRPr lang="zh-CN" altLang="en-US"/>
          </a:p>
          <a:p>
            <a:r>
              <a:rPr lang="zh-CN" altLang="en-US"/>
              <a:t>把所有</a:t>
            </a:r>
            <a:r>
              <a:rPr lang="en-US" altLang="zh-CN"/>
              <a:t> SQL </a:t>
            </a:r>
            <a:r>
              <a:rPr lang="zh-CN" altLang="en-US"/>
              <a:t>语句翻译成自然问句，并且做两轮校验：先用</a:t>
            </a:r>
            <a:r>
              <a:rPr lang="en-US" altLang="zh-CN"/>
              <a:t> NL </a:t>
            </a:r>
            <a:r>
              <a:rPr lang="zh-CN" altLang="en-US"/>
              <a:t>转回</a:t>
            </a:r>
            <a:r>
              <a:rPr lang="en-US" altLang="zh-CN"/>
              <a:t> SQL</a:t>
            </a:r>
            <a:r>
              <a:rPr lang="zh-CN" altLang="en-US"/>
              <a:t>，对比执行结果是否一致。只有语义、执行结果完全匹配的样本，才会被保留，最终拼接成多轮交互样本。</a:t>
            </a:r>
            <a:endParaRPr lang="zh-CN" altLang="en-US"/>
          </a:p>
          <a:p>
            <a:r>
              <a:rPr lang="zh-CN" altLang="en-US"/>
              <a:t>整套流程完全自动化，省去了人工标注的巨大成本。</a:t>
            </a:r>
            <a:endParaRPr lang="zh-CN" altLang="en-US"/>
          </a:p>
          <a:p>
            <a:endParaRPr lang="zh-CN" alt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p>
            <a:r>
              <a:rPr lang="zh-CN" altLang="en-US"/>
              <a:t>有了交互样本，论文进一步为每条样本生成混合思维链</a:t>
            </a:r>
            <a:r>
              <a:rPr lang="en-US" altLang="zh-CN"/>
              <a:t> H-CoT</a:t>
            </a:r>
            <a:r>
              <a:rPr lang="zh-CN" altLang="en-US"/>
              <a:t>，这是提升模型推理能力的关键设计。</a:t>
            </a:r>
            <a:endParaRPr lang="zh-CN" altLang="en-US"/>
          </a:p>
          <a:p>
            <a:r>
              <a:rPr lang="en-US" altLang="zh-CN"/>
              <a:t>H-CoT </a:t>
            </a:r>
            <a:r>
              <a:rPr lang="zh-CN" altLang="en-US"/>
              <a:t>由两个独立的推理链组成：</a:t>
            </a:r>
            <a:endParaRPr lang="zh-CN" altLang="en-US"/>
          </a:p>
          <a:p>
            <a:r>
              <a:rPr lang="en-US" altLang="zh-CN"/>
              <a:t>Safety-CoT</a:t>
            </a:r>
            <a:r>
              <a:rPr lang="zh-CN" altLang="en-US"/>
              <a:t>（安全推理链）：模拟人工审计的思路，一步步分析当前查询是否触碰安全约束、是否存在隐私泄露风险。</a:t>
            </a:r>
            <a:endParaRPr lang="zh-CN" altLang="en-US"/>
          </a:p>
          <a:p>
            <a:r>
              <a:rPr lang="en-US" altLang="zh-CN"/>
              <a:t>SQL-CoT</a:t>
            </a:r>
            <a:r>
              <a:rPr lang="zh-CN" altLang="en-US"/>
              <a:t>（</a:t>
            </a:r>
            <a:r>
              <a:rPr lang="en-US" altLang="zh-CN"/>
              <a:t>SQL </a:t>
            </a:r>
            <a:r>
              <a:rPr lang="zh-CN" altLang="en-US"/>
              <a:t>推理链）：专注完成标准的「自然语言转</a:t>
            </a:r>
            <a:r>
              <a:rPr lang="en-US" altLang="zh-CN"/>
              <a:t> SQL</a:t>
            </a:r>
            <a:r>
              <a:rPr lang="zh-CN" altLang="en-US"/>
              <a:t>」逻辑，保证正常查询能力。</a:t>
            </a:r>
            <a:endParaRPr lang="zh-CN" altLang="en-US"/>
          </a:p>
          <a:p>
            <a:r>
              <a:rPr lang="zh-CN" altLang="en-US"/>
              <a:t>同时论文增加了语义一致性筛选策略：对同一条样本生成多组推理链，通过句嵌入、余弦相似度计算，筛选出逻辑最通顺、质量最高的版本。</a:t>
            </a:r>
            <a:endParaRPr lang="zh-CN" altLang="en-US"/>
          </a:p>
          <a:p>
            <a:r>
              <a:rPr lang="zh-CN" altLang="en-US"/>
              <a:t>两条推理链拼接在一起，就形成了最终的混合思维，作为模型的训练监督信号。</a:t>
            </a:r>
            <a:endParaRPr lang="zh-CN" alt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p>
            <a:r>
              <a:rPr lang="zh-CN" altLang="en-US"/>
              <a:t>接下来介绍本文核心创新点：交替偏好优化</a:t>
            </a:r>
            <a:r>
              <a:rPr lang="en-US" altLang="zh-CN"/>
              <a:t> APO</a:t>
            </a:r>
            <a:endParaRPr lang="en-US" altLang="zh-CN"/>
          </a:p>
          <a:p>
            <a:r>
              <a:rPr lang="zh-CN" altLang="en-US"/>
              <a:t>传统直接偏好优化</a:t>
            </a:r>
            <a:r>
              <a:rPr lang="en-US" altLang="zh-CN"/>
              <a:t> DPO </a:t>
            </a:r>
            <a:r>
              <a:rPr lang="zh-CN" altLang="en-US"/>
              <a:t>算法在该场景下存在明显短板，本文提出两阶段改进方案。</a:t>
            </a:r>
            <a:endParaRPr lang="zh-CN" altLang="en-US"/>
          </a:p>
          <a:p>
            <a:r>
              <a:rPr lang="zh-CN" altLang="en-US"/>
              <a:t>第一阶段：推理预热（</a:t>
            </a:r>
            <a:r>
              <a:rPr lang="en-US" altLang="zh-CN"/>
              <a:t>SFT </a:t>
            </a:r>
            <a:r>
              <a:rPr lang="zh-CN" altLang="en-US"/>
              <a:t>有监督微调）</a:t>
            </a:r>
            <a:endParaRPr lang="zh-CN" altLang="en-US"/>
          </a:p>
          <a:p>
            <a:r>
              <a:rPr lang="zh-CN" altLang="en-US"/>
              <a:t>使用上一步生成的</a:t>
            </a:r>
            <a:r>
              <a:rPr lang="en-US" altLang="zh-CN"/>
              <a:t> H-CoT </a:t>
            </a:r>
            <a:r>
              <a:rPr lang="zh-CN" altLang="en-US"/>
              <a:t>数据集对模型做基础微调。</a:t>
            </a:r>
            <a:endParaRPr lang="zh-CN" altLang="en-US"/>
          </a:p>
          <a:p>
            <a:r>
              <a:rPr lang="zh-CN" altLang="en-US"/>
              <a:t>这里有一个关键设计：无论当前查询是否危险，模型都必须完整输出</a:t>
            </a:r>
            <a:r>
              <a:rPr lang="en-US" altLang="zh-CN"/>
              <a:t> SQL </a:t>
            </a:r>
            <a:r>
              <a:rPr lang="zh-CN" altLang="en-US"/>
              <a:t>推理过程。</a:t>
            </a:r>
            <a:endParaRPr lang="zh-CN" altLang="en-US"/>
          </a:p>
          <a:p>
            <a:r>
              <a:rPr lang="zh-CN" altLang="en-US"/>
              <a:t>这么做的目的是防止模型只学习拦截逻辑、荒废</a:t>
            </a:r>
            <a:r>
              <a:rPr lang="en-US" altLang="zh-CN"/>
              <a:t> SQL </a:t>
            </a:r>
            <a:r>
              <a:rPr lang="zh-CN" altLang="en-US"/>
              <a:t>生成能力，避免模型能力失衡，打好双重能力的基础。</a:t>
            </a:r>
            <a:endParaRPr lang="zh-CN" altLang="en-US"/>
          </a:p>
          <a:p>
            <a:r>
              <a:rPr lang="zh-CN" altLang="en-US"/>
              <a:t>第二阶段：交替偏好优化</a:t>
            </a:r>
            <a:r>
              <a:rPr lang="en-US" altLang="zh-CN"/>
              <a:t> APO</a:t>
            </a:r>
            <a:endParaRPr lang="en-US" altLang="zh-CN"/>
          </a:p>
          <a:p>
            <a:r>
              <a:rPr lang="zh-CN" altLang="en-US"/>
              <a:t>传统</a:t>
            </a:r>
            <a:r>
              <a:rPr lang="en-US" altLang="zh-CN"/>
              <a:t> DPO </a:t>
            </a:r>
            <a:r>
              <a:rPr lang="zh-CN" altLang="en-US"/>
              <a:t>有两大痛点：第一高度依赖人工标注偏好数据；第二在「安全」和「</a:t>
            </a:r>
            <a:r>
              <a:rPr lang="en-US" altLang="zh-CN"/>
              <a:t>SQL </a:t>
            </a:r>
            <a:r>
              <a:rPr lang="zh-CN" altLang="en-US"/>
              <a:t>生成」两个目标同时优化时，容易出现训练震荡、效果不稳定。</a:t>
            </a:r>
            <a:endParaRPr lang="zh-CN" altLang="en-US"/>
          </a:p>
          <a:p>
            <a:r>
              <a:rPr lang="zh-CN" altLang="en-US"/>
              <a:t>针对这些问题，</a:t>
            </a:r>
            <a:r>
              <a:rPr lang="en-US" altLang="zh-CN"/>
              <a:t>APO </a:t>
            </a:r>
            <a:r>
              <a:rPr lang="zh-CN" altLang="en-US"/>
              <a:t>做出三点改进：</a:t>
            </a:r>
            <a:endParaRPr lang="zh-CN" altLang="en-US"/>
          </a:p>
          <a:p>
            <a:r>
              <a:rPr lang="zh-CN" altLang="en-US"/>
              <a:t>自动划分偏好样本：依靠安全校验器、</a:t>
            </a:r>
            <a:r>
              <a:rPr lang="en-US" altLang="zh-CN"/>
              <a:t>SQL </a:t>
            </a:r>
            <a:r>
              <a:rPr lang="zh-CN" altLang="en-US"/>
              <a:t>执行器的反馈，全程自动区分优质样本、劣质样本，完全不需要人工标注；</a:t>
            </a:r>
            <a:endParaRPr lang="zh-CN" altLang="en-US"/>
          </a:p>
          <a:p>
            <a:r>
              <a:rPr lang="zh-CN" altLang="en-US"/>
              <a:t>分层筛选样本：把样本分为「优选样本」（安全判断、</a:t>
            </a:r>
            <a:r>
              <a:rPr lang="en-US" altLang="zh-CN"/>
              <a:t>SQL </a:t>
            </a:r>
            <a:r>
              <a:rPr lang="zh-CN" altLang="en-US"/>
              <a:t>结果全都正确）和「拒绝样本」；对于同时出错的样本直接作为负样本，对于只错一项的样本，保留正确推理片段、替换错误部分；</a:t>
            </a:r>
            <a:endParaRPr lang="zh-CN" altLang="en-US"/>
          </a:p>
          <a:p>
            <a:r>
              <a:rPr lang="zh-CN" altLang="en-US"/>
              <a:t>交替优化：让模型轮流学习安全判断、</a:t>
            </a:r>
            <a:r>
              <a:rPr lang="en-US" altLang="zh-CN"/>
              <a:t>SQL </a:t>
            </a:r>
            <a:r>
              <a:rPr lang="zh-CN" altLang="en-US"/>
              <a:t>生成两大目标，彻底解决</a:t>
            </a:r>
            <a:r>
              <a:rPr lang="en-US" altLang="zh-CN"/>
              <a:t> DPO </a:t>
            </a:r>
            <a:r>
              <a:rPr lang="zh-CN" altLang="en-US"/>
              <a:t>的多目标训练震荡问题。</a:t>
            </a:r>
            <a:endParaRPr lang="zh-CN" altLang="en-US"/>
          </a:p>
          <a:p>
            <a:r>
              <a:rPr lang="zh-CN" altLang="en-US"/>
              <a:t>这套优化方案，在不增加人工成本的前提下，同时提升模型安全能力与查询能力。</a:t>
            </a:r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组合 9"/>
          <p:cNvGrpSpPr/>
          <p:nvPr userDrawn="1"/>
        </p:nvGrpSpPr>
        <p:grpSpPr>
          <a:xfrm>
            <a:off x="0" y="83920"/>
            <a:ext cx="479291" cy="648455"/>
            <a:chOff x="0" y="7719"/>
            <a:chExt cx="359468" cy="648455"/>
          </a:xfrm>
        </p:grpSpPr>
        <p:sp>
          <p:nvSpPr>
            <p:cNvPr id="11" name="任意多边形: 形状 10"/>
            <p:cNvSpPr/>
            <p:nvPr/>
          </p:nvSpPr>
          <p:spPr bwMode="auto">
            <a:xfrm>
              <a:off x="0" y="7719"/>
              <a:ext cx="359468" cy="648455"/>
            </a:xfrm>
            <a:custGeom>
              <a:avLst/>
              <a:gdLst>
                <a:gd name="connsiteX0" fmla="*/ 0 w 359468"/>
                <a:gd name="connsiteY0" fmla="*/ 0 h 648455"/>
                <a:gd name="connsiteX1" fmla="*/ 8446 w 359468"/>
                <a:gd name="connsiteY1" fmla="*/ 41836 h 648455"/>
                <a:gd name="connsiteX2" fmla="*/ 107502 w 359468"/>
                <a:gd name="connsiteY2" fmla="*/ 107494 h 648455"/>
                <a:gd name="connsiteX3" fmla="*/ 144455 w 359468"/>
                <a:gd name="connsiteY3" fmla="*/ 107494 h 648455"/>
                <a:gd name="connsiteX4" fmla="*/ 359468 w 359468"/>
                <a:gd name="connsiteY4" fmla="*/ 322938 h 648455"/>
                <a:gd name="connsiteX5" fmla="*/ 144455 w 359468"/>
                <a:gd name="connsiteY5" fmla="*/ 538382 h 648455"/>
                <a:gd name="connsiteX6" fmla="*/ 94727 w 359468"/>
                <a:gd name="connsiteY6" fmla="*/ 538382 h 648455"/>
                <a:gd name="connsiteX7" fmla="*/ 107502 w 359468"/>
                <a:gd name="connsiteY7" fmla="*/ 540961 h 648455"/>
                <a:gd name="connsiteX8" fmla="*/ 8446 w 359468"/>
                <a:gd name="connsiteY8" fmla="*/ 606620 h 648455"/>
                <a:gd name="connsiteX9" fmla="*/ 0 w 359468"/>
                <a:gd name="connsiteY9" fmla="*/ 648455 h 6484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59468" h="648455">
                  <a:moveTo>
                    <a:pt x="0" y="0"/>
                  </a:moveTo>
                  <a:lnTo>
                    <a:pt x="8446" y="41836"/>
                  </a:lnTo>
                  <a:cubicBezTo>
                    <a:pt x="24766" y="80420"/>
                    <a:pt x="62972" y="107494"/>
                    <a:pt x="107502" y="107494"/>
                  </a:cubicBezTo>
                  <a:lnTo>
                    <a:pt x="144455" y="107494"/>
                  </a:lnTo>
                  <a:cubicBezTo>
                    <a:pt x="263203" y="107494"/>
                    <a:pt x="359468" y="203952"/>
                    <a:pt x="359468" y="322938"/>
                  </a:cubicBezTo>
                  <a:cubicBezTo>
                    <a:pt x="359468" y="441924"/>
                    <a:pt x="263203" y="538382"/>
                    <a:pt x="144455" y="538382"/>
                  </a:cubicBezTo>
                  <a:lnTo>
                    <a:pt x="94727" y="538382"/>
                  </a:lnTo>
                  <a:lnTo>
                    <a:pt x="107502" y="540961"/>
                  </a:lnTo>
                  <a:cubicBezTo>
                    <a:pt x="62972" y="540961"/>
                    <a:pt x="24766" y="568035"/>
                    <a:pt x="8446" y="606620"/>
                  </a:cubicBezTo>
                  <a:lnTo>
                    <a:pt x="0" y="648455"/>
                  </a:lnTo>
                  <a:close/>
                </a:path>
              </a:pathLst>
            </a:custGeom>
            <a:gradFill>
              <a:gsLst>
                <a:gs pos="0">
                  <a:schemeClr val="tx2"/>
                </a:gs>
                <a:gs pos="100000">
                  <a:schemeClr val="tx2">
                    <a:lumMod val="75000"/>
                  </a:schemeClr>
                </a:gs>
              </a:gsLst>
              <a:lin ang="2700000" scaled="1"/>
            </a:gradFill>
            <a:ln w="38100">
              <a:noFill/>
            </a:ln>
            <a:effectLst>
              <a:outerShdw blurRad="381000" dist="63500" dir="5400000" sx="90000" sy="90000" algn="t" rotWithShape="0">
                <a:schemeClr val="accent1">
                  <a:alpha val="2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0" tIns="0" rIns="0" bIns="0" numCol="1" spcCol="0" rtlCol="0" fromWordArt="0" anchor="ctr" anchorCtr="0" forceAA="0" compatLnSpc="1">
              <a:noAutofit/>
            </a:bodyPr>
            <a:lstStyle/>
            <a:p>
              <a:pPr lvl="0" algn="ctr"/>
              <a:endParaRPr lang="en-US" sz="2000" kern="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12" name="等腰三角形 11"/>
            <p:cNvSpPr/>
            <p:nvPr/>
          </p:nvSpPr>
          <p:spPr bwMode="auto">
            <a:xfrm rot="5400000">
              <a:off x="138848" y="295601"/>
              <a:ext cx="81328" cy="70110"/>
            </a:xfrm>
            <a:prstGeom prst="triangle">
              <a:avLst/>
            </a:prstGeom>
            <a:solidFill>
              <a:schemeClr val="bg1"/>
            </a:solidFill>
            <a:ln w="38100">
              <a:noFill/>
            </a:ln>
            <a:effectLst>
              <a:outerShdw blurRad="381000" dist="63500" dir="5400000" sx="90000" sy="90000" algn="t" rotWithShape="0">
                <a:schemeClr val="accent1">
                  <a:alpha val="2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0" tIns="0" rIns="0" bIns="0" numCol="1" spcCol="0" rtlCol="0" fromWordArt="0" anchor="ctr" anchorCtr="0" forceAA="0" compatLnSpc="1">
              <a:noAutofit/>
            </a:bodyPr>
            <a:lstStyle/>
            <a:p>
              <a:pPr lvl="0" algn="ctr"/>
              <a:endParaRPr lang="en-US" sz="2000" kern="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</p:grpSp>
      <p:sp>
        <p:nvSpPr>
          <p:cNvPr id="7" name="内容占位符 6"/>
          <p:cNvSpPr>
            <a:spLocks noGrp="1"/>
          </p:cNvSpPr>
          <p:nvPr>
            <p:ph sz="quarter" idx="11"/>
          </p:nvPr>
        </p:nvSpPr>
        <p:spPr>
          <a:xfrm>
            <a:off x="479291" y="993589"/>
            <a:ext cx="11136976" cy="5362764"/>
          </a:xfr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120000"/>
              </a:lnSpc>
              <a:buClr>
                <a:schemeClr val="tx2">
                  <a:lumMod val="60000"/>
                  <a:lumOff val="40000"/>
                </a:schemeClr>
              </a:buClr>
              <a:buFont typeface="Wingdings" panose="05000000000000000000" pitchFamily="2" charset="2"/>
              <a:buChar char="p"/>
              <a:defRPr lang="zh-CN" altLang="en-US" sz="28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algn="l" defTabSz="914400" rtl="0" eaLnBrk="1" latinLnBrk="0" hangingPunct="1">
              <a:lnSpc>
                <a:spcPct val="120000"/>
              </a:lnSpc>
              <a:buClr>
                <a:schemeClr val="accent1">
                  <a:lumMod val="60000"/>
                  <a:lumOff val="40000"/>
                </a:schemeClr>
              </a:buClr>
              <a:defRPr lang="zh-CN" altLang="en-US" sz="24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1600" indent="-457200" algn="l" defTabSz="914400" rtl="0" eaLnBrk="1" latinLnBrk="0" hangingPunct="1">
              <a:lnSpc>
                <a:spcPct val="120000"/>
              </a:lnSpc>
              <a:buClr>
                <a:schemeClr val="tx2">
                  <a:lumMod val="60000"/>
                  <a:lumOff val="40000"/>
                </a:schemeClr>
              </a:buClr>
              <a:buFont typeface="Wingdings" panose="05000000000000000000" pitchFamily="2" charset="2"/>
              <a:buChar char="Ø"/>
              <a:defRPr lang="zh-CN" altLang="en-US" sz="2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20000"/>
              </a:lnSpc>
              <a:buClr>
                <a:schemeClr val="tx2">
                  <a:lumMod val="60000"/>
                  <a:lumOff val="40000"/>
                </a:schemeClr>
              </a:buClr>
              <a:buFont typeface="Wingdings" panose="05000000000000000000" pitchFamily="2" charset="2"/>
              <a:buChar char="ü"/>
              <a:defRPr lang="zh-CN" altLang="en-US" sz="18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algn="l" defTabSz="914400" rtl="0" eaLnBrk="1" latinLnBrk="0" hangingPunct="1">
              <a:lnSpc>
                <a:spcPct val="120000"/>
              </a:lnSpc>
              <a:buClr>
                <a:schemeClr val="tx2">
                  <a:lumMod val="60000"/>
                  <a:lumOff val="40000"/>
                </a:schemeClr>
              </a:buClr>
              <a:defRPr lang="zh-CN" altLang="en-US" sz="24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二级</a:t>
            </a:r>
            <a:endParaRPr lang="zh-CN" altLang="en-US" dirty="0"/>
          </a:p>
          <a:p>
            <a:pPr lvl="2"/>
            <a:r>
              <a:rPr lang="zh-CN" altLang="en-US" dirty="0"/>
              <a:t>三级</a:t>
            </a:r>
            <a:endParaRPr lang="zh-CN" altLang="en-US" dirty="0"/>
          </a:p>
          <a:p>
            <a:pPr lvl="3"/>
            <a:r>
              <a:rPr lang="zh-CN" altLang="en-US" dirty="0"/>
              <a:t>四级</a:t>
            </a:r>
            <a:endParaRPr lang="zh-CN" altLang="en-US" dirty="0"/>
          </a:p>
          <a:p>
            <a:pPr lvl="4"/>
            <a:r>
              <a:rPr lang="zh-CN" altLang="en-US" dirty="0"/>
              <a:t>五级</a:t>
            </a:r>
            <a:endParaRPr lang="zh-CN" altLang="en-US" dirty="0"/>
          </a:p>
        </p:txBody>
      </p:sp>
      <p:sp>
        <p:nvSpPr>
          <p:cNvPr id="9" name="灯片编号占位符 15"/>
          <p:cNvSpPr>
            <a:spLocks noGrp="1"/>
          </p:cNvSpPr>
          <p:nvPr>
            <p:ph type="sldNum" sz="quarter" idx="13"/>
          </p:nvPr>
        </p:nvSpPr>
        <p:spPr>
          <a:xfrm>
            <a:off x="11616267" y="6515100"/>
            <a:ext cx="325205" cy="243904"/>
          </a:xfrm>
          <a:prstGeom prst="round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</p:spPr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noAutofit/>
          </a:bodyPr>
          <a:lstStyle>
            <a:lvl1pPr algn="ctr">
              <a:defRPr lang="zh-CN" altLang="en-US" sz="1000" i="0" u="none" strike="noStrike" cap="none" normalizeH="0" baseline="0" smtClean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90204" pitchFamily="34" charset="0"/>
                <a:ea typeface="微软雅黑" panose="020B0503020204020204" charset="-122"/>
              </a:defRPr>
            </a:lvl1pPr>
          </a:lstStyle>
          <a:p>
            <a:pPr marL="342900" indent="-342900">
              <a:lnSpc>
                <a:spcPct val="110000"/>
              </a:lnSpc>
              <a:spcBef>
                <a:spcPct val="20000"/>
              </a:spcBef>
              <a:buClr>
                <a:schemeClr val="hlink"/>
              </a:buClr>
              <a:buSzPct val="50000"/>
            </a:pPr>
            <a:fld id="{3700298D-0D92-4BAD-A09B-BDA52E8803DB}" type="slidenum">
              <a:rPr lang="en-US" smtClean="0"/>
            </a:fld>
            <a:endParaRPr lang="en-US" dirty="0"/>
          </a:p>
        </p:txBody>
      </p:sp>
      <p:sp>
        <p:nvSpPr>
          <p:cNvPr id="14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zh-CN" altLang="en-US"/>
              <a:t>张昱：现代编译原理与实验体系的建设探索</a:t>
            </a:r>
            <a:endParaRPr lang="zh-CN" altLang="en-US" dirty="0"/>
          </a:p>
        </p:txBody>
      </p:sp>
      <p:sp>
        <p:nvSpPr>
          <p:cNvPr id="15" name="Footer Placeholder 4"/>
          <p:cNvSpPr txBox="1"/>
          <p:nvPr userDrawn="1"/>
        </p:nvSpPr>
        <p:spPr>
          <a:xfrm>
            <a:off x="192609" y="6356351"/>
            <a:ext cx="167037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zh-CN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dirty="0"/>
              <a:t>S4Plus-USTC</a:t>
            </a:r>
            <a:r>
              <a:rPr lang="zh-CN" altLang="en-US" dirty="0"/>
              <a:t>研究组</a:t>
            </a:r>
            <a:endParaRPr lang="zh-CN" altLang="en-US" dirty="0"/>
          </a:p>
        </p:txBody>
      </p:sp>
      <p:grpSp>
        <p:nvGrpSpPr>
          <p:cNvPr id="19" name="组合 18"/>
          <p:cNvGrpSpPr/>
          <p:nvPr/>
        </p:nvGrpSpPr>
        <p:grpSpPr>
          <a:xfrm>
            <a:off x="644126" y="141402"/>
            <a:ext cx="9910991" cy="606530"/>
            <a:chOff x="644126" y="141402"/>
            <a:chExt cx="9910991" cy="606530"/>
          </a:xfrm>
        </p:grpSpPr>
        <p:sp>
          <p:nvSpPr>
            <p:cNvPr id="20" name="任意多边形: 形状 19"/>
            <p:cNvSpPr/>
            <p:nvPr/>
          </p:nvSpPr>
          <p:spPr>
            <a:xfrm>
              <a:off x="644126" y="141402"/>
              <a:ext cx="2914143" cy="590973"/>
            </a:xfrm>
            <a:custGeom>
              <a:avLst/>
              <a:gdLst>
                <a:gd name="connsiteX0" fmla="*/ 0 w 2914143"/>
                <a:gd name="connsiteY0" fmla="*/ 0 h 590973"/>
                <a:gd name="connsiteX1" fmla="*/ 2618657 w 2914143"/>
                <a:gd name="connsiteY1" fmla="*/ 0 h 590973"/>
                <a:gd name="connsiteX2" fmla="*/ 2914143 w 2914143"/>
                <a:gd name="connsiteY2" fmla="*/ 295487 h 590973"/>
                <a:gd name="connsiteX3" fmla="*/ 2618657 w 2914143"/>
                <a:gd name="connsiteY3" fmla="*/ 590973 h 590973"/>
                <a:gd name="connsiteX4" fmla="*/ 0 w 2914143"/>
                <a:gd name="connsiteY4" fmla="*/ 590973 h 590973"/>
                <a:gd name="connsiteX5" fmla="*/ 0 w 2914143"/>
                <a:gd name="connsiteY5" fmla="*/ 0 h 5909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914143" h="590973">
                  <a:moveTo>
                    <a:pt x="0" y="0"/>
                  </a:moveTo>
                  <a:lnTo>
                    <a:pt x="2618657" y="0"/>
                  </a:lnTo>
                  <a:lnTo>
                    <a:pt x="2914143" y="295487"/>
                  </a:lnTo>
                  <a:lnTo>
                    <a:pt x="2618657" y="590973"/>
                  </a:lnTo>
                  <a:lnTo>
                    <a:pt x="0" y="59097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57CB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22682" tIns="61341" rIns="178414" bIns="61341" numCol="1" spcCol="1270" anchor="ctr" anchorCtr="0">
              <a:noAutofit/>
            </a:bodyPr>
            <a:lstStyle/>
            <a:p>
              <a:pPr marL="0" lvl="0" indent="0" algn="ctr" defTabSz="10223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zh-CN" altLang="en-US" sz="2300" b="0" kern="1200" dirty="0"/>
            </a:p>
          </p:txBody>
        </p:sp>
        <p:sp>
          <p:nvSpPr>
            <p:cNvPr id="21" name="任意多边形: 形状 20"/>
            <p:cNvSpPr/>
            <p:nvPr userDrawn="1"/>
          </p:nvSpPr>
          <p:spPr>
            <a:xfrm>
              <a:off x="2973989" y="148419"/>
              <a:ext cx="2914143" cy="599513"/>
            </a:xfrm>
            <a:custGeom>
              <a:avLst/>
              <a:gdLst>
                <a:gd name="connsiteX0" fmla="*/ 0 w 2914143"/>
                <a:gd name="connsiteY0" fmla="*/ 0 h 590973"/>
                <a:gd name="connsiteX1" fmla="*/ 2618657 w 2914143"/>
                <a:gd name="connsiteY1" fmla="*/ 0 h 590973"/>
                <a:gd name="connsiteX2" fmla="*/ 2914143 w 2914143"/>
                <a:gd name="connsiteY2" fmla="*/ 295487 h 590973"/>
                <a:gd name="connsiteX3" fmla="*/ 2618657 w 2914143"/>
                <a:gd name="connsiteY3" fmla="*/ 590973 h 590973"/>
                <a:gd name="connsiteX4" fmla="*/ 0 w 2914143"/>
                <a:gd name="connsiteY4" fmla="*/ 590973 h 590973"/>
                <a:gd name="connsiteX5" fmla="*/ 295487 w 2914143"/>
                <a:gd name="connsiteY5" fmla="*/ 295487 h 590973"/>
                <a:gd name="connsiteX6" fmla="*/ 0 w 2914143"/>
                <a:gd name="connsiteY6" fmla="*/ 0 h 5909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914143" h="590973">
                  <a:moveTo>
                    <a:pt x="0" y="0"/>
                  </a:moveTo>
                  <a:lnTo>
                    <a:pt x="2618657" y="0"/>
                  </a:lnTo>
                  <a:lnTo>
                    <a:pt x="2914143" y="295487"/>
                  </a:lnTo>
                  <a:lnTo>
                    <a:pt x="2618657" y="590973"/>
                  </a:lnTo>
                  <a:lnTo>
                    <a:pt x="0" y="590973"/>
                  </a:lnTo>
                  <a:lnTo>
                    <a:pt x="295487" y="29548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FACE8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387499" tIns="61341" rIns="326157" bIns="61341" numCol="1" spcCol="1270" anchor="ctr" anchorCtr="0">
              <a:noAutofit/>
            </a:bodyPr>
            <a:lstStyle/>
            <a:p>
              <a:pPr marL="0" lvl="0" indent="0" algn="ctr" defTabSz="10223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zh-CN" altLang="en-US" sz="2300" kern="1200" dirty="0"/>
            </a:p>
          </p:txBody>
        </p:sp>
        <p:sp>
          <p:nvSpPr>
            <p:cNvPr id="22" name="任意多边形: 形状 21"/>
            <p:cNvSpPr/>
            <p:nvPr/>
          </p:nvSpPr>
          <p:spPr>
            <a:xfrm>
              <a:off x="5309659" y="141402"/>
              <a:ext cx="2914143" cy="590973"/>
            </a:xfrm>
            <a:custGeom>
              <a:avLst/>
              <a:gdLst>
                <a:gd name="connsiteX0" fmla="*/ 0 w 2914143"/>
                <a:gd name="connsiteY0" fmla="*/ 0 h 590973"/>
                <a:gd name="connsiteX1" fmla="*/ 2618657 w 2914143"/>
                <a:gd name="connsiteY1" fmla="*/ 0 h 590973"/>
                <a:gd name="connsiteX2" fmla="*/ 2914143 w 2914143"/>
                <a:gd name="connsiteY2" fmla="*/ 295487 h 590973"/>
                <a:gd name="connsiteX3" fmla="*/ 2618657 w 2914143"/>
                <a:gd name="connsiteY3" fmla="*/ 590973 h 590973"/>
                <a:gd name="connsiteX4" fmla="*/ 0 w 2914143"/>
                <a:gd name="connsiteY4" fmla="*/ 590973 h 590973"/>
                <a:gd name="connsiteX5" fmla="*/ 295487 w 2914143"/>
                <a:gd name="connsiteY5" fmla="*/ 295487 h 590973"/>
                <a:gd name="connsiteX6" fmla="*/ 0 w 2914143"/>
                <a:gd name="connsiteY6" fmla="*/ 0 h 5909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914143" h="590973">
                  <a:moveTo>
                    <a:pt x="0" y="0"/>
                  </a:moveTo>
                  <a:lnTo>
                    <a:pt x="2618657" y="0"/>
                  </a:lnTo>
                  <a:lnTo>
                    <a:pt x="2914143" y="295487"/>
                  </a:lnTo>
                  <a:lnTo>
                    <a:pt x="2618657" y="590973"/>
                  </a:lnTo>
                  <a:lnTo>
                    <a:pt x="0" y="590973"/>
                  </a:lnTo>
                  <a:lnTo>
                    <a:pt x="295487" y="29548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FACE8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387499" tIns="61341" rIns="326157" bIns="61341" numCol="1" spcCol="1270" anchor="ctr" anchorCtr="0">
              <a:noAutofit/>
            </a:bodyPr>
            <a:lstStyle/>
            <a:p>
              <a:pPr marL="0" lvl="0" indent="0" algn="ctr" defTabSz="10223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zh-CN" altLang="en-US" sz="2300" kern="1200" dirty="0"/>
            </a:p>
          </p:txBody>
        </p:sp>
        <p:sp>
          <p:nvSpPr>
            <p:cNvPr id="23" name="任意多边形: 形状 22"/>
            <p:cNvSpPr/>
            <p:nvPr/>
          </p:nvSpPr>
          <p:spPr>
            <a:xfrm>
              <a:off x="7640974" y="141402"/>
              <a:ext cx="2914143" cy="590973"/>
            </a:xfrm>
            <a:custGeom>
              <a:avLst/>
              <a:gdLst>
                <a:gd name="connsiteX0" fmla="*/ 0 w 2914143"/>
                <a:gd name="connsiteY0" fmla="*/ 0 h 590973"/>
                <a:gd name="connsiteX1" fmla="*/ 2618657 w 2914143"/>
                <a:gd name="connsiteY1" fmla="*/ 0 h 590973"/>
                <a:gd name="connsiteX2" fmla="*/ 2914143 w 2914143"/>
                <a:gd name="connsiteY2" fmla="*/ 295487 h 590973"/>
                <a:gd name="connsiteX3" fmla="*/ 2618657 w 2914143"/>
                <a:gd name="connsiteY3" fmla="*/ 590973 h 590973"/>
                <a:gd name="connsiteX4" fmla="*/ 0 w 2914143"/>
                <a:gd name="connsiteY4" fmla="*/ 590973 h 590973"/>
                <a:gd name="connsiteX5" fmla="*/ 295487 w 2914143"/>
                <a:gd name="connsiteY5" fmla="*/ 295487 h 590973"/>
                <a:gd name="connsiteX6" fmla="*/ 0 w 2914143"/>
                <a:gd name="connsiteY6" fmla="*/ 0 h 5909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914143" h="590973">
                  <a:moveTo>
                    <a:pt x="0" y="0"/>
                  </a:moveTo>
                  <a:lnTo>
                    <a:pt x="2618657" y="0"/>
                  </a:lnTo>
                  <a:lnTo>
                    <a:pt x="2914143" y="295487"/>
                  </a:lnTo>
                  <a:lnTo>
                    <a:pt x="2618657" y="590973"/>
                  </a:lnTo>
                  <a:lnTo>
                    <a:pt x="0" y="590973"/>
                  </a:lnTo>
                  <a:lnTo>
                    <a:pt x="295487" y="29548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FACE8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387499" tIns="61341" rIns="326157" bIns="61341" numCol="1" spcCol="1270" anchor="ctr" anchorCtr="0">
              <a:noAutofit/>
            </a:bodyPr>
            <a:lstStyle/>
            <a:p>
              <a:pPr marL="0" lvl="0" indent="0" algn="ctr" defTabSz="10223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zh-CN" altLang="en-US" sz="2300" kern="1200" dirty="0"/>
            </a:p>
          </p:txBody>
        </p:sp>
      </p:grpSp>
      <p:sp>
        <p:nvSpPr>
          <p:cNvPr id="24" name="标题 23"/>
          <p:cNvSpPr>
            <a:spLocks noGrp="1"/>
          </p:cNvSpPr>
          <p:nvPr>
            <p:ph type="title" hasCustomPrompt="1"/>
          </p:nvPr>
        </p:nvSpPr>
        <p:spPr>
          <a:xfrm>
            <a:off x="644127" y="145589"/>
            <a:ext cx="2636402" cy="586786"/>
          </a:xfrm>
        </p:spPr>
        <p:txBody>
          <a:bodyPr>
            <a:normAutofit/>
          </a:bodyPr>
          <a:lstStyle>
            <a:lvl1pPr>
              <a:defRPr lang="zh-CN" altLang="en-US" sz="2300" kern="1200" dirty="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</a:lstStyle>
          <a:p>
            <a:pPr marL="0" lvl="0" indent="0" algn="ctr" defTabSz="1022350" rtl="0" eaLnBrk="1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zh-CN" altLang="en-US" dirty="0"/>
              <a:t>流程</a:t>
            </a:r>
            <a:r>
              <a:rPr lang="en-US" altLang="zh-CN" dirty="0"/>
              <a:t>1</a:t>
            </a:r>
            <a:endParaRPr lang="zh-CN" altLang="en-US" dirty="0"/>
          </a:p>
        </p:txBody>
      </p:sp>
      <p:sp>
        <p:nvSpPr>
          <p:cNvPr id="29" name="标题 23"/>
          <p:cNvSpPr txBox="1"/>
          <p:nvPr userDrawn="1"/>
        </p:nvSpPr>
        <p:spPr>
          <a:xfrm>
            <a:off x="7640975" y="154127"/>
            <a:ext cx="2914142" cy="5867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zh-CN" altLang="en-US" sz="2300" kern="1200" dirty="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</a:lstStyle>
          <a:p>
            <a:pPr algn="ctr" defTabSz="1022350">
              <a:spcAft>
                <a:spcPct val="35000"/>
              </a:spcAft>
            </a:pPr>
            <a:r>
              <a:rPr lang="zh-CN" altLang="en-US" dirty="0"/>
              <a:t>流程</a:t>
            </a:r>
            <a:r>
              <a:rPr lang="en-US" altLang="zh-CN" dirty="0"/>
              <a:t>4</a:t>
            </a:r>
            <a:endParaRPr lang="zh-CN" altLang="en-US" dirty="0"/>
          </a:p>
        </p:txBody>
      </p:sp>
      <p:sp>
        <p:nvSpPr>
          <p:cNvPr id="31" name="文本占位符 30"/>
          <p:cNvSpPr>
            <a:spLocks noGrp="1"/>
          </p:cNvSpPr>
          <p:nvPr>
            <p:ph type="body" sz="quarter" idx="14" hasCustomPrompt="1"/>
          </p:nvPr>
        </p:nvSpPr>
        <p:spPr>
          <a:xfrm>
            <a:off x="2978344" y="154126"/>
            <a:ext cx="2636403" cy="599513"/>
          </a:xfrm>
        </p:spPr>
        <p:txBody>
          <a:bodyPr anchor="ctr">
            <a:normAutofit/>
          </a:bodyPr>
          <a:lstStyle>
            <a:lvl1pPr marL="0" indent="0" algn="ctr">
              <a:buFont typeface="Arial" panose="020B0604020202090204" pitchFamily="34" charset="0"/>
              <a:buNone/>
              <a:defRPr lang="zh-CN" altLang="en-US" sz="2300" kern="1200" dirty="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zh-CN" altLang="en-US" sz="2300" kern="1200" dirty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流程</a:t>
            </a:r>
            <a:r>
              <a:rPr lang="en-US" altLang="zh-CN" sz="2300" kern="1200" dirty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2</a:t>
            </a:r>
            <a:endParaRPr lang="zh-CN" altLang="en-US" dirty="0"/>
          </a:p>
        </p:txBody>
      </p:sp>
      <p:sp>
        <p:nvSpPr>
          <p:cNvPr id="33" name="内容占位符 32"/>
          <p:cNvSpPr>
            <a:spLocks noGrp="1"/>
          </p:cNvSpPr>
          <p:nvPr>
            <p:ph sz="quarter" idx="15" hasCustomPrompt="1"/>
          </p:nvPr>
        </p:nvSpPr>
        <p:spPr>
          <a:xfrm>
            <a:off x="5721534" y="2294009"/>
            <a:ext cx="2642210" cy="578250"/>
          </a:xfrm>
        </p:spPr>
        <p:txBody>
          <a:bodyPr anchor="ctr">
            <a:normAutofit/>
          </a:bodyPr>
          <a:lstStyle>
            <a:lvl1pPr marL="0" indent="0" algn="ctr">
              <a:buNone/>
              <a:defRPr lang="zh-CN" altLang="en-US" sz="2300" kern="1200" dirty="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</a:lstStyle>
          <a:p>
            <a:pPr marL="0" lv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90204" pitchFamily="34" charset="0"/>
              <a:buNone/>
            </a:pPr>
            <a:r>
              <a:rPr lang="zh-CN" altLang="en-US" dirty="0"/>
              <a:t>流程</a:t>
            </a:r>
            <a:r>
              <a:rPr lang="en-US" altLang="zh-CN" dirty="0"/>
              <a:t>3</a:t>
            </a:r>
            <a:endParaRPr lang="zh-CN" altLang="en-US" dirty="0"/>
          </a:p>
        </p:txBody>
      </p:sp>
      <p:sp>
        <p:nvSpPr>
          <p:cNvPr id="18" name="平行四边形 17"/>
          <p:cNvSpPr/>
          <p:nvPr userDrawn="1"/>
        </p:nvSpPr>
        <p:spPr>
          <a:xfrm>
            <a:off x="8056339" y="6426743"/>
            <a:ext cx="78730" cy="212350"/>
          </a:xfrm>
          <a:prstGeom prst="parallelogram">
            <a:avLst/>
          </a:prstGeom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5" name="平行四边形 24"/>
          <p:cNvSpPr/>
          <p:nvPr userDrawn="1"/>
        </p:nvSpPr>
        <p:spPr>
          <a:xfrm>
            <a:off x="4068223" y="6426743"/>
            <a:ext cx="78730" cy="212350"/>
          </a:xfrm>
          <a:prstGeom prst="parallelogram">
            <a:avLst/>
          </a:prstGeom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 showMasterSp="0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BB1146-E542-4D4E-B8E9-6919A11DDD48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 showMasterSp="0">
  <p:cSld name="Section Header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组合 19"/>
          <p:cNvGrpSpPr/>
          <p:nvPr/>
        </p:nvGrpSpPr>
        <p:grpSpPr>
          <a:xfrm flipH="1">
            <a:off x="-1" y="-1"/>
            <a:ext cx="12192001" cy="6858001"/>
            <a:chOff x="-1" y="-1"/>
            <a:chExt cx="12192001" cy="6858001"/>
          </a:xfrm>
        </p:grpSpPr>
        <p:sp>
          <p:nvSpPr>
            <p:cNvPr id="21" name="任意多边形: 形状 20"/>
            <p:cNvSpPr>
              <a:spLocks noChangeAspect="1"/>
            </p:cNvSpPr>
            <p:nvPr/>
          </p:nvSpPr>
          <p:spPr>
            <a:xfrm flipH="1" flipV="1">
              <a:off x="-1" y="-1"/>
              <a:ext cx="4551827" cy="1080000"/>
            </a:xfrm>
            <a:custGeom>
              <a:avLst/>
              <a:gdLst>
                <a:gd name="connsiteX0" fmla="*/ 1126933 w 3482177"/>
                <a:gd name="connsiteY0" fmla="*/ 0 h 826207"/>
                <a:gd name="connsiteX1" fmla="*/ 3482177 w 3482177"/>
                <a:gd name="connsiteY1" fmla="*/ 0 h 826207"/>
                <a:gd name="connsiteX2" fmla="*/ 3482177 w 3482177"/>
                <a:gd name="connsiteY2" fmla="*/ 826207 h 826207"/>
                <a:gd name="connsiteX3" fmla="*/ 0 w 3482177"/>
                <a:gd name="connsiteY3" fmla="*/ 826207 h 826207"/>
                <a:gd name="connsiteX4" fmla="*/ 73380 w 3482177"/>
                <a:gd name="connsiteY4" fmla="*/ 800570 h 826207"/>
                <a:gd name="connsiteX5" fmla="*/ 309246 w 3482177"/>
                <a:gd name="connsiteY5" fmla="*/ 613266 h 826207"/>
                <a:gd name="connsiteX6" fmla="*/ 597519 w 3482177"/>
                <a:gd name="connsiteY6" fmla="*/ 254038 h 826207"/>
                <a:gd name="connsiteX7" fmla="*/ 1126933 w 3482177"/>
                <a:gd name="connsiteY7" fmla="*/ 0 h 8262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482177" h="826207">
                  <a:moveTo>
                    <a:pt x="1126933" y="0"/>
                  </a:moveTo>
                  <a:lnTo>
                    <a:pt x="3482177" y="0"/>
                  </a:lnTo>
                  <a:lnTo>
                    <a:pt x="3482177" y="826207"/>
                  </a:lnTo>
                  <a:lnTo>
                    <a:pt x="0" y="826207"/>
                  </a:lnTo>
                  <a:lnTo>
                    <a:pt x="73380" y="800570"/>
                  </a:lnTo>
                  <a:cubicBezTo>
                    <a:pt x="163870" y="757154"/>
                    <a:pt x="244745" y="693644"/>
                    <a:pt x="309246" y="613266"/>
                  </a:cubicBezTo>
                  <a:lnTo>
                    <a:pt x="597519" y="254038"/>
                  </a:lnTo>
                  <a:cubicBezTo>
                    <a:pt x="726524" y="93280"/>
                    <a:pt x="921022" y="0"/>
                    <a:pt x="1126933" y="0"/>
                  </a:cubicBezTo>
                  <a:close/>
                </a:path>
              </a:pathLst>
            </a:custGeom>
            <a:solidFill>
              <a:srgbClr val="005CB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sp>
          <p:nvSpPr>
            <p:cNvPr id="22" name="矩形: 圆角 21"/>
            <p:cNvSpPr/>
            <p:nvPr/>
          </p:nvSpPr>
          <p:spPr>
            <a:xfrm>
              <a:off x="660400" y="693000"/>
              <a:ext cx="10872000" cy="5472000"/>
            </a:xfrm>
            <a:prstGeom prst="roundRect">
              <a:avLst>
                <a:gd name="adj" fmla="val 2916"/>
              </a:avLst>
            </a:prstGeom>
            <a:solidFill>
              <a:schemeClr val="bg1"/>
            </a:solidFill>
            <a:ln>
              <a:noFill/>
            </a:ln>
            <a:effectLst>
              <a:outerShdw blurRad="254000" sx="101000" sy="101000" algn="ctr" rotWithShape="0">
                <a:schemeClr val="tx1">
                  <a:lumMod val="75000"/>
                  <a:lumOff val="25000"/>
                  <a:alpha val="20000"/>
                </a:scheme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3" name="任意多边形: 形状 22"/>
            <p:cNvSpPr>
              <a:spLocks noChangeAspect="1"/>
            </p:cNvSpPr>
            <p:nvPr/>
          </p:nvSpPr>
          <p:spPr>
            <a:xfrm>
              <a:off x="7943629" y="5850000"/>
              <a:ext cx="4248371" cy="1008000"/>
            </a:xfrm>
            <a:custGeom>
              <a:avLst/>
              <a:gdLst>
                <a:gd name="connsiteX0" fmla="*/ 1126933 w 3482177"/>
                <a:gd name="connsiteY0" fmla="*/ 0 h 826207"/>
                <a:gd name="connsiteX1" fmla="*/ 3482177 w 3482177"/>
                <a:gd name="connsiteY1" fmla="*/ 0 h 826207"/>
                <a:gd name="connsiteX2" fmla="*/ 3482177 w 3482177"/>
                <a:gd name="connsiteY2" fmla="*/ 826207 h 826207"/>
                <a:gd name="connsiteX3" fmla="*/ 0 w 3482177"/>
                <a:gd name="connsiteY3" fmla="*/ 826207 h 826207"/>
                <a:gd name="connsiteX4" fmla="*/ 73380 w 3482177"/>
                <a:gd name="connsiteY4" fmla="*/ 800570 h 826207"/>
                <a:gd name="connsiteX5" fmla="*/ 309246 w 3482177"/>
                <a:gd name="connsiteY5" fmla="*/ 613266 h 826207"/>
                <a:gd name="connsiteX6" fmla="*/ 597519 w 3482177"/>
                <a:gd name="connsiteY6" fmla="*/ 254038 h 826207"/>
                <a:gd name="connsiteX7" fmla="*/ 1126933 w 3482177"/>
                <a:gd name="connsiteY7" fmla="*/ 0 h 8262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482177" h="826207">
                  <a:moveTo>
                    <a:pt x="1126933" y="0"/>
                  </a:moveTo>
                  <a:lnTo>
                    <a:pt x="3482177" y="0"/>
                  </a:lnTo>
                  <a:lnTo>
                    <a:pt x="3482177" y="826207"/>
                  </a:lnTo>
                  <a:lnTo>
                    <a:pt x="0" y="826207"/>
                  </a:lnTo>
                  <a:lnTo>
                    <a:pt x="73380" y="800570"/>
                  </a:lnTo>
                  <a:cubicBezTo>
                    <a:pt x="163870" y="757154"/>
                    <a:pt x="244745" y="693644"/>
                    <a:pt x="309246" y="613266"/>
                  </a:cubicBezTo>
                  <a:lnTo>
                    <a:pt x="597519" y="254038"/>
                  </a:lnTo>
                  <a:cubicBezTo>
                    <a:pt x="726524" y="93280"/>
                    <a:pt x="921022" y="0"/>
                    <a:pt x="1126933" y="0"/>
                  </a:cubicBezTo>
                  <a:close/>
                </a:path>
              </a:pathLst>
            </a:custGeom>
            <a:solidFill>
              <a:srgbClr val="005CB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</p:grpSp>
      <p:sp>
        <p:nvSpPr>
          <p:cNvPr id="5" name="标题 4"/>
          <p:cNvSpPr>
            <a:spLocks noGrp="1"/>
          </p:cNvSpPr>
          <p:nvPr>
            <p:ph type="title" hasCustomPrompt="1"/>
          </p:nvPr>
        </p:nvSpPr>
        <p:spPr>
          <a:xfrm>
            <a:off x="1589650" y="1628620"/>
            <a:ext cx="9000000" cy="2160000"/>
          </a:xfrm>
          <a:prstGeom prst="rect">
            <a:avLst/>
          </a:prstGeom>
        </p:spPr>
        <p:txBody>
          <a:bodyPr anchor="b">
            <a:normAutofit/>
          </a:bodyPr>
          <a:lstStyle>
            <a:lvl1pPr algn="ctr">
              <a:lnSpc>
                <a:spcPct val="100000"/>
              </a:lnSpc>
              <a:defRPr sz="5400" b="1"/>
            </a:lvl1pPr>
          </a:lstStyle>
          <a:p>
            <a:pPr lvl="0"/>
            <a:r>
              <a:rPr lang="en-US" dirty="0"/>
              <a:t>Click to add title</a:t>
            </a:r>
            <a:endParaRPr lang="en-US" dirty="0"/>
          </a:p>
        </p:txBody>
      </p:sp>
      <p:sp>
        <p:nvSpPr>
          <p:cNvPr id="25" name="文本占位符 24"/>
          <p:cNvSpPr>
            <a:spLocks noGrp="1"/>
          </p:cNvSpPr>
          <p:nvPr>
            <p:ph type="body" sz="quarter" idx="1" hasCustomPrompt="1"/>
          </p:nvPr>
        </p:nvSpPr>
        <p:spPr>
          <a:xfrm>
            <a:off x="1589650" y="3904456"/>
            <a:ext cx="9000000" cy="1104991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 algn="ctr">
              <a:lnSpc>
                <a:spcPct val="120000"/>
              </a:lnSpc>
              <a:buFont typeface="+mj-lt"/>
              <a:buNone/>
              <a:defRPr sz="2000" b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/>
              <a:t>Click to add text</a:t>
            </a:r>
            <a:endParaRPr 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27A813-B2FD-42E1-9222-83B574E99074}" type="datetime1">
              <a:rPr lang="zh-CN" altLang="en-US" smtClean="0"/>
            </a:fld>
            <a:endParaRPr lang="en-US" altLang="zh-CN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CN"/>
              <a:t>OfficePLUS</a:t>
            </a:r>
            <a:endParaRPr lang="zh-CN" altLang="en-US"/>
          </a:p>
        </p:txBody>
      </p:sp>
      <p:sp>
        <p:nvSpPr>
          <p:cNvPr id="8" name="灯片编号占位符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65B630-C7FF-41C0-9923-C5E5E29EED81}" type="slidenum">
              <a:rPr lang="en-US" altLang="zh-CN" smtClean="0"/>
            </a:fld>
            <a:endParaRPr lang="en-US" altLang="zh-CN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: 圆角 4"/>
          <p:cNvSpPr/>
          <p:nvPr/>
        </p:nvSpPr>
        <p:spPr>
          <a:xfrm>
            <a:off x="331894" y="236669"/>
            <a:ext cx="11528213" cy="6384662"/>
          </a:xfrm>
          <a:prstGeom prst="roundRect">
            <a:avLst>
              <a:gd name="adj" fmla="val 2387"/>
            </a:avLst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79000">
                <a:schemeClr val="bg1"/>
              </a:gs>
            </a:gsLst>
            <a:lin ang="5400000" scaled="0"/>
            <a:tileRect/>
          </a:gradFill>
          <a:ln>
            <a:noFill/>
          </a:ln>
          <a:effectLst>
            <a:outerShdw blurRad="254000" dist="63500" sx="102000" sy="102000" algn="ctr" rotWithShape="0">
              <a:schemeClr val="bg1">
                <a:lumMod val="75000"/>
                <a:alpha val="2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800"/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 rotWithShape="1">
          <a:blip r:embed="rId2">
            <a:alphaModFix amt="20000"/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 l="-14426" t="-1960" r="-14426" b="81369"/>
          <a:stretch>
            <a:fillRect/>
          </a:stretch>
        </p:blipFill>
        <p:spPr>
          <a:xfrm>
            <a:off x="-2727118" y="4114800"/>
            <a:ext cx="17736548" cy="2743201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49909" y="515462"/>
            <a:ext cx="3506728" cy="587376"/>
          </a:xfrm>
          <a:prstGeom prst="rect">
            <a:avLst/>
          </a:prstGeom>
        </p:spPr>
      </p:pic>
      <p:sp>
        <p:nvSpPr>
          <p:cNvPr id="7" name="网络方向"/>
          <p:cNvSpPr txBox="1">
            <a:spLocks noChangeArrowheads="1"/>
          </p:cNvSpPr>
          <p:nvPr userDrawn="1"/>
        </p:nvSpPr>
        <p:spPr bwMode="auto">
          <a:xfrm>
            <a:off x="761363" y="417287"/>
            <a:ext cx="3239999" cy="897682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>
            <a:spAutoFit/>
          </a:bodyPr>
          <a:lstStyle>
            <a:lvl1pPr marL="342900" indent="-342900" eaLnBrk="0" hangingPunct="0">
              <a:defRPr sz="2000" b="1">
                <a:solidFill>
                  <a:schemeClr val="tx1"/>
                </a:solidFill>
                <a:latin typeface="Tahoma" panose="020B0604030504040204" pitchFamily="34" charset="0"/>
                <a:ea typeface="宋体" pitchFamily="2" charset="-122"/>
              </a:defRPr>
            </a:lvl1pPr>
            <a:lvl2pPr marL="742950" indent="-285750" eaLnBrk="0" hangingPunct="0">
              <a:defRPr sz="2000" b="1">
                <a:solidFill>
                  <a:schemeClr val="tx1"/>
                </a:solidFill>
                <a:latin typeface="Tahoma" panose="020B0604030504040204" pitchFamily="34" charset="0"/>
                <a:ea typeface="宋体" pitchFamily="2" charset="-122"/>
              </a:defRPr>
            </a:lvl2pPr>
            <a:lvl3pPr marL="1143000" indent="-228600" eaLnBrk="0" hangingPunct="0">
              <a:defRPr sz="2000" b="1">
                <a:solidFill>
                  <a:schemeClr val="tx1"/>
                </a:solidFill>
                <a:latin typeface="Tahoma" panose="020B0604030504040204" pitchFamily="34" charset="0"/>
                <a:ea typeface="宋体" pitchFamily="2" charset="-122"/>
              </a:defRPr>
            </a:lvl3pPr>
            <a:lvl4pPr marL="1600200" indent="-228600" eaLnBrk="0" hangingPunct="0">
              <a:defRPr sz="2000" b="1">
                <a:solidFill>
                  <a:schemeClr val="tx1"/>
                </a:solidFill>
                <a:latin typeface="Tahoma" panose="020B0604030504040204" pitchFamily="34" charset="0"/>
                <a:ea typeface="宋体" pitchFamily="2" charset="-122"/>
              </a:defRPr>
            </a:lvl4pPr>
            <a:lvl5pPr marL="2057400" indent="-228600" eaLnBrk="0" hangingPunct="0">
              <a:defRPr sz="2000" b="1">
                <a:solidFill>
                  <a:schemeClr val="tx1"/>
                </a:solidFill>
                <a:latin typeface="Tahoma" panose="020B0604030504040204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ahoma" panose="020B0604030504040204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ahoma" panose="020B0604030504040204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ahoma" panose="020B0604030504040204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ahoma" panose="020B0604030504040204" pitchFamily="34" charset="0"/>
                <a:ea typeface="宋体" pitchFamily="2" charset="-122"/>
              </a:defRPr>
            </a:lvl9pPr>
          </a:lstStyle>
          <a:p>
            <a:pPr marL="0" marR="0" lvl="0" indent="0" algn="ctr" defTabSz="914400" rtl="0" eaLnBrk="1" fontAlgn="base" latinLnBrk="0" hangingPunct="1">
              <a:spcBef>
                <a:spcPts val="1000"/>
              </a:spcBef>
              <a:spcAft>
                <a:spcPct val="0"/>
              </a:spcAft>
              <a:buClr>
                <a:srgbClr val="0000FF"/>
              </a:buClr>
              <a:buSzPct val="110000"/>
              <a:buFont typeface="Wingdings" panose="05000000000000000000" pitchFamily="2" charset="2"/>
              <a:buNone/>
              <a:defRPr/>
            </a:pPr>
            <a:r>
              <a:rPr kumimoji="1" lang="en-US" altLang="zh-CN" sz="2200" i="0" u="none" strike="noStrike" kern="1200" cap="none" normalizeH="0" baseline="0" noProof="0" dirty="0">
                <a:ln>
                  <a:noFill/>
                </a:ln>
                <a:uLnTx/>
                <a:uFillTx/>
                <a:latin typeface="+mn-lt"/>
                <a:ea typeface="+mn-ea"/>
                <a:cs typeface="+mn-ea"/>
                <a:sym typeface="+mn-lt"/>
              </a:rPr>
              <a:t>XX</a:t>
            </a:r>
            <a:r>
              <a:rPr kumimoji="1" lang="zh-CN" altLang="en-US" sz="2200" i="0" u="none" strike="noStrike" kern="1200" cap="none" normalizeH="0" baseline="0" noProof="0" dirty="0">
                <a:ln>
                  <a:noFill/>
                </a:ln>
                <a:uLnTx/>
                <a:uFillTx/>
                <a:latin typeface="+mn-lt"/>
                <a:ea typeface="+mn-ea"/>
                <a:cs typeface="+mn-ea"/>
                <a:sym typeface="+mn-lt"/>
              </a:rPr>
              <a:t>课题</a:t>
            </a:r>
            <a:endParaRPr kumimoji="1" lang="en-US" altLang="zh-CN" sz="2200" i="0" u="none" strike="noStrike" kern="1200" cap="none" normalizeH="0" baseline="0" noProof="0" dirty="0">
              <a:ln>
                <a:noFill/>
              </a:ln>
              <a:uLnTx/>
              <a:uFillTx/>
              <a:latin typeface="+mn-lt"/>
              <a:ea typeface="+mn-ea"/>
              <a:cs typeface="+mn-ea"/>
              <a:sym typeface="+mn-lt"/>
            </a:endParaRPr>
          </a:p>
          <a:p>
            <a:pPr marL="0" marR="0" lvl="0" indent="0" algn="ctr" defTabSz="914400" rtl="0" eaLnBrk="1" fontAlgn="base" latinLnBrk="0" hangingPunct="1">
              <a:spcBef>
                <a:spcPts val="1000"/>
              </a:spcBef>
              <a:spcAft>
                <a:spcPct val="0"/>
              </a:spcAft>
              <a:buClr>
                <a:srgbClr val="0000FF"/>
              </a:buClr>
              <a:buSzPct val="110000"/>
              <a:buFont typeface="Wingdings" panose="05000000000000000000" pitchFamily="2" charset="2"/>
              <a:buNone/>
              <a:defRPr/>
            </a:pPr>
            <a:r>
              <a:rPr kumimoji="1" lang="en-US" altLang="zh-CN" sz="2800" kern="2400" dirty="0">
                <a:latin typeface="+mn-lt"/>
                <a:ea typeface="+mn-ea"/>
                <a:cs typeface="+mn-ea"/>
                <a:sym typeface="+mn-lt"/>
              </a:rPr>
              <a:t>XX</a:t>
            </a:r>
            <a:r>
              <a:rPr kumimoji="1" lang="zh-CN" altLang="en-US" sz="2800" kern="2400" dirty="0">
                <a:latin typeface="+mn-lt"/>
                <a:ea typeface="+mn-ea"/>
                <a:cs typeface="+mn-ea"/>
                <a:sym typeface="+mn-lt"/>
              </a:rPr>
              <a:t>汇报</a:t>
            </a:r>
            <a:endParaRPr lang="en-US" altLang="zh-CN" sz="2800" kern="2400" dirty="0">
              <a:latin typeface="+mn-ea"/>
            </a:endParaRPr>
          </a:p>
        </p:txBody>
      </p:sp>
      <p:cxnSp>
        <p:nvCxnSpPr>
          <p:cNvPr id="8" name="直接连接符 7"/>
          <p:cNvCxnSpPr/>
          <p:nvPr userDrawn="1"/>
        </p:nvCxnSpPr>
        <p:spPr bwMode="auto">
          <a:xfrm>
            <a:off x="761362" y="808731"/>
            <a:ext cx="3240000" cy="0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grpSp>
        <p:nvGrpSpPr>
          <p:cNvPr id="11" name="组合 10"/>
          <p:cNvGrpSpPr/>
          <p:nvPr/>
        </p:nvGrpSpPr>
        <p:grpSpPr>
          <a:xfrm>
            <a:off x="1860884" y="2269567"/>
            <a:ext cx="8470232" cy="964245"/>
            <a:chOff x="631309" y="1723634"/>
            <a:chExt cx="7153910" cy="964245"/>
          </a:xfrm>
        </p:grpSpPr>
        <p:cxnSp>
          <p:nvCxnSpPr>
            <p:cNvPr id="12" name="直接连接符 11"/>
            <p:cNvCxnSpPr/>
            <p:nvPr/>
          </p:nvCxnSpPr>
          <p:spPr>
            <a:xfrm>
              <a:off x="631309" y="1723634"/>
              <a:ext cx="7153910" cy="0"/>
            </a:xfrm>
            <a:prstGeom prst="line">
              <a:avLst/>
            </a:prstGeom>
            <a:gradFill>
              <a:gsLst>
                <a:gs pos="88000">
                  <a:srgbClr val="FFFFFF">
                    <a:alpha val="0"/>
                  </a:srgbClr>
                </a:gs>
                <a:gs pos="69000">
                  <a:schemeClr val="bg1"/>
                </a:gs>
              </a:gsLst>
              <a:lin ang="1800000" scaled="0"/>
            </a:gradFill>
            <a:ln w="25400">
              <a:gradFill flip="none" rotWithShape="1">
                <a:gsLst>
                  <a:gs pos="100000">
                    <a:schemeClr val="tx2">
                      <a:lumMod val="60000"/>
                      <a:lumOff val="40000"/>
                    </a:schemeClr>
                  </a:gs>
                  <a:gs pos="0">
                    <a:schemeClr val="tx2"/>
                  </a:gs>
                </a:gsLst>
                <a:lin ang="1800000" scaled="0"/>
                <a:tileRect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cxnSp>
          <p:nvCxnSpPr>
            <p:cNvPr id="13" name="直接连接符 12"/>
            <p:cNvCxnSpPr/>
            <p:nvPr/>
          </p:nvCxnSpPr>
          <p:spPr>
            <a:xfrm>
              <a:off x="631309" y="2687879"/>
              <a:ext cx="7153910" cy="0"/>
            </a:xfrm>
            <a:prstGeom prst="line">
              <a:avLst/>
            </a:prstGeom>
            <a:gradFill>
              <a:gsLst>
                <a:gs pos="88000">
                  <a:srgbClr val="FFFFFF">
                    <a:alpha val="0"/>
                  </a:srgbClr>
                </a:gs>
                <a:gs pos="69000">
                  <a:schemeClr val="bg1"/>
                </a:gs>
              </a:gsLst>
              <a:lin ang="1800000" scaled="0"/>
            </a:gradFill>
            <a:ln w="25400">
              <a:gradFill flip="none" rotWithShape="1">
                <a:gsLst>
                  <a:gs pos="100000">
                    <a:schemeClr val="tx2">
                      <a:lumMod val="60000"/>
                      <a:lumOff val="40000"/>
                    </a:schemeClr>
                  </a:gs>
                  <a:gs pos="0">
                    <a:schemeClr val="tx2"/>
                  </a:gs>
                </a:gsLst>
                <a:lin ang="1800000" scaled="0"/>
                <a:tileRect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</p:grpSp>
      <p:sp>
        <p:nvSpPr>
          <p:cNvPr id="3" name="标题 2"/>
          <p:cNvSpPr>
            <a:spLocks noGrp="1"/>
          </p:cNvSpPr>
          <p:nvPr>
            <p:ph type="title"/>
          </p:nvPr>
        </p:nvSpPr>
        <p:spPr>
          <a:xfrm>
            <a:off x="2285223" y="2449758"/>
            <a:ext cx="7621554" cy="603864"/>
          </a:xfrm>
        </p:spPr>
        <p:txBody>
          <a:bodyPr>
            <a:noAutofit/>
          </a:bodyPr>
          <a:lstStyle>
            <a:lvl1pPr algn="ctr">
              <a:defRPr sz="4800" b="1"/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grpSp>
        <p:nvGrpSpPr>
          <p:cNvPr id="14" name="组合 13"/>
          <p:cNvGrpSpPr/>
          <p:nvPr userDrawn="1"/>
        </p:nvGrpSpPr>
        <p:grpSpPr>
          <a:xfrm>
            <a:off x="4466857" y="3680679"/>
            <a:ext cx="2953486" cy="617746"/>
            <a:chOff x="1091964" y="3852036"/>
            <a:chExt cx="2521321" cy="380488"/>
          </a:xfrm>
        </p:grpSpPr>
        <p:sp>
          <p:nvSpPr>
            <p:cNvPr id="15" name="矩形: 圆角 14"/>
            <p:cNvSpPr/>
            <p:nvPr/>
          </p:nvSpPr>
          <p:spPr>
            <a:xfrm>
              <a:off x="1404205" y="3852038"/>
              <a:ext cx="2209080" cy="380486"/>
            </a:xfrm>
            <a:prstGeom prst="roundRect">
              <a:avLst>
                <a:gd name="adj" fmla="val 18829"/>
              </a:avLst>
            </a:prstGeom>
            <a:solidFill>
              <a:schemeClr val="bg1"/>
            </a:solidFill>
            <a:ln w="3175" cap="flat" cmpd="sng" algn="ctr">
              <a:solidFill>
                <a:schemeClr val="bg1">
                  <a:lumMod val="85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81000" dist="63500" dir="5400000" algn="t" rotWithShape="0">
                <a:schemeClr val="tx1">
                  <a:alpha val="5000"/>
                </a:schemeClr>
              </a:outerShdw>
            </a:effectLst>
          </p:spPr>
          <p:txBody>
            <a:bodyPr rot="0" spcFirstLastPara="0" vertOverflow="overflow" horzOverflow="overflow" vert="horz" wrap="square" lIns="972000" tIns="0" rIns="0" bIns="0" numCol="1" spcCol="0" rtlCol="0" fromWordArt="0" anchor="ctr" anchorCtr="0" forceAA="0" compatLnSpc="1">
              <a:noAutofit/>
            </a:bodyPr>
            <a:lstStyle/>
            <a:p>
              <a:pPr algn="ctr">
                <a:spcBef>
                  <a:spcPts val="0"/>
                </a:spcBef>
                <a:buClr>
                  <a:srgbClr val="FFCC00"/>
                </a:buClr>
                <a:buSzPct val="80000"/>
              </a:pPr>
              <a:r>
                <a:rPr lang="en-US" altLang="zh-CN" sz="2400" b="1" dirty="0">
                  <a:cs typeface="+mn-ea"/>
                  <a:sym typeface="+mn-lt"/>
                </a:rPr>
                <a:t>XX</a:t>
              </a:r>
              <a:endParaRPr lang="zh-CN" altLang="en-US" sz="2400" b="1" dirty="0">
                <a:cs typeface="+mn-ea"/>
                <a:sym typeface="+mn-lt"/>
              </a:endParaRPr>
            </a:p>
          </p:txBody>
        </p:sp>
        <p:sp>
          <p:nvSpPr>
            <p:cNvPr id="16" name="矩形: 圆角 13"/>
            <p:cNvSpPr/>
            <p:nvPr/>
          </p:nvSpPr>
          <p:spPr>
            <a:xfrm>
              <a:off x="1091964" y="3852036"/>
              <a:ext cx="1171175" cy="380486"/>
            </a:xfrm>
            <a:prstGeom prst="roundRect">
              <a:avLst>
                <a:gd name="adj" fmla="val 24497"/>
              </a:avLst>
            </a:prstGeom>
            <a:gradFill flip="none" rotWithShape="1">
              <a:gsLst>
                <a:gs pos="41000">
                  <a:schemeClr val="tx2"/>
                </a:gs>
                <a:gs pos="100000">
                  <a:schemeClr val="accent1">
                    <a:lumMod val="60000"/>
                    <a:lumOff val="40000"/>
                  </a:schemeClr>
                </a:gs>
              </a:gsLst>
              <a:lin ang="0" scaled="1"/>
              <a:tileRect/>
            </a:gradFill>
            <a:ln w="38100">
              <a:noFill/>
            </a:ln>
            <a:effectLst>
              <a:outerShdw blurRad="254000" dist="190500" dir="5400000" sx="80000" sy="80000" algn="t" rotWithShape="0">
                <a:schemeClr val="tx2">
                  <a:alpha val="1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0" tIns="0" rIns="0" bIns="0" numCol="1" spcCol="0" rtlCol="0" fromWordArt="0" anchor="ctr" anchorCtr="0" forceAA="0" compatLnSpc="1">
              <a:noAutofit/>
            </a:bodyPr>
            <a:lstStyle/>
            <a:p>
              <a:pPr algn="ctr"/>
              <a:r>
                <a:rPr lang="zh-CN" altLang="en-US" sz="2400" kern="0" dirty="0">
                  <a:solidFill>
                    <a:schemeClr val="bg1"/>
                  </a:solidFill>
                  <a:cs typeface="+mn-ea"/>
                  <a:sym typeface="+mn-lt"/>
                </a:rPr>
                <a:t>报告人</a:t>
              </a:r>
              <a:endParaRPr lang="en-US" sz="2400" dirty="0">
                <a:solidFill>
                  <a:schemeClr val="bg1"/>
                </a:solidFill>
                <a:cs typeface="+mn-ea"/>
                <a:sym typeface="+mn-lt"/>
              </a:endParaRPr>
            </a:p>
          </p:txBody>
        </p:sp>
      </p:grpSp>
      <p:grpSp>
        <p:nvGrpSpPr>
          <p:cNvPr id="17" name="组合 16"/>
          <p:cNvGrpSpPr/>
          <p:nvPr userDrawn="1"/>
        </p:nvGrpSpPr>
        <p:grpSpPr>
          <a:xfrm>
            <a:off x="3500680" y="4497624"/>
            <a:ext cx="5190641" cy="553998"/>
            <a:chOff x="2765844" y="4334928"/>
            <a:chExt cx="1391877" cy="907136"/>
          </a:xfrm>
        </p:grpSpPr>
        <p:sp>
          <p:nvSpPr>
            <p:cNvPr id="18" name="文本框 17"/>
            <p:cNvSpPr txBox="1"/>
            <p:nvPr/>
          </p:nvSpPr>
          <p:spPr>
            <a:xfrm flipH="1">
              <a:off x="4157656" y="4607328"/>
              <a:ext cx="65" cy="276999"/>
            </a:xfrm>
            <a:prstGeom prst="rect">
              <a:avLst/>
            </a:prstGeom>
            <a:noFill/>
          </p:spPr>
          <p:txBody>
            <a:bodyPr wrap="none" lIns="0" tIns="0" rIns="0" bIns="0" rtlCol="0" anchor="ctr">
              <a:spAutoFit/>
            </a:bodyPr>
            <a:lstStyle/>
            <a:p>
              <a:pPr defTabSz="914400" eaLnBrk="1" fontAlgn="auto" hangingPunct="1">
                <a:spcBef>
                  <a:spcPts val="0"/>
                </a:spcBef>
                <a:spcAft>
                  <a:spcPts val="600"/>
                </a:spcAft>
              </a:pPr>
              <a:endParaRPr lang="zh-CN" altLang="en-US" b="1" dirty="0">
                <a:solidFill>
                  <a:schemeClr val="tx2"/>
                </a:solidFill>
                <a:cs typeface="+mn-ea"/>
                <a:sym typeface="+mn-lt"/>
              </a:endParaRPr>
            </a:p>
          </p:txBody>
        </p:sp>
        <p:sp>
          <p:nvSpPr>
            <p:cNvPr id="19" name="文本框 18"/>
            <p:cNvSpPr txBox="1"/>
            <p:nvPr/>
          </p:nvSpPr>
          <p:spPr>
            <a:xfrm flipH="1">
              <a:off x="2765844" y="4334928"/>
              <a:ext cx="1355039" cy="907136"/>
            </a:xfrm>
            <a:prstGeom prst="rect">
              <a:avLst/>
            </a:prstGeom>
            <a:noFill/>
          </p:spPr>
          <p:txBody>
            <a:bodyPr wrap="square" lIns="0" tIns="0" rIns="0" bIns="0" rtlCol="0" anchor="ctr">
              <a:spAutoFit/>
            </a:bodyPr>
            <a:lstStyle/>
            <a:p>
              <a:pPr algn="ctr"/>
              <a:r>
                <a:rPr lang="zh-CN" altLang="en-US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Times New Roman" panose="02020503050405090304" pitchFamily="18" charset="0"/>
                  <a:cs typeface="Times New Roman" panose="02020503050405090304" pitchFamily="18" charset="0"/>
                </a:rPr>
                <a:t>张昱课题组</a:t>
              </a:r>
              <a:r>
                <a:rPr lang="en-US" altLang="zh-CN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Times New Roman" panose="02020503050405090304" pitchFamily="18" charset="0"/>
                  <a:cs typeface="Times New Roman" panose="02020503050405090304" pitchFamily="18" charset="0"/>
                </a:rPr>
                <a:t>(yuzhang@ustc.edu.cn)</a:t>
              </a:r>
              <a:endParaRPr lang="en-US" altLang="zh-CN" dirty="0">
                <a:solidFill>
                  <a:schemeClr val="tx1">
                    <a:lumMod val="50000"/>
                    <a:lumOff val="50000"/>
                  </a:schemeClr>
                </a:solidFill>
                <a:latin typeface="Times New Roman" panose="02020503050405090304" pitchFamily="18" charset="0"/>
                <a:cs typeface="Times New Roman" panose="02020503050405090304" pitchFamily="18" charset="0"/>
              </a:endParaRPr>
            </a:p>
            <a:p>
              <a:pPr algn="ctr" defTabSz="914400">
                <a:spcAft>
                  <a:spcPts val="600"/>
                </a:spcAft>
              </a:pPr>
              <a:r>
                <a:rPr lang="zh-CN" altLang="en-US" dirty="0"/>
                <a:t>中国科学技术大学  计算机科学与技术学院</a:t>
              </a:r>
              <a:endParaRPr lang="en-US" altLang="zh-CN" dirty="0"/>
            </a:p>
          </p:txBody>
        </p:sp>
      </p:grpSp>
      <p:cxnSp>
        <p:nvCxnSpPr>
          <p:cNvPr id="20" name="直接连接符 19"/>
          <p:cNvCxnSpPr/>
          <p:nvPr userDrawn="1"/>
        </p:nvCxnSpPr>
        <p:spPr bwMode="auto">
          <a:xfrm flipV="1">
            <a:off x="1860884" y="5152873"/>
            <a:ext cx="8380800" cy="36748"/>
          </a:xfrm>
          <a:prstGeom prst="line">
            <a:avLst/>
          </a:prstGeom>
          <a:noFill/>
          <a:ln w="9525" cap="flat" cmpd="sng" algn="ctr">
            <a:solidFill>
              <a:schemeClr val="bg1">
                <a:lumMod val="8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24" name="Date Placeholder 3"/>
          <p:cNvSpPr>
            <a:spLocks noGrp="1"/>
          </p:cNvSpPr>
          <p:nvPr>
            <p:ph type="dt" sz="half" idx="10"/>
          </p:nvPr>
        </p:nvSpPr>
        <p:spPr>
          <a:xfrm>
            <a:off x="4655711" y="5258614"/>
            <a:ext cx="2743200" cy="365125"/>
          </a:xfrm>
        </p:spPr>
        <p:txBody>
          <a:bodyPr/>
          <a:lstStyle>
            <a:lvl1pPr algn="ctr">
              <a:defRPr sz="1600"/>
            </a:lvl1pPr>
          </a:lstStyle>
          <a:p>
            <a:fld id="{578D130A-B43A-4C76-A801-F16EA0958A3D}" type="datetime2">
              <a:rPr lang="zh-CN" altLang="en-US" smtClean="0"/>
            </a:fld>
            <a:endParaRPr lang="zh-CN" altLang="en-US" dirty="0"/>
          </a:p>
        </p:txBody>
      </p:sp>
    </p:spTree>
  </p:cSld>
  <p:clrMapOvr>
    <a:masterClrMapping/>
  </p:clrMapOvr>
  <p:hf sldNum="0" hdr="0" ftr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1122363"/>
            <a:ext cx="103632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471A84-A18C-41AE-AACC-0B3972D6D19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: 圆角 4"/>
          <p:cNvSpPr/>
          <p:nvPr/>
        </p:nvSpPr>
        <p:spPr>
          <a:xfrm>
            <a:off x="331894" y="236669"/>
            <a:ext cx="11528213" cy="6384662"/>
          </a:xfrm>
          <a:prstGeom prst="roundRect">
            <a:avLst>
              <a:gd name="adj" fmla="val 2387"/>
            </a:avLst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79000">
                <a:schemeClr val="bg1"/>
              </a:gs>
            </a:gsLst>
            <a:lin ang="5400000" scaled="0"/>
            <a:tileRect/>
          </a:gradFill>
          <a:ln>
            <a:noFill/>
          </a:ln>
          <a:effectLst>
            <a:outerShdw blurRad="254000" dist="63500" sx="102000" sy="102000" algn="ctr" rotWithShape="0">
              <a:schemeClr val="bg1">
                <a:lumMod val="75000"/>
                <a:alpha val="2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800"/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 rotWithShape="1">
          <a:blip r:embed="rId2">
            <a:alphaModFix amt="20000"/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 l="-14426" t="-1960" r="-14426" b="81369"/>
          <a:stretch>
            <a:fillRect/>
          </a:stretch>
        </p:blipFill>
        <p:spPr>
          <a:xfrm>
            <a:off x="-2727118" y="4114800"/>
            <a:ext cx="17736548" cy="2743201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4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: 圆角 4"/>
          <p:cNvSpPr/>
          <p:nvPr/>
        </p:nvSpPr>
        <p:spPr>
          <a:xfrm>
            <a:off x="331894" y="236669"/>
            <a:ext cx="11528213" cy="6384662"/>
          </a:xfrm>
          <a:prstGeom prst="roundRect">
            <a:avLst>
              <a:gd name="adj" fmla="val 2387"/>
            </a:avLst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79000">
                <a:schemeClr val="bg1"/>
              </a:gs>
            </a:gsLst>
            <a:lin ang="5400000" scaled="0"/>
            <a:tileRect/>
          </a:gradFill>
          <a:ln>
            <a:noFill/>
          </a:ln>
          <a:effectLst>
            <a:outerShdw blurRad="254000" dist="63500" sx="102000" sy="102000" algn="ctr" rotWithShape="0">
              <a:schemeClr val="bg1">
                <a:lumMod val="75000"/>
                <a:alpha val="2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800"/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 rotWithShape="1">
          <a:blip r:embed="rId2">
            <a:alphaModFix amt="20000"/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 l="-14426" t="-1960" r="-14426" b="81369"/>
          <a:stretch>
            <a:fillRect/>
          </a:stretch>
        </p:blipFill>
        <p:spPr>
          <a:xfrm>
            <a:off x="-2727118" y="4114800"/>
            <a:ext cx="17736548" cy="2743201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49909" y="515462"/>
            <a:ext cx="3506728" cy="587376"/>
          </a:xfrm>
          <a:prstGeom prst="rect">
            <a:avLst/>
          </a:prstGeom>
        </p:spPr>
      </p:pic>
      <p:sp>
        <p:nvSpPr>
          <p:cNvPr id="7" name="网络方向"/>
          <p:cNvSpPr txBox="1">
            <a:spLocks noChangeArrowheads="1"/>
          </p:cNvSpPr>
          <p:nvPr userDrawn="1"/>
        </p:nvSpPr>
        <p:spPr bwMode="auto">
          <a:xfrm>
            <a:off x="761363" y="417287"/>
            <a:ext cx="3239999" cy="897682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>
            <a:spAutoFit/>
          </a:bodyPr>
          <a:lstStyle>
            <a:lvl1pPr marL="342900" indent="-342900" eaLnBrk="0" hangingPunct="0">
              <a:defRPr sz="2000" b="1">
                <a:solidFill>
                  <a:schemeClr val="tx1"/>
                </a:solidFill>
                <a:latin typeface="Tahoma" panose="020B0604030504040204" pitchFamily="34" charset="0"/>
                <a:ea typeface="宋体" pitchFamily="2" charset="-122"/>
              </a:defRPr>
            </a:lvl1pPr>
            <a:lvl2pPr marL="742950" indent="-285750" eaLnBrk="0" hangingPunct="0">
              <a:defRPr sz="2000" b="1">
                <a:solidFill>
                  <a:schemeClr val="tx1"/>
                </a:solidFill>
                <a:latin typeface="Tahoma" panose="020B0604030504040204" pitchFamily="34" charset="0"/>
                <a:ea typeface="宋体" pitchFamily="2" charset="-122"/>
              </a:defRPr>
            </a:lvl2pPr>
            <a:lvl3pPr marL="1143000" indent="-228600" eaLnBrk="0" hangingPunct="0">
              <a:defRPr sz="2000" b="1">
                <a:solidFill>
                  <a:schemeClr val="tx1"/>
                </a:solidFill>
                <a:latin typeface="Tahoma" panose="020B0604030504040204" pitchFamily="34" charset="0"/>
                <a:ea typeface="宋体" pitchFamily="2" charset="-122"/>
              </a:defRPr>
            </a:lvl3pPr>
            <a:lvl4pPr marL="1600200" indent="-228600" eaLnBrk="0" hangingPunct="0">
              <a:defRPr sz="2000" b="1">
                <a:solidFill>
                  <a:schemeClr val="tx1"/>
                </a:solidFill>
                <a:latin typeface="Tahoma" panose="020B0604030504040204" pitchFamily="34" charset="0"/>
                <a:ea typeface="宋体" pitchFamily="2" charset="-122"/>
              </a:defRPr>
            </a:lvl4pPr>
            <a:lvl5pPr marL="2057400" indent="-228600" eaLnBrk="0" hangingPunct="0">
              <a:defRPr sz="2000" b="1">
                <a:solidFill>
                  <a:schemeClr val="tx1"/>
                </a:solidFill>
                <a:latin typeface="Tahoma" panose="020B0604030504040204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ahoma" panose="020B0604030504040204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ahoma" panose="020B0604030504040204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ahoma" panose="020B0604030504040204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ahoma" panose="020B0604030504040204" pitchFamily="34" charset="0"/>
                <a:ea typeface="宋体" pitchFamily="2" charset="-122"/>
              </a:defRPr>
            </a:lvl9pPr>
          </a:lstStyle>
          <a:p>
            <a:pPr marL="0" marR="0" lvl="0" indent="0" algn="ctr" defTabSz="914400" rtl="0" eaLnBrk="1" fontAlgn="base" latinLnBrk="0" hangingPunct="1">
              <a:spcBef>
                <a:spcPts val="1000"/>
              </a:spcBef>
              <a:spcAft>
                <a:spcPct val="0"/>
              </a:spcAft>
              <a:buClr>
                <a:srgbClr val="0000FF"/>
              </a:buClr>
              <a:buSzPct val="110000"/>
              <a:buFont typeface="Wingdings" panose="05000000000000000000" pitchFamily="2" charset="2"/>
              <a:buNone/>
              <a:defRPr/>
            </a:pPr>
            <a:r>
              <a:rPr kumimoji="1" lang="en-US" altLang="zh-CN" sz="2200" i="0" u="none" strike="noStrike" kern="1200" cap="none" normalizeH="0" baseline="0" noProof="0" dirty="0">
                <a:ln>
                  <a:noFill/>
                </a:ln>
                <a:uLnTx/>
                <a:uFillTx/>
                <a:latin typeface="+mn-lt"/>
                <a:ea typeface="+mn-ea"/>
                <a:cs typeface="+mn-ea"/>
                <a:sym typeface="+mn-lt"/>
              </a:rPr>
              <a:t>XX</a:t>
            </a:r>
            <a:r>
              <a:rPr kumimoji="1" lang="zh-CN" altLang="en-US" sz="2200" i="0" u="none" strike="noStrike" kern="1200" cap="none" normalizeH="0" baseline="0" noProof="0" dirty="0">
                <a:ln>
                  <a:noFill/>
                </a:ln>
                <a:uLnTx/>
                <a:uFillTx/>
                <a:latin typeface="+mn-lt"/>
                <a:ea typeface="+mn-ea"/>
                <a:cs typeface="+mn-ea"/>
                <a:sym typeface="+mn-lt"/>
              </a:rPr>
              <a:t>课题</a:t>
            </a:r>
            <a:endParaRPr kumimoji="1" lang="en-US" altLang="zh-CN" sz="2200" i="0" u="none" strike="noStrike" kern="1200" cap="none" normalizeH="0" baseline="0" noProof="0" dirty="0">
              <a:ln>
                <a:noFill/>
              </a:ln>
              <a:uLnTx/>
              <a:uFillTx/>
              <a:latin typeface="+mn-lt"/>
              <a:ea typeface="+mn-ea"/>
              <a:cs typeface="+mn-ea"/>
              <a:sym typeface="+mn-lt"/>
            </a:endParaRPr>
          </a:p>
          <a:p>
            <a:pPr marL="0" marR="0" lvl="0" indent="0" algn="ctr" defTabSz="914400" rtl="0" eaLnBrk="1" fontAlgn="base" latinLnBrk="0" hangingPunct="1">
              <a:spcBef>
                <a:spcPts val="1000"/>
              </a:spcBef>
              <a:spcAft>
                <a:spcPct val="0"/>
              </a:spcAft>
              <a:buClr>
                <a:srgbClr val="0000FF"/>
              </a:buClr>
              <a:buSzPct val="110000"/>
              <a:buFont typeface="Wingdings" panose="05000000000000000000" pitchFamily="2" charset="2"/>
              <a:buNone/>
              <a:defRPr/>
            </a:pPr>
            <a:r>
              <a:rPr kumimoji="1" lang="en-US" altLang="zh-CN" sz="2800" kern="2400" dirty="0">
                <a:latin typeface="+mn-lt"/>
                <a:ea typeface="+mn-ea"/>
                <a:cs typeface="+mn-ea"/>
                <a:sym typeface="+mn-lt"/>
              </a:rPr>
              <a:t>XX</a:t>
            </a:r>
            <a:r>
              <a:rPr kumimoji="1" lang="zh-CN" altLang="en-US" sz="2800" kern="2400" dirty="0">
                <a:latin typeface="+mn-lt"/>
                <a:ea typeface="+mn-ea"/>
                <a:cs typeface="+mn-ea"/>
                <a:sym typeface="+mn-lt"/>
              </a:rPr>
              <a:t>汇报</a:t>
            </a:r>
            <a:endParaRPr lang="en-US" altLang="zh-CN" sz="2800" kern="2400" dirty="0">
              <a:latin typeface="+mn-ea"/>
            </a:endParaRPr>
          </a:p>
        </p:txBody>
      </p:sp>
      <p:cxnSp>
        <p:nvCxnSpPr>
          <p:cNvPr id="8" name="直接连接符 7"/>
          <p:cNvCxnSpPr/>
          <p:nvPr userDrawn="1"/>
        </p:nvCxnSpPr>
        <p:spPr bwMode="auto">
          <a:xfrm>
            <a:off x="761362" y="808731"/>
            <a:ext cx="3240000" cy="0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: 圆角 4"/>
          <p:cNvSpPr/>
          <p:nvPr/>
        </p:nvSpPr>
        <p:spPr>
          <a:xfrm>
            <a:off x="331894" y="236669"/>
            <a:ext cx="11528213" cy="6384662"/>
          </a:xfrm>
          <a:prstGeom prst="roundRect">
            <a:avLst>
              <a:gd name="adj" fmla="val 2387"/>
            </a:avLst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79000">
                <a:schemeClr val="bg1"/>
              </a:gs>
            </a:gsLst>
            <a:lin ang="5400000" scaled="0"/>
            <a:tileRect/>
          </a:gradFill>
          <a:ln>
            <a:noFill/>
          </a:ln>
          <a:effectLst>
            <a:outerShdw blurRad="254000" dist="63500" sx="102000" sy="102000" algn="ctr" rotWithShape="0">
              <a:schemeClr val="bg1">
                <a:lumMod val="75000"/>
                <a:alpha val="2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800"/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 rotWithShape="1">
          <a:blip r:embed="rId2">
            <a:alphaModFix amt="20000"/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 l="-14426" t="-1960" r="-14426" b="81369"/>
          <a:stretch>
            <a:fillRect/>
          </a:stretch>
        </p:blipFill>
        <p:spPr>
          <a:xfrm>
            <a:off x="-2727118" y="4114800"/>
            <a:ext cx="17736548" cy="2743201"/>
          </a:xfrm>
          <a:prstGeom prst="rect">
            <a:avLst/>
          </a:prstGeom>
        </p:spPr>
      </p:pic>
      <p:sp>
        <p:nvSpPr>
          <p:cNvPr id="7" name="标题 3"/>
          <p:cNvSpPr txBox="1"/>
          <p:nvPr/>
        </p:nvSpPr>
        <p:spPr>
          <a:xfrm>
            <a:off x="436099" y="259484"/>
            <a:ext cx="11329222" cy="2244565"/>
          </a:xfrm>
          <a:prstGeom prst="rect">
            <a:avLst/>
          </a:prstGeom>
          <a:solidFill>
            <a:srgbClr val="005CB0"/>
          </a:solidFill>
          <a:ln>
            <a:noFill/>
          </a:ln>
          <a:effectLst/>
        </p:spPr>
        <p:txBody>
          <a:bodyPr tIns="0" bIns="0" anchor="ctr"/>
          <a:lstStyle/>
          <a:p>
            <a:pPr algn="ctr">
              <a:spcBef>
                <a:spcPct val="0"/>
              </a:spcBef>
              <a:defRPr/>
            </a:pPr>
            <a:endParaRPr lang="zh-CN" altLang="en-US" sz="4000" b="1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9" name="图片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0072" y="393122"/>
            <a:ext cx="2301507" cy="385502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: 圆角 4"/>
          <p:cNvSpPr/>
          <p:nvPr/>
        </p:nvSpPr>
        <p:spPr>
          <a:xfrm>
            <a:off x="331894" y="236669"/>
            <a:ext cx="11528213" cy="6384662"/>
          </a:xfrm>
          <a:prstGeom prst="roundRect">
            <a:avLst>
              <a:gd name="adj" fmla="val 2387"/>
            </a:avLst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79000">
                <a:schemeClr val="bg1"/>
              </a:gs>
            </a:gsLst>
            <a:lin ang="5400000" scaled="0"/>
            <a:tileRect/>
          </a:gradFill>
          <a:ln>
            <a:noFill/>
          </a:ln>
          <a:effectLst>
            <a:outerShdw blurRad="254000" dist="63500" sx="102000" sy="102000" algn="ctr" rotWithShape="0">
              <a:schemeClr val="bg1">
                <a:lumMod val="75000"/>
                <a:alpha val="2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800"/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 rotWithShape="1">
          <a:blip r:embed="rId2">
            <a:alphaModFix amt="20000"/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 l="-14426" t="-1960" r="-14426" b="81369"/>
          <a:stretch>
            <a:fillRect/>
          </a:stretch>
        </p:blipFill>
        <p:spPr>
          <a:xfrm>
            <a:off x="-2727118" y="4114800"/>
            <a:ext cx="17736548" cy="2743201"/>
          </a:xfrm>
          <a:prstGeom prst="rect">
            <a:avLst/>
          </a:prstGeom>
        </p:spPr>
      </p:pic>
      <p:sp>
        <p:nvSpPr>
          <p:cNvPr id="7" name="标题 3"/>
          <p:cNvSpPr txBox="1"/>
          <p:nvPr/>
        </p:nvSpPr>
        <p:spPr>
          <a:xfrm>
            <a:off x="436100" y="259484"/>
            <a:ext cx="3151162" cy="6361847"/>
          </a:xfrm>
          <a:prstGeom prst="rect">
            <a:avLst/>
          </a:prstGeom>
          <a:solidFill>
            <a:srgbClr val="005CB0"/>
          </a:solidFill>
          <a:ln>
            <a:noFill/>
          </a:ln>
          <a:effectLst/>
        </p:spPr>
        <p:txBody>
          <a:bodyPr tIns="0" bIns="0" anchor="ctr"/>
          <a:lstStyle/>
          <a:p>
            <a:pPr algn="ctr">
              <a:spcBef>
                <a:spcPct val="0"/>
              </a:spcBef>
              <a:defRPr/>
            </a:pPr>
            <a:endParaRPr lang="zh-CN" altLang="en-US" sz="4000" b="1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9" name="图片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0072" y="393122"/>
            <a:ext cx="2301507" cy="385502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2">
            <a:alphaModFix amt="50000"/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 rot="1007118" flipH="1">
            <a:off x="-4762466" y="-38208"/>
            <a:ext cx="10459919" cy="10624352"/>
          </a:xfrm>
          <a:prstGeom prst="rect">
            <a:avLst/>
          </a:prstGeom>
        </p:spPr>
      </p:pic>
      <p:grpSp>
        <p:nvGrpSpPr>
          <p:cNvPr id="17" name="组合 16"/>
          <p:cNvGrpSpPr/>
          <p:nvPr/>
        </p:nvGrpSpPr>
        <p:grpSpPr>
          <a:xfrm>
            <a:off x="2324028" y="2391132"/>
            <a:ext cx="1980000" cy="2160000"/>
            <a:chOff x="806121" y="2244419"/>
            <a:chExt cx="2095094" cy="2369160"/>
          </a:xfrm>
        </p:grpSpPr>
        <p:sp>
          <p:nvSpPr>
            <p:cNvPr id="18" name="图形 11"/>
            <p:cNvSpPr>
              <a:spLocks noChangeAspect="1"/>
            </p:cNvSpPr>
            <p:nvPr/>
          </p:nvSpPr>
          <p:spPr>
            <a:xfrm>
              <a:off x="806121" y="2244419"/>
              <a:ext cx="2095094" cy="2369160"/>
            </a:xfrm>
            <a:custGeom>
              <a:avLst/>
              <a:gdLst>
                <a:gd name="connsiteX0" fmla="*/ 0 w 1638300"/>
                <a:gd name="connsiteY0" fmla="*/ 526733 h 1852612"/>
                <a:gd name="connsiteX1" fmla="*/ 0 w 1638300"/>
                <a:gd name="connsiteY1" fmla="*/ 1325880 h 1852612"/>
                <a:gd name="connsiteX2" fmla="*/ 63818 w 1638300"/>
                <a:gd name="connsiteY2" fmla="*/ 1436370 h 1852612"/>
                <a:gd name="connsiteX3" fmla="*/ 755333 w 1638300"/>
                <a:gd name="connsiteY3" fmla="*/ 1835468 h 1852612"/>
                <a:gd name="connsiteX4" fmla="*/ 882968 w 1638300"/>
                <a:gd name="connsiteY4" fmla="*/ 1835468 h 1852612"/>
                <a:gd name="connsiteX5" fmla="*/ 1574483 w 1638300"/>
                <a:gd name="connsiteY5" fmla="*/ 1436370 h 1852612"/>
                <a:gd name="connsiteX6" fmla="*/ 1638300 w 1638300"/>
                <a:gd name="connsiteY6" fmla="*/ 1325880 h 1852612"/>
                <a:gd name="connsiteX7" fmla="*/ 1638300 w 1638300"/>
                <a:gd name="connsiteY7" fmla="*/ 526733 h 1852612"/>
                <a:gd name="connsiteX8" fmla="*/ 1574483 w 1638300"/>
                <a:gd name="connsiteY8" fmla="*/ 416243 h 1852612"/>
                <a:gd name="connsiteX9" fmla="*/ 882968 w 1638300"/>
                <a:gd name="connsiteY9" fmla="*/ 17145 h 1852612"/>
                <a:gd name="connsiteX10" fmla="*/ 755333 w 1638300"/>
                <a:gd name="connsiteY10" fmla="*/ 17145 h 1852612"/>
                <a:gd name="connsiteX11" fmla="*/ 63818 w 1638300"/>
                <a:gd name="connsiteY11" fmla="*/ 416243 h 1852612"/>
                <a:gd name="connsiteX12" fmla="*/ 0 w 1638300"/>
                <a:gd name="connsiteY12" fmla="*/ 526733 h 18526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638300" h="1852612">
                  <a:moveTo>
                    <a:pt x="0" y="526733"/>
                  </a:moveTo>
                  <a:lnTo>
                    <a:pt x="0" y="1325880"/>
                  </a:lnTo>
                  <a:cubicBezTo>
                    <a:pt x="0" y="1371600"/>
                    <a:pt x="23813" y="1413510"/>
                    <a:pt x="63818" y="1436370"/>
                  </a:cubicBezTo>
                  <a:lnTo>
                    <a:pt x="755333" y="1835468"/>
                  </a:lnTo>
                  <a:cubicBezTo>
                    <a:pt x="794385" y="1858328"/>
                    <a:pt x="842963" y="1858328"/>
                    <a:pt x="882968" y="1835468"/>
                  </a:cubicBezTo>
                  <a:lnTo>
                    <a:pt x="1574483" y="1436370"/>
                  </a:lnTo>
                  <a:cubicBezTo>
                    <a:pt x="1613535" y="1413510"/>
                    <a:pt x="1638300" y="1371600"/>
                    <a:pt x="1638300" y="1325880"/>
                  </a:cubicBezTo>
                  <a:lnTo>
                    <a:pt x="1638300" y="526733"/>
                  </a:lnTo>
                  <a:cubicBezTo>
                    <a:pt x="1638300" y="481013"/>
                    <a:pt x="1614488" y="439103"/>
                    <a:pt x="1574483" y="416243"/>
                  </a:cubicBezTo>
                  <a:lnTo>
                    <a:pt x="882968" y="17145"/>
                  </a:lnTo>
                  <a:cubicBezTo>
                    <a:pt x="843915" y="-5715"/>
                    <a:pt x="795338" y="-5715"/>
                    <a:pt x="755333" y="17145"/>
                  </a:cubicBezTo>
                  <a:lnTo>
                    <a:pt x="63818" y="416243"/>
                  </a:lnTo>
                  <a:cubicBezTo>
                    <a:pt x="23813" y="439103"/>
                    <a:pt x="0" y="481013"/>
                    <a:pt x="0" y="526733"/>
                  </a:cubicBezTo>
                  <a:close/>
                </a:path>
              </a:pathLst>
            </a:custGeom>
            <a:gradFill>
              <a:gsLst>
                <a:gs pos="0">
                  <a:schemeClr val="bg2">
                    <a:alpha val="80000"/>
                  </a:schemeClr>
                </a:gs>
                <a:gs pos="100000">
                  <a:schemeClr val="tx2">
                    <a:alpha val="70000"/>
                  </a:schemeClr>
                </a:gs>
              </a:gsLst>
              <a:lin ang="16200000" scaled="1"/>
            </a:gradFill>
            <a:ln w="38100">
              <a:noFill/>
            </a:ln>
            <a:effectLst>
              <a:outerShdw blurRad="381000" dist="508000" dir="5400000" sx="80000" sy="80000" algn="t" rotWithShape="0">
                <a:schemeClr val="accent1">
                  <a:alpha val="4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0" tIns="0" rIns="0" bIns="0" numCol="1" spcCol="0" rtlCol="0" fromWordArt="0" anchor="ctr" anchorCtr="0" forceAA="0" compatLnSpc="1">
              <a:noAutofit/>
            </a:bodyPr>
            <a:lstStyle/>
            <a:p>
              <a:pPr lvl="0" algn="ctr"/>
              <a:endParaRPr lang="zh-CN" altLang="en-US" sz="2000" kern="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sym typeface="Arial" panose="020B0604020202090204" pitchFamily="34" charset="0"/>
              </a:endParaRPr>
            </a:p>
          </p:txBody>
        </p:sp>
        <p:grpSp>
          <p:nvGrpSpPr>
            <p:cNvPr id="19" name="组合 18"/>
            <p:cNvGrpSpPr/>
            <p:nvPr/>
          </p:nvGrpSpPr>
          <p:grpSpPr>
            <a:xfrm>
              <a:off x="1386392" y="2856393"/>
              <a:ext cx="934550" cy="1217733"/>
              <a:chOff x="2246666" y="3479316"/>
              <a:chExt cx="934550" cy="1217733"/>
            </a:xfrm>
          </p:grpSpPr>
          <p:sp>
            <p:nvSpPr>
              <p:cNvPr id="20" name="文本框 19"/>
              <p:cNvSpPr txBox="1"/>
              <p:nvPr/>
            </p:nvSpPr>
            <p:spPr>
              <a:xfrm>
                <a:off x="2384262" y="3479316"/>
                <a:ext cx="659361" cy="985239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ctr">
                <a:spAutoFit/>
              </a:bodyPr>
              <a:lstStyle/>
              <a:p>
                <a:pPr algn="ctr">
                  <a:spcAft>
                    <a:spcPts val="400"/>
                  </a:spcAft>
                  <a:buClr>
                    <a:schemeClr val="accent1"/>
                  </a:buClr>
                  <a:buSzPct val="70000"/>
                </a:pPr>
                <a:r>
                  <a:rPr kumimoji="1" lang="zh-CN" altLang="en-US" sz="2600" b="1" kern="1000" baseline="0" dirty="0">
                    <a:solidFill>
                      <a:schemeClr val="bg1"/>
                    </a:solidFill>
                    <a:latin typeface="+mn-lt"/>
                    <a:ea typeface="+mn-ea"/>
                    <a:cs typeface="+mn-ea"/>
                    <a:sym typeface="+mn-lt"/>
                  </a:rPr>
                  <a:t>汇 报</a:t>
                </a:r>
                <a:endParaRPr kumimoji="1" lang="en-US" altLang="zh-CN" sz="2600" b="1" kern="1000" baseline="0" dirty="0">
                  <a:solidFill>
                    <a:schemeClr val="bg1"/>
                  </a:solidFill>
                  <a:latin typeface="+mn-lt"/>
                  <a:ea typeface="+mn-ea"/>
                  <a:cs typeface="+mn-ea"/>
                  <a:sym typeface="+mn-lt"/>
                </a:endParaRPr>
              </a:p>
              <a:p>
                <a:pPr algn="ctr">
                  <a:spcAft>
                    <a:spcPts val="400"/>
                  </a:spcAft>
                  <a:buClr>
                    <a:schemeClr val="accent1"/>
                  </a:buClr>
                  <a:buSzPct val="70000"/>
                </a:pPr>
                <a:r>
                  <a:rPr kumimoji="1" lang="zh-CN" altLang="en-US" sz="2600" b="1" kern="1000" baseline="0" dirty="0">
                    <a:solidFill>
                      <a:schemeClr val="bg1"/>
                    </a:solidFill>
                    <a:latin typeface="+mn-lt"/>
                    <a:ea typeface="+mn-ea"/>
                    <a:cs typeface="+mn-ea"/>
                    <a:sym typeface="+mn-lt"/>
                  </a:rPr>
                  <a:t>提 纲</a:t>
                </a:r>
                <a:endParaRPr kumimoji="1" lang="en-US" sz="2600" b="1" kern="1000" baseline="0" dirty="0">
                  <a:solidFill>
                    <a:schemeClr val="bg1"/>
                  </a:solidFill>
                  <a:latin typeface="+mn-lt"/>
                  <a:ea typeface="+mn-ea"/>
                  <a:cs typeface="+mn-ea"/>
                  <a:sym typeface="+mn-lt"/>
                </a:endParaRPr>
              </a:p>
            </p:txBody>
          </p:sp>
          <p:sp>
            <p:nvSpPr>
              <p:cNvPr id="21" name="文本框 20"/>
              <p:cNvSpPr txBox="1"/>
              <p:nvPr/>
            </p:nvSpPr>
            <p:spPr>
              <a:xfrm>
                <a:off x="2246666" y="4481605"/>
                <a:ext cx="934550" cy="215444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ctr">
                <a:noAutofit/>
              </a:bodyPr>
              <a:lstStyle/>
              <a:p>
                <a:pPr algn="ctr">
                  <a:spcAft>
                    <a:spcPts val="600"/>
                  </a:spcAft>
                  <a:buClr>
                    <a:schemeClr val="accent1"/>
                  </a:buClr>
                  <a:buSzPct val="70000"/>
                </a:pPr>
                <a:r>
                  <a:rPr kumimoji="1" lang="en-US" altLang="zh-CN" sz="1100" b="0" dirty="0">
                    <a:solidFill>
                      <a:schemeClr val="bg1"/>
                    </a:solidFill>
                    <a:latin typeface="+mn-lt"/>
                    <a:ea typeface="+mn-ea"/>
                    <a:cs typeface="+mn-ea"/>
                    <a:sym typeface="+mn-lt"/>
                  </a:rPr>
                  <a:t>CONTENTS</a:t>
                </a:r>
                <a:endParaRPr kumimoji="1" lang="en-US" sz="1100" b="0" dirty="0">
                  <a:solidFill>
                    <a:schemeClr val="bg1"/>
                  </a:solidFill>
                  <a:latin typeface="+mn-lt"/>
                  <a:ea typeface="+mn-ea"/>
                  <a:cs typeface="+mn-ea"/>
                  <a:sym typeface="+mn-lt"/>
                </a:endParaRPr>
              </a:p>
            </p:txBody>
          </p:sp>
        </p:grpSp>
      </p:grpSp>
      <p:sp>
        <p:nvSpPr>
          <p:cNvPr id="9" name="矩形: 圆角 15"/>
          <p:cNvSpPr/>
          <p:nvPr/>
        </p:nvSpPr>
        <p:spPr>
          <a:xfrm rot="2700000">
            <a:off x="11913636" y="6152955"/>
            <a:ext cx="890287" cy="890287"/>
          </a:xfrm>
          <a:prstGeom prst="roundRect">
            <a:avLst>
              <a:gd name="adj" fmla="val 20000"/>
            </a:avLst>
          </a:prstGeom>
          <a:gradFill flip="none" rotWithShape="1">
            <a:gsLst>
              <a:gs pos="0">
                <a:schemeClr val="tx2">
                  <a:alpha val="60000"/>
                </a:schemeClr>
              </a:gs>
              <a:gs pos="100000">
                <a:schemeClr val="tx2">
                  <a:lumMod val="60000"/>
                  <a:lumOff val="40000"/>
                </a:schemeClr>
              </a:gs>
            </a:gsLst>
            <a:lin ang="8100000" scaled="1"/>
            <a:tileRect/>
          </a:gradFill>
          <a:ln w="381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noAutofit/>
          </a:bodyPr>
          <a:lstStyle/>
          <a:p>
            <a:pPr algn="ctr"/>
            <a:endParaRPr lang="en-US" sz="2000" b="1" kern="0" dirty="0">
              <a:solidFill>
                <a:srgbClr val="FFFFFF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: 圆角 4"/>
          <p:cNvSpPr/>
          <p:nvPr/>
        </p:nvSpPr>
        <p:spPr>
          <a:xfrm>
            <a:off x="575734" y="134952"/>
            <a:ext cx="11040533" cy="550848"/>
          </a:xfrm>
          <a:prstGeom prst="roundRect">
            <a:avLst>
              <a:gd name="adj" fmla="val 16673"/>
            </a:avLst>
          </a:prstGeom>
          <a:gradFill flip="none" rotWithShape="1">
            <a:gsLst>
              <a:gs pos="56000">
                <a:schemeClr val="accent1"/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0" scaled="1"/>
            <a:tileRect/>
          </a:gradFill>
          <a:ln w="38100">
            <a:noFill/>
          </a:ln>
          <a:effectLst>
            <a:outerShdw blurRad="381000" dist="63500" dir="5400000" sx="90000" sy="90000" algn="t" rotWithShape="0">
              <a:schemeClr val="accent1">
                <a:alpha val="2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noAutofit/>
          </a:bodyPr>
          <a:lstStyle/>
          <a:p>
            <a:pPr lvl="0" algn="ctr"/>
            <a:endParaRPr lang="zh-CN" altLang="en-US" sz="2000" kern="0" dirty="0">
              <a:solidFill>
                <a:srgbClr val="FFFFFF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grpSp>
        <p:nvGrpSpPr>
          <p:cNvPr id="10" name="组合 9"/>
          <p:cNvGrpSpPr/>
          <p:nvPr/>
        </p:nvGrpSpPr>
        <p:grpSpPr>
          <a:xfrm>
            <a:off x="0" y="83920"/>
            <a:ext cx="479291" cy="648455"/>
            <a:chOff x="0" y="7719"/>
            <a:chExt cx="359468" cy="648455"/>
          </a:xfrm>
        </p:grpSpPr>
        <p:sp>
          <p:nvSpPr>
            <p:cNvPr id="11" name="任意多边形: 形状 10"/>
            <p:cNvSpPr/>
            <p:nvPr/>
          </p:nvSpPr>
          <p:spPr bwMode="auto">
            <a:xfrm>
              <a:off x="0" y="7719"/>
              <a:ext cx="359468" cy="648455"/>
            </a:xfrm>
            <a:custGeom>
              <a:avLst/>
              <a:gdLst>
                <a:gd name="connsiteX0" fmla="*/ 0 w 359468"/>
                <a:gd name="connsiteY0" fmla="*/ 0 h 648455"/>
                <a:gd name="connsiteX1" fmla="*/ 8446 w 359468"/>
                <a:gd name="connsiteY1" fmla="*/ 41836 h 648455"/>
                <a:gd name="connsiteX2" fmla="*/ 107502 w 359468"/>
                <a:gd name="connsiteY2" fmla="*/ 107494 h 648455"/>
                <a:gd name="connsiteX3" fmla="*/ 144455 w 359468"/>
                <a:gd name="connsiteY3" fmla="*/ 107494 h 648455"/>
                <a:gd name="connsiteX4" fmla="*/ 359468 w 359468"/>
                <a:gd name="connsiteY4" fmla="*/ 322938 h 648455"/>
                <a:gd name="connsiteX5" fmla="*/ 144455 w 359468"/>
                <a:gd name="connsiteY5" fmla="*/ 538382 h 648455"/>
                <a:gd name="connsiteX6" fmla="*/ 94727 w 359468"/>
                <a:gd name="connsiteY6" fmla="*/ 538382 h 648455"/>
                <a:gd name="connsiteX7" fmla="*/ 107502 w 359468"/>
                <a:gd name="connsiteY7" fmla="*/ 540961 h 648455"/>
                <a:gd name="connsiteX8" fmla="*/ 8446 w 359468"/>
                <a:gd name="connsiteY8" fmla="*/ 606620 h 648455"/>
                <a:gd name="connsiteX9" fmla="*/ 0 w 359468"/>
                <a:gd name="connsiteY9" fmla="*/ 648455 h 6484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59468" h="648455">
                  <a:moveTo>
                    <a:pt x="0" y="0"/>
                  </a:moveTo>
                  <a:lnTo>
                    <a:pt x="8446" y="41836"/>
                  </a:lnTo>
                  <a:cubicBezTo>
                    <a:pt x="24766" y="80420"/>
                    <a:pt x="62972" y="107494"/>
                    <a:pt x="107502" y="107494"/>
                  </a:cubicBezTo>
                  <a:lnTo>
                    <a:pt x="144455" y="107494"/>
                  </a:lnTo>
                  <a:cubicBezTo>
                    <a:pt x="263203" y="107494"/>
                    <a:pt x="359468" y="203952"/>
                    <a:pt x="359468" y="322938"/>
                  </a:cubicBezTo>
                  <a:cubicBezTo>
                    <a:pt x="359468" y="441924"/>
                    <a:pt x="263203" y="538382"/>
                    <a:pt x="144455" y="538382"/>
                  </a:cubicBezTo>
                  <a:lnTo>
                    <a:pt x="94727" y="538382"/>
                  </a:lnTo>
                  <a:lnTo>
                    <a:pt x="107502" y="540961"/>
                  </a:lnTo>
                  <a:cubicBezTo>
                    <a:pt x="62972" y="540961"/>
                    <a:pt x="24766" y="568035"/>
                    <a:pt x="8446" y="606620"/>
                  </a:cubicBezTo>
                  <a:lnTo>
                    <a:pt x="0" y="648455"/>
                  </a:lnTo>
                  <a:close/>
                </a:path>
              </a:pathLst>
            </a:custGeom>
            <a:gradFill>
              <a:gsLst>
                <a:gs pos="0">
                  <a:schemeClr val="tx2"/>
                </a:gs>
                <a:gs pos="100000">
                  <a:schemeClr val="tx2">
                    <a:lumMod val="75000"/>
                  </a:schemeClr>
                </a:gs>
              </a:gsLst>
              <a:lin ang="2700000" scaled="1"/>
            </a:gradFill>
            <a:ln w="38100">
              <a:noFill/>
            </a:ln>
            <a:effectLst>
              <a:outerShdw blurRad="381000" dist="63500" dir="5400000" sx="90000" sy="90000" algn="t" rotWithShape="0">
                <a:schemeClr val="accent1">
                  <a:alpha val="2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0" tIns="0" rIns="0" bIns="0" numCol="1" spcCol="0" rtlCol="0" fromWordArt="0" anchor="ctr" anchorCtr="0" forceAA="0" compatLnSpc="1">
              <a:noAutofit/>
            </a:bodyPr>
            <a:lstStyle/>
            <a:p>
              <a:pPr lvl="0" algn="ctr"/>
              <a:endParaRPr lang="en-US" sz="2000" kern="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12" name="等腰三角形 11"/>
            <p:cNvSpPr/>
            <p:nvPr/>
          </p:nvSpPr>
          <p:spPr bwMode="auto">
            <a:xfrm rot="5400000">
              <a:off x="138848" y="295601"/>
              <a:ext cx="81328" cy="70110"/>
            </a:xfrm>
            <a:prstGeom prst="triangle">
              <a:avLst/>
            </a:prstGeom>
            <a:solidFill>
              <a:schemeClr val="bg1"/>
            </a:solidFill>
            <a:ln w="38100">
              <a:noFill/>
            </a:ln>
            <a:effectLst>
              <a:outerShdw blurRad="381000" dist="63500" dir="5400000" sx="90000" sy="90000" algn="t" rotWithShape="0">
                <a:schemeClr val="accent1">
                  <a:alpha val="2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0" tIns="0" rIns="0" bIns="0" numCol="1" spcCol="0" rtlCol="0" fromWordArt="0" anchor="ctr" anchorCtr="0" forceAA="0" compatLnSpc="1">
              <a:noAutofit/>
            </a:bodyPr>
            <a:lstStyle/>
            <a:p>
              <a:pPr lvl="0" algn="ctr"/>
              <a:endParaRPr lang="en-US" sz="2000" kern="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</p:grpSp>
      <p:sp>
        <p:nvSpPr>
          <p:cNvPr id="13" name="文本占位符 12"/>
          <p:cNvSpPr>
            <a:spLocks noGrp="1"/>
          </p:cNvSpPr>
          <p:nvPr>
            <p:ph type="body" sz="quarter" idx="10"/>
          </p:nvPr>
        </p:nvSpPr>
        <p:spPr>
          <a:xfrm>
            <a:off x="575734" y="189989"/>
            <a:ext cx="11040533" cy="44077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180000" tIns="0" rIns="0" bIns="0" numCol="1" spcCol="0" rtlCol="0" fromWordArt="0" anchor="ctr" anchorCtr="0" forceAA="0" compatLnSpc="1">
            <a:noAutofit/>
          </a:bodyPr>
          <a:lstStyle>
            <a:lvl1pPr marL="0" indent="0">
              <a:lnSpc>
                <a:spcPct val="100000"/>
              </a:lnSpc>
              <a:buFontTx/>
              <a:buNone/>
              <a:defRPr lang="zh-CN" altLang="en-US" sz="2800" b="1" kern="1200" dirty="0">
                <a:solidFill>
                  <a:schemeClr val="bg1"/>
                </a:solidFill>
                <a:ea typeface="微软雅黑" panose="020B0503020204020204" charset="-122"/>
              </a:defRPr>
            </a:lvl1pPr>
          </a:lstStyle>
          <a:p>
            <a:pPr lvl="0">
              <a:spcBef>
                <a:spcPct val="0"/>
              </a:spcBef>
              <a:buClr>
                <a:schemeClr val="bg1"/>
              </a:buClr>
              <a:buSzPct val="40000"/>
            </a:pPr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7" name="内容占位符 6"/>
          <p:cNvSpPr>
            <a:spLocks noGrp="1"/>
          </p:cNvSpPr>
          <p:nvPr>
            <p:ph sz="quarter" idx="11"/>
          </p:nvPr>
        </p:nvSpPr>
        <p:spPr>
          <a:xfrm>
            <a:off x="479291" y="914400"/>
            <a:ext cx="11136976" cy="5441953"/>
          </a:xfr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120000"/>
              </a:lnSpc>
              <a:buClr>
                <a:schemeClr val="tx2">
                  <a:lumMod val="60000"/>
                  <a:lumOff val="40000"/>
                </a:schemeClr>
              </a:buClr>
              <a:buFont typeface="Wingdings" panose="05000000000000000000" pitchFamily="2" charset="2"/>
              <a:buChar char=""/>
              <a:defRPr lang="zh-CN" altLang="en-US" sz="28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algn="l" defTabSz="914400" rtl="0" eaLnBrk="1" latinLnBrk="0" hangingPunct="1">
              <a:lnSpc>
                <a:spcPct val="120000"/>
              </a:lnSpc>
              <a:buClr>
                <a:schemeClr val="accent1">
                  <a:lumMod val="60000"/>
                  <a:lumOff val="40000"/>
                </a:schemeClr>
              </a:buClr>
              <a:defRPr lang="zh-CN" altLang="en-US" sz="24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1600" indent="-457200" algn="l" defTabSz="914400" rtl="0" eaLnBrk="1" latinLnBrk="0" hangingPunct="1">
              <a:lnSpc>
                <a:spcPct val="120000"/>
              </a:lnSpc>
              <a:buClr>
                <a:schemeClr val="tx2">
                  <a:lumMod val="60000"/>
                  <a:lumOff val="40000"/>
                </a:schemeClr>
              </a:buClr>
              <a:buFont typeface="Wingdings" panose="05000000000000000000" pitchFamily="2" charset="2"/>
              <a:buChar char="Ø"/>
              <a:defRPr lang="zh-CN" altLang="en-US" sz="2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20000"/>
              </a:lnSpc>
              <a:buClr>
                <a:schemeClr val="tx2">
                  <a:lumMod val="60000"/>
                  <a:lumOff val="40000"/>
                </a:schemeClr>
              </a:buClr>
              <a:buFont typeface="Wingdings" panose="05000000000000000000" pitchFamily="2" charset="2"/>
              <a:buChar char="ü"/>
              <a:defRPr lang="zh-CN" altLang="en-US" sz="2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algn="l" defTabSz="914400" rtl="0" eaLnBrk="1" latinLnBrk="0" hangingPunct="1">
              <a:lnSpc>
                <a:spcPct val="120000"/>
              </a:lnSpc>
              <a:buClr>
                <a:schemeClr val="tx2">
                  <a:lumMod val="60000"/>
                  <a:lumOff val="40000"/>
                </a:schemeClr>
              </a:buClr>
              <a:defRPr lang="zh-CN" altLang="en-US" sz="20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二级</a:t>
            </a:r>
            <a:endParaRPr lang="zh-CN" altLang="en-US" dirty="0"/>
          </a:p>
          <a:p>
            <a:pPr lvl="2"/>
            <a:r>
              <a:rPr lang="zh-CN" altLang="en-US" dirty="0"/>
              <a:t>三级</a:t>
            </a:r>
            <a:endParaRPr lang="zh-CN" altLang="en-US" dirty="0"/>
          </a:p>
          <a:p>
            <a:pPr lvl="3"/>
            <a:r>
              <a:rPr lang="zh-CN" altLang="en-US" dirty="0"/>
              <a:t>四级</a:t>
            </a:r>
            <a:endParaRPr lang="zh-CN" altLang="en-US" dirty="0"/>
          </a:p>
          <a:p>
            <a:pPr lvl="4"/>
            <a:r>
              <a:rPr lang="zh-CN" altLang="en-US" dirty="0"/>
              <a:t>五级</a:t>
            </a:r>
            <a:endParaRPr lang="zh-CN" altLang="en-US" dirty="0"/>
          </a:p>
        </p:txBody>
      </p:sp>
      <p:sp>
        <p:nvSpPr>
          <p:cNvPr id="9" name="灯片编号占位符 15"/>
          <p:cNvSpPr>
            <a:spLocks noGrp="1"/>
          </p:cNvSpPr>
          <p:nvPr>
            <p:ph type="sldNum" sz="quarter" idx="13"/>
          </p:nvPr>
        </p:nvSpPr>
        <p:spPr>
          <a:xfrm>
            <a:off x="11616267" y="6515100"/>
            <a:ext cx="325205" cy="243904"/>
          </a:xfrm>
          <a:prstGeom prst="round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</p:spPr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noAutofit/>
          </a:bodyPr>
          <a:lstStyle>
            <a:lvl1pPr algn="ctr">
              <a:defRPr lang="zh-CN" altLang="en-US" sz="1000" i="0" u="none" strike="noStrike" cap="none" normalizeH="0" baseline="0" smtClean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90204" pitchFamily="34" charset="0"/>
                <a:ea typeface="微软雅黑" panose="020B0503020204020204" charset="-122"/>
              </a:defRPr>
            </a:lvl1pPr>
          </a:lstStyle>
          <a:p>
            <a:pPr marL="342900" indent="-342900">
              <a:lnSpc>
                <a:spcPct val="110000"/>
              </a:lnSpc>
              <a:spcBef>
                <a:spcPct val="20000"/>
              </a:spcBef>
              <a:buClr>
                <a:schemeClr val="hlink"/>
              </a:buClr>
              <a:buSzPct val="50000"/>
            </a:pPr>
            <a:fld id="{3700298D-0D92-4BAD-A09B-BDA52E8803DB}" type="slidenum">
              <a:rPr lang="en-US" smtClean="0"/>
            </a:fld>
            <a:endParaRPr lang="en-US" dirty="0"/>
          </a:p>
        </p:txBody>
      </p:sp>
      <p:sp>
        <p:nvSpPr>
          <p:cNvPr id="14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zh-CN" altLang="en-US"/>
              <a:t>张昱：项目结题验收汇报概述</a:t>
            </a:r>
            <a:endParaRPr lang="zh-CN" altLang="en-US" dirty="0"/>
          </a:p>
        </p:txBody>
      </p:sp>
      <p:sp>
        <p:nvSpPr>
          <p:cNvPr id="15" name="Footer Placeholder 4"/>
          <p:cNvSpPr txBox="1"/>
          <p:nvPr userDrawn="1"/>
        </p:nvSpPr>
        <p:spPr>
          <a:xfrm>
            <a:off x="192609" y="6356351"/>
            <a:ext cx="167037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zh-CN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dirty="0"/>
              <a:t>S4Plus-USTC</a:t>
            </a:r>
            <a:r>
              <a:rPr lang="zh-CN" altLang="en-US" dirty="0"/>
              <a:t>研究组</a:t>
            </a:r>
            <a:endParaRPr lang="zh-CN" altLang="en-US" dirty="0"/>
          </a:p>
        </p:txBody>
      </p:sp>
      <p:sp>
        <p:nvSpPr>
          <p:cNvPr id="16" name="平行四边形 15"/>
          <p:cNvSpPr/>
          <p:nvPr userDrawn="1"/>
        </p:nvSpPr>
        <p:spPr>
          <a:xfrm>
            <a:off x="8056339" y="6426743"/>
            <a:ext cx="78730" cy="212350"/>
          </a:xfrm>
          <a:prstGeom prst="parallelogram">
            <a:avLst/>
          </a:prstGeom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7" name="平行四边形 16"/>
          <p:cNvSpPr/>
          <p:nvPr userDrawn="1"/>
        </p:nvSpPr>
        <p:spPr>
          <a:xfrm>
            <a:off x="4068223" y="6426743"/>
            <a:ext cx="78730" cy="212350"/>
          </a:xfrm>
          <a:prstGeom prst="parallelogram">
            <a:avLst/>
          </a:prstGeom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组合 9"/>
          <p:cNvGrpSpPr/>
          <p:nvPr userDrawn="1"/>
        </p:nvGrpSpPr>
        <p:grpSpPr>
          <a:xfrm>
            <a:off x="0" y="83920"/>
            <a:ext cx="479291" cy="648455"/>
            <a:chOff x="0" y="7719"/>
            <a:chExt cx="359468" cy="648455"/>
          </a:xfrm>
        </p:grpSpPr>
        <p:sp>
          <p:nvSpPr>
            <p:cNvPr id="11" name="任意多边形: 形状 10"/>
            <p:cNvSpPr/>
            <p:nvPr/>
          </p:nvSpPr>
          <p:spPr bwMode="auto">
            <a:xfrm>
              <a:off x="0" y="7719"/>
              <a:ext cx="359468" cy="648455"/>
            </a:xfrm>
            <a:custGeom>
              <a:avLst/>
              <a:gdLst>
                <a:gd name="connsiteX0" fmla="*/ 0 w 359468"/>
                <a:gd name="connsiteY0" fmla="*/ 0 h 648455"/>
                <a:gd name="connsiteX1" fmla="*/ 8446 w 359468"/>
                <a:gd name="connsiteY1" fmla="*/ 41836 h 648455"/>
                <a:gd name="connsiteX2" fmla="*/ 107502 w 359468"/>
                <a:gd name="connsiteY2" fmla="*/ 107494 h 648455"/>
                <a:gd name="connsiteX3" fmla="*/ 144455 w 359468"/>
                <a:gd name="connsiteY3" fmla="*/ 107494 h 648455"/>
                <a:gd name="connsiteX4" fmla="*/ 359468 w 359468"/>
                <a:gd name="connsiteY4" fmla="*/ 322938 h 648455"/>
                <a:gd name="connsiteX5" fmla="*/ 144455 w 359468"/>
                <a:gd name="connsiteY5" fmla="*/ 538382 h 648455"/>
                <a:gd name="connsiteX6" fmla="*/ 94727 w 359468"/>
                <a:gd name="connsiteY6" fmla="*/ 538382 h 648455"/>
                <a:gd name="connsiteX7" fmla="*/ 107502 w 359468"/>
                <a:gd name="connsiteY7" fmla="*/ 540961 h 648455"/>
                <a:gd name="connsiteX8" fmla="*/ 8446 w 359468"/>
                <a:gd name="connsiteY8" fmla="*/ 606620 h 648455"/>
                <a:gd name="connsiteX9" fmla="*/ 0 w 359468"/>
                <a:gd name="connsiteY9" fmla="*/ 648455 h 6484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59468" h="648455">
                  <a:moveTo>
                    <a:pt x="0" y="0"/>
                  </a:moveTo>
                  <a:lnTo>
                    <a:pt x="8446" y="41836"/>
                  </a:lnTo>
                  <a:cubicBezTo>
                    <a:pt x="24766" y="80420"/>
                    <a:pt x="62972" y="107494"/>
                    <a:pt x="107502" y="107494"/>
                  </a:cubicBezTo>
                  <a:lnTo>
                    <a:pt x="144455" y="107494"/>
                  </a:lnTo>
                  <a:cubicBezTo>
                    <a:pt x="263203" y="107494"/>
                    <a:pt x="359468" y="203952"/>
                    <a:pt x="359468" y="322938"/>
                  </a:cubicBezTo>
                  <a:cubicBezTo>
                    <a:pt x="359468" y="441924"/>
                    <a:pt x="263203" y="538382"/>
                    <a:pt x="144455" y="538382"/>
                  </a:cubicBezTo>
                  <a:lnTo>
                    <a:pt x="94727" y="538382"/>
                  </a:lnTo>
                  <a:lnTo>
                    <a:pt x="107502" y="540961"/>
                  </a:lnTo>
                  <a:cubicBezTo>
                    <a:pt x="62972" y="540961"/>
                    <a:pt x="24766" y="568035"/>
                    <a:pt x="8446" y="606620"/>
                  </a:cubicBezTo>
                  <a:lnTo>
                    <a:pt x="0" y="648455"/>
                  </a:lnTo>
                  <a:close/>
                </a:path>
              </a:pathLst>
            </a:custGeom>
            <a:gradFill>
              <a:gsLst>
                <a:gs pos="0">
                  <a:schemeClr val="tx2"/>
                </a:gs>
                <a:gs pos="100000">
                  <a:schemeClr val="tx2">
                    <a:lumMod val="75000"/>
                  </a:schemeClr>
                </a:gs>
              </a:gsLst>
              <a:lin ang="2700000" scaled="1"/>
            </a:gradFill>
            <a:ln w="38100">
              <a:noFill/>
            </a:ln>
            <a:effectLst>
              <a:outerShdw blurRad="381000" dist="63500" dir="5400000" sx="90000" sy="90000" algn="t" rotWithShape="0">
                <a:schemeClr val="accent1">
                  <a:alpha val="2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0" tIns="0" rIns="0" bIns="0" numCol="1" spcCol="0" rtlCol="0" fromWordArt="0" anchor="ctr" anchorCtr="0" forceAA="0" compatLnSpc="1">
              <a:noAutofit/>
            </a:bodyPr>
            <a:lstStyle/>
            <a:p>
              <a:pPr lvl="0" algn="ctr"/>
              <a:endParaRPr lang="en-US" sz="2000" kern="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12" name="等腰三角形 11"/>
            <p:cNvSpPr/>
            <p:nvPr/>
          </p:nvSpPr>
          <p:spPr bwMode="auto">
            <a:xfrm rot="5400000">
              <a:off x="138848" y="295601"/>
              <a:ext cx="81328" cy="70110"/>
            </a:xfrm>
            <a:prstGeom prst="triangle">
              <a:avLst/>
            </a:prstGeom>
            <a:solidFill>
              <a:schemeClr val="bg1"/>
            </a:solidFill>
            <a:ln w="38100">
              <a:noFill/>
            </a:ln>
            <a:effectLst>
              <a:outerShdw blurRad="381000" dist="63500" dir="5400000" sx="90000" sy="90000" algn="t" rotWithShape="0">
                <a:schemeClr val="accent1">
                  <a:alpha val="2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0" tIns="0" rIns="0" bIns="0" numCol="1" spcCol="0" rtlCol="0" fromWordArt="0" anchor="ctr" anchorCtr="0" forceAA="0" compatLnSpc="1">
              <a:noAutofit/>
            </a:bodyPr>
            <a:lstStyle/>
            <a:p>
              <a:pPr lvl="0" algn="ctr"/>
              <a:endParaRPr lang="en-US" sz="2000" kern="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</p:grpSp>
      <p:sp>
        <p:nvSpPr>
          <p:cNvPr id="7" name="内容占位符 6"/>
          <p:cNvSpPr>
            <a:spLocks noGrp="1"/>
          </p:cNvSpPr>
          <p:nvPr>
            <p:ph sz="quarter" idx="11"/>
          </p:nvPr>
        </p:nvSpPr>
        <p:spPr>
          <a:xfrm>
            <a:off x="479291" y="993589"/>
            <a:ext cx="11136976" cy="5362764"/>
          </a:xfr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120000"/>
              </a:lnSpc>
              <a:buClr>
                <a:schemeClr val="tx2">
                  <a:lumMod val="60000"/>
                  <a:lumOff val="40000"/>
                </a:schemeClr>
              </a:buClr>
              <a:buFont typeface="Wingdings" panose="05000000000000000000" pitchFamily="2" charset="2"/>
              <a:buChar char="p"/>
              <a:defRPr lang="zh-CN" altLang="en-US" sz="28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algn="l" defTabSz="914400" rtl="0" eaLnBrk="1" latinLnBrk="0" hangingPunct="1">
              <a:lnSpc>
                <a:spcPct val="120000"/>
              </a:lnSpc>
              <a:buClr>
                <a:schemeClr val="accent1">
                  <a:lumMod val="60000"/>
                  <a:lumOff val="40000"/>
                </a:schemeClr>
              </a:buClr>
              <a:defRPr lang="zh-CN" altLang="en-US" sz="24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1600" indent="-457200" algn="l" defTabSz="914400" rtl="0" eaLnBrk="1" latinLnBrk="0" hangingPunct="1">
              <a:lnSpc>
                <a:spcPct val="120000"/>
              </a:lnSpc>
              <a:buClr>
                <a:schemeClr val="tx2">
                  <a:lumMod val="60000"/>
                  <a:lumOff val="40000"/>
                </a:schemeClr>
              </a:buClr>
              <a:buFont typeface="Wingdings" panose="05000000000000000000" pitchFamily="2" charset="2"/>
              <a:buChar char="Ø"/>
              <a:defRPr lang="zh-CN" altLang="en-US" sz="2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20000"/>
              </a:lnSpc>
              <a:buClr>
                <a:schemeClr val="tx2">
                  <a:lumMod val="60000"/>
                  <a:lumOff val="40000"/>
                </a:schemeClr>
              </a:buClr>
              <a:buFont typeface="Wingdings" panose="05000000000000000000" pitchFamily="2" charset="2"/>
              <a:buChar char="ü"/>
              <a:defRPr lang="zh-CN" altLang="en-US" sz="18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algn="l" defTabSz="914400" rtl="0" eaLnBrk="1" latinLnBrk="0" hangingPunct="1">
              <a:lnSpc>
                <a:spcPct val="120000"/>
              </a:lnSpc>
              <a:buClr>
                <a:schemeClr val="tx2">
                  <a:lumMod val="60000"/>
                  <a:lumOff val="40000"/>
                </a:schemeClr>
              </a:buClr>
              <a:defRPr lang="zh-CN" altLang="en-US" sz="24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二级</a:t>
            </a:r>
            <a:endParaRPr lang="zh-CN" altLang="en-US" dirty="0"/>
          </a:p>
          <a:p>
            <a:pPr lvl="2"/>
            <a:r>
              <a:rPr lang="zh-CN" altLang="en-US" dirty="0"/>
              <a:t>三级</a:t>
            </a:r>
            <a:endParaRPr lang="zh-CN" altLang="en-US" dirty="0"/>
          </a:p>
          <a:p>
            <a:pPr lvl="3"/>
            <a:r>
              <a:rPr lang="zh-CN" altLang="en-US" dirty="0"/>
              <a:t>四级</a:t>
            </a:r>
            <a:endParaRPr lang="zh-CN" altLang="en-US" dirty="0"/>
          </a:p>
          <a:p>
            <a:pPr lvl="4"/>
            <a:r>
              <a:rPr lang="zh-CN" altLang="en-US" dirty="0"/>
              <a:t>五级</a:t>
            </a:r>
            <a:endParaRPr lang="zh-CN" altLang="en-US" dirty="0"/>
          </a:p>
        </p:txBody>
      </p:sp>
      <p:sp>
        <p:nvSpPr>
          <p:cNvPr id="9" name="灯片编号占位符 15"/>
          <p:cNvSpPr>
            <a:spLocks noGrp="1"/>
          </p:cNvSpPr>
          <p:nvPr>
            <p:ph type="sldNum" sz="quarter" idx="13"/>
          </p:nvPr>
        </p:nvSpPr>
        <p:spPr>
          <a:xfrm>
            <a:off x="11616267" y="6515100"/>
            <a:ext cx="325205" cy="243904"/>
          </a:xfrm>
          <a:prstGeom prst="round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</p:spPr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noAutofit/>
          </a:bodyPr>
          <a:lstStyle>
            <a:lvl1pPr algn="ctr">
              <a:defRPr lang="zh-CN" altLang="en-US" sz="1000" i="0" u="none" strike="noStrike" cap="none" normalizeH="0" baseline="0" smtClean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90204" pitchFamily="34" charset="0"/>
                <a:ea typeface="微软雅黑" panose="020B0503020204020204" charset="-122"/>
              </a:defRPr>
            </a:lvl1pPr>
          </a:lstStyle>
          <a:p>
            <a:pPr marL="342900" indent="-342900">
              <a:lnSpc>
                <a:spcPct val="110000"/>
              </a:lnSpc>
              <a:spcBef>
                <a:spcPct val="20000"/>
              </a:spcBef>
              <a:buClr>
                <a:schemeClr val="hlink"/>
              </a:buClr>
              <a:buSzPct val="50000"/>
            </a:pPr>
            <a:fld id="{3700298D-0D92-4BAD-A09B-BDA52E8803DB}" type="slidenum">
              <a:rPr lang="en-US" smtClean="0"/>
            </a:fld>
            <a:endParaRPr lang="en-US" dirty="0"/>
          </a:p>
        </p:txBody>
      </p:sp>
      <p:sp>
        <p:nvSpPr>
          <p:cNvPr id="14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zh-CN" altLang="en-US"/>
              <a:t>张昱：现代编译原理与实验体系的建设探索</a:t>
            </a:r>
            <a:endParaRPr lang="zh-CN" altLang="en-US" dirty="0"/>
          </a:p>
        </p:txBody>
      </p:sp>
      <p:sp>
        <p:nvSpPr>
          <p:cNvPr id="15" name="Footer Placeholder 4"/>
          <p:cNvSpPr txBox="1"/>
          <p:nvPr userDrawn="1"/>
        </p:nvSpPr>
        <p:spPr>
          <a:xfrm>
            <a:off x="192609" y="6356351"/>
            <a:ext cx="167037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zh-CN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dirty="0"/>
              <a:t>S4Plus-USTC</a:t>
            </a:r>
            <a:r>
              <a:rPr lang="zh-CN" altLang="en-US" dirty="0"/>
              <a:t>研究组</a:t>
            </a:r>
            <a:endParaRPr lang="zh-CN" altLang="en-US" dirty="0"/>
          </a:p>
        </p:txBody>
      </p:sp>
      <p:grpSp>
        <p:nvGrpSpPr>
          <p:cNvPr id="19" name="组合 18"/>
          <p:cNvGrpSpPr/>
          <p:nvPr/>
        </p:nvGrpSpPr>
        <p:grpSpPr>
          <a:xfrm>
            <a:off x="644126" y="141402"/>
            <a:ext cx="9910991" cy="590973"/>
            <a:chOff x="644126" y="141402"/>
            <a:chExt cx="9910991" cy="590973"/>
          </a:xfrm>
        </p:grpSpPr>
        <p:sp>
          <p:nvSpPr>
            <p:cNvPr id="20" name="任意多边形: 形状 19"/>
            <p:cNvSpPr/>
            <p:nvPr/>
          </p:nvSpPr>
          <p:spPr>
            <a:xfrm>
              <a:off x="644126" y="141402"/>
              <a:ext cx="2914143" cy="590973"/>
            </a:xfrm>
            <a:custGeom>
              <a:avLst/>
              <a:gdLst>
                <a:gd name="connsiteX0" fmla="*/ 0 w 2914143"/>
                <a:gd name="connsiteY0" fmla="*/ 0 h 590973"/>
                <a:gd name="connsiteX1" fmla="*/ 2618657 w 2914143"/>
                <a:gd name="connsiteY1" fmla="*/ 0 h 590973"/>
                <a:gd name="connsiteX2" fmla="*/ 2914143 w 2914143"/>
                <a:gd name="connsiteY2" fmla="*/ 295487 h 590973"/>
                <a:gd name="connsiteX3" fmla="*/ 2618657 w 2914143"/>
                <a:gd name="connsiteY3" fmla="*/ 590973 h 590973"/>
                <a:gd name="connsiteX4" fmla="*/ 0 w 2914143"/>
                <a:gd name="connsiteY4" fmla="*/ 590973 h 590973"/>
                <a:gd name="connsiteX5" fmla="*/ 0 w 2914143"/>
                <a:gd name="connsiteY5" fmla="*/ 0 h 5909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914143" h="590973">
                  <a:moveTo>
                    <a:pt x="0" y="0"/>
                  </a:moveTo>
                  <a:lnTo>
                    <a:pt x="2618657" y="0"/>
                  </a:lnTo>
                  <a:lnTo>
                    <a:pt x="2914143" y="295487"/>
                  </a:lnTo>
                  <a:lnTo>
                    <a:pt x="2618657" y="590973"/>
                  </a:lnTo>
                  <a:lnTo>
                    <a:pt x="0" y="59097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FACE8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22682" tIns="61341" rIns="178414" bIns="61341" numCol="1" spcCol="1270" anchor="ctr" anchorCtr="0">
              <a:noAutofit/>
            </a:bodyPr>
            <a:lstStyle/>
            <a:p>
              <a:pPr marL="0" lvl="0" indent="0" algn="ctr" defTabSz="10223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zh-CN" altLang="en-US" sz="2300" b="0" kern="1200" dirty="0"/>
            </a:p>
          </p:txBody>
        </p:sp>
        <p:sp>
          <p:nvSpPr>
            <p:cNvPr id="21" name="任意多边形: 形状 20"/>
            <p:cNvSpPr/>
            <p:nvPr/>
          </p:nvSpPr>
          <p:spPr>
            <a:xfrm>
              <a:off x="2978345" y="141402"/>
              <a:ext cx="2914143" cy="590973"/>
            </a:xfrm>
            <a:custGeom>
              <a:avLst/>
              <a:gdLst>
                <a:gd name="connsiteX0" fmla="*/ 0 w 2914143"/>
                <a:gd name="connsiteY0" fmla="*/ 0 h 590973"/>
                <a:gd name="connsiteX1" fmla="*/ 2618657 w 2914143"/>
                <a:gd name="connsiteY1" fmla="*/ 0 h 590973"/>
                <a:gd name="connsiteX2" fmla="*/ 2914143 w 2914143"/>
                <a:gd name="connsiteY2" fmla="*/ 295487 h 590973"/>
                <a:gd name="connsiteX3" fmla="*/ 2618657 w 2914143"/>
                <a:gd name="connsiteY3" fmla="*/ 590973 h 590973"/>
                <a:gd name="connsiteX4" fmla="*/ 0 w 2914143"/>
                <a:gd name="connsiteY4" fmla="*/ 590973 h 590973"/>
                <a:gd name="connsiteX5" fmla="*/ 295487 w 2914143"/>
                <a:gd name="connsiteY5" fmla="*/ 295487 h 590973"/>
                <a:gd name="connsiteX6" fmla="*/ 0 w 2914143"/>
                <a:gd name="connsiteY6" fmla="*/ 0 h 5909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914143" h="590973">
                  <a:moveTo>
                    <a:pt x="0" y="0"/>
                  </a:moveTo>
                  <a:lnTo>
                    <a:pt x="2618657" y="0"/>
                  </a:lnTo>
                  <a:lnTo>
                    <a:pt x="2914143" y="295487"/>
                  </a:lnTo>
                  <a:lnTo>
                    <a:pt x="2618657" y="590973"/>
                  </a:lnTo>
                  <a:lnTo>
                    <a:pt x="0" y="590973"/>
                  </a:lnTo>
                  <a:lnTo>
                    <a:pt x="295487" y="29548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57CB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387499" tIns="61341" rIns="326157" bIns="61341" numCol="1" spcCol="1270" anchor="ctr" anchorCtr="0">
              <a:noAutofit/>
            </a:bodyPr>
            <a:lstStyle/>
            <a:p>
              <a:pPr marL="0" lvl="0" indent="0" algn="ctr" defTabSz="10223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zh-CN" altLang="en-US" sz="2300" kern="1200" dirty="0"/>
            </a:p>
          </p:txBody>
        </p:sp>
        <p:sp>
          <p:nvSpPr>
            <p:cNvPr id="22" name="任意多边形: 形状 21"/>
            <p:cNvSpPr/>
            <p:nvPr/>
          </p:nvSpPr>
          <p:spPr>
            <a:xfrm>
              <a:off x="5309659" y="141402"/>
              <a:ext cx="2914143" cy="590973"/>
            </a:xfrm>
            <a:custGeom>
              <a:avLst/>
              <a:gdLst>
                <a:gd name="connsiteX0" fmla="*/ 0 w 2914143"/>
                <a:gd name="connsiteY0" fmla="*/ 0 h 590973"/>
                <a:gd name="connsiteX1" fmla="*/ 2618657 w 2914143"/>
                <a:gd name="connsiteY1" fmla="*/ 0 h 590973"/>
                <a:gd name="connsiteX2" fmla="*/ 2914143 w 2914143"/>
                <a:gd name="connsiteY2" fmla="*/ 295487 h 590973"/>
                <a:gd name="connsiteX3" fmla="*/ 2618657 w 2914143"/>
                <a:gd name="connsiteY3" fmla="*/ 590973 h 590973"/>
                <a:gd name="connsiteX4" fmla="*/ 0 w 2914143"/>
                <a:gd name="connsiteY4" fmla="*/ 590973 h 590973"/>
                <a:gd name="connsiteX5" fmla="*/ 295487 w 2914143"/>
                <a:gd name="connsiteY5" fmla="*/ 295487 h 590973"/>
                <a:gd name="connsiteX6" fmla="*/ 0 w 2914143"/>
                <a:gd name="connsiteY6" fmla="*/ 0 h 5909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914143" h="590973">
                  <a:moveTo>
                    <a:pt x="0" y="0"/>
                  </a:moveTo>
                  <a:lnTo>
                    <a:pt x="2618657" y="0"/>
                  </a:lnTo>
                  <a:lnTo>
                    <a:pt x="2914143" y="295487"/>
                  </a:lnTo>
                  <a:lnTo>
                    <a:pt x="2618657" y="590973"/>
                  </a:lnTo>
                  <a:lnTo>
                    <a:pt x="0" y="590973"/>
                  </a:lnTo>
                  <a:lnTo>
                    <a:pt x="295487" y="29548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FACE8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387499" tIns="61341" rIns="326157" bIns="61341" numCol="1" spcCol="1270" anchor="ctr" anchorCtr="0">
              <a:noAutofit/>
            </a:bodyPr>
            <a:lstStyle/>
            <a:p>
              <a:pPr marL="0" lvl="0" indent="0" algn="ctr" defTabSz="10223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zh-CN" altLang="en-US" sz="2300" kern="1200" dirty="0"/>
            </a:p>
          </p:txBody>
        </p:sp>
        <p:sp>
          <p:nvSpPr>
            <p:cNvPr id="23" name="任意多边形: 形状 22"/>
            <p:cNvSpPr/>
            <p:nvPr/>
          </p:nvSpPr>
          <p:spPr>
            <a:xfrm>
              <a:off x="7640974" y="141402"/>
              <a:ext cx="2914143" cy="590973"/>
            </a:xfrm>
            <a:custGeom>
              <a:avLst/>
              <a:gdLst>
                <a:gd name="connsiteX0" fmla="*/ 0 w 2914143"/>
                <a:gd name="connsiteY0" fmla="*/ 0 h 590973"/>
                <a:gd name="connsiteX1" fmla="*/ 2618657 w 2914143"/>
                <a:gd name="connsiteY1" fmla="*/ 0 h 590973"/>
                <a:gd name="connsiteX2" fmla="*/ 2914143 w 2914143"/>
                <a:gd name="connsiteY2" fmla="*/ 295487 h 590973"/>
                <a:gd name="connsiteX3" fmla="*/ 2618657 w 2914143"/>
                <a:gd name="connsiteY3" fmla="*/ 590973 h 590973"/>
                <a:gd name="connsiteX4" fmla="*/ 0 w 2914143"/>
                <a:gd name="connsiteY4" fmla="*/ 590973 h 590973"/>
                <a:gd name="connsiteX5" fmla="*/ 295487 w 2914143"/>
                <a:gd name="connsiteY5" fmla="*/ 295487 h 590973"/>
                <a:gd name="connsiteX6" fmla="*/ 0 w 2914143"/>
                <a:gd name="connsiteY6" fmla="*/ 0 h 5909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914143" h="590973">
                  <a:moveTo>
                    <a:pt x="0" y="0"/>
                  </a:moveTo>
                  <a:lnTo>
                    <a:pt x="2618657" y="0"/>
                  </a:lnTo>
                  <a:lnTo>
                    <a:pt x="2914143" y="295487"/>
                  </a:lnTo>
                  <a:lnTo>
                    <a:pt x="2618657" y="590973"/>
                  </a:lnTo>
                  <a:lnTo>
                    <a:pt x="0" y="590973"/>
                  </a:lnTo>
                  <a:lnTo>
                    <a:pt x="295487" y="29548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FACE8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387499" tIns="61341" rIns="326157" bIns="61341" numCol="1" spcCol="1270" anchor="ctr" anchorCtr="0">
              <a:noAutofit/>
            </a:bodyPr>
            <a:lstStyle/>
            <a:p>
              <a:pPr marL="0" lvl="0" indent="0" algn="ctr" defTabSz="10223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zh-CN" altLang="en-US" sz="2300" kern="1200" dirty="0"/>
            </a:p>
          </p:txBody>
        </p:sp>
      </p:grpSp>
      <p:sp>
        <p:nvSpPr>
          <p:cNvPr id="24" name="标题 23"/>
          <p:cNvSpPr>
            <a:spLocks noGrp="1"/>
          </p:cNvSpPr>
          <p:nvPr>
            <p:ph type="title" hasCustomPrompt="1"/>
          </p:nvPr>
        </p:nvSpPr>
        <p:spPr>
          <a:xfrm>
            <a:off x="644127" y="145589"/>
            <a:ext cx="2636402" cy="586786"/>
          </a:xfrm>
        </p:spPr>
        <p:txBody>
          <a:bodyPr>
            <a:normAutofit/>
          </a:bodyPr>
          <a:lstStyle>
            <a:lvl1pPr>
              <a:defRPr lang="zh-CN" altLang="en-US" sz="2300" kern="1200" dirty="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</a:lstStyle>
          <a:p>
            <a:pPr marL="0" lvl="0" indent="0" algn="ctr" defTabSz="1022350" rtl="0" eaLnBrk="1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zh-CN" altLang="en-US" dirty="0"/>
              <a:t>流程</a:t>
            </a:r>
            <a:r>
              <a:rPr lang="en-US" altLang="zh-CN" dirty="0"/>
              <a:t>1</a:t>
            </a:r>
            <a:endParaRPr lang="zh-CN" altLang="en-US" dirty="0"/>
          </a:p>
        </p:txBody>
      </p:sp>
      <p:sp>
        <p:nvSpPr>
          <p:cNvPr id="26" name="标题 23"/>
          <p:cNvSpPr txBox="1"/>
          <p:nvPr userDrawn="1"/>
        </p:nvSpPr>
        <p:spPr>
          <a:xfrm>
            <a:off x="2978343" y="145588"/>
            <a:ext cx="2636403" cy="5867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zh-CN" altLang="en-US" sz="2300" kern="1200" dirty="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</a:lstStyle>
          <a:p>
            <a:pPr algn="ctr" defTabSz="1022350">
              <a:spcAft>
                <a:spcPct val="35000"/>
              </a:spcAft>
            </a:pPr>
            <a:r>
              <a:rPr lang="zh-CN" altLang="en-US" dirty="0"/>
              <a:t>流程</a:t>
            </a:r>
            <a:r>
              <a:rPr lang="en-US" altLang="zh-CN" dirty="0"/>
              <a:t>2</a:t>
            </a:r>
            <a:endParaRPr lang="zh-CN" altLang="en-US" dirty="0"/>
          </a:p>
        </p:txBody>
      </p:sp>
      <p:sp>
        <p:nvSpPr>
          <p:cNvPr id="28" name="标题 23"/>
          <p:cNvSpPr txBox="1"/>
          <p:nvPr userDrawn="1"/>
        </p:nvSpPr>
        <p:spPr>
          <a:xfrm>
            <a:off x="5312559" y="145587"/>
            <a:ext cx="2636403" cy="5867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zh-CN" altLang="en-US" sz="2300" kern="1200" dirty="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</a:lstStyle>
          <a:p>
            <a:pPr algn="ctr" defTabSz="1022350">
              <a:spcAft>
                <a:spcPct val="35000"/>
              </a:spcAft>
            </a:pPr>
            <a:r>
              <a:rPr lang="zh-CN" altLang="en-US" dirty="0"/>
              <a:t>流程</a:t>
            </a:r>
            <a:r>
              <a:rPr lang="en-US" altLang="zh-CN" dirty="0"/>
              <a:t>3</a:t>
            </a:r>
            <a:endParaRPr lang="zh-CN" altLang="en-US" dirty="0"/>
          </a:p>
        </p:txBody>
      </p:sp>
      <p:sp>
        <p:nvSpPr>
          <p:cNvPr id="29" name="标题 23"/>
          <p:cNvSpPr txBox="1"/>
          <p:nvPr userDrawn="1"/>
        </p:nvSpPr>
        <p:spPr>
          <a:xfrm>
            <a:off x="7640975" y="154127"/>
            <a:ext cx="2914142" cy="5867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zh-CN" altLang="en-US" sz="2300" kern="1200" dirty="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</a:lstStyle>
          <a:p>
            <a:pPr algn="ctr" defTabSz="1022350">
              <a:spcAft>
                <a:spcPct val="35000"/>
              </a:spcAft>
            </a:pPr>
            <a:r>
              <a:rPr lang="zh-CN" altLang="en-US" dirty="0"/>
              <a:t>流程</a:t>
            </a:r>
            <a:r>
              <a:rPr lang="en-US" altLang="zh-CN" dirty="0"/>
              <a:t>4</a:t>
            </a:r>
            <a:endParaRPr lang="zh-CN" altLang="en-US" dirty="0"/>
          </a:p>
        </p:txBody>
      </p:sp>
      <p:sp>
        <p:nvSpPr>
          <p:cNvPr id="18" name="平行四边形 17"/>
          <p:cNvSpPr/>
          <p:nvPr userDrawn="1"/>
        </p:nvSpPr>
        <p:spPr>
          <a:xfrm>
            <a:off x="8056339" y="6426743"/>
            <a:ext cx="78730" cy="212350"/>
          </a:xfrm>
          <a:prstGeom prst="parallelogram">
            <a:avLst/>
          </a:prstGeom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5" name="平行四边形 24"/>
          <p:cNvSpPr/>
          <p:nvPr userDrawn="1"/>
        </p:nvSpPr>
        <p:spPr>
          <a:xfrm>
            <a:off x="4068223" y="6426743"/>
            <a:ext cx="78730" cy="212350"/>
          </a:xfrm>
          <a:prstGeom prst="parallelogram">
            <a:avLst/>
          </a:prstGeom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: 圆角 4"/>
          <p:cNvSpPr/>
          <p:nvPr/>
        </p:nvSpPr>
        <p:spPr>
          <a:xfrm>
            <a:off x="575734" y="134952"/>
            <a:ext cx="11040533" cy="550848"/>
          </a:xfrm>
          <a:prstGeom prst="roundRect">
            <a:avLst>
              <a:gd name="adj" fmla="val 16673"/>
            </a:avLst>
          </a:prstGeom>
          <a:gradFill flip="none" rotWithShape="1">
            <a:gsLst>
              <a:gs pos="56000">
                <a:schemeClr val="accent1"/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0" scaled="1"/>
            <a:tileRect/>
          </a:gradFill>
          <a:ln w="38100">
            <a:noFill/>
          </a:ln>
          <a:effectLst>
            <a:outerShdw blurRad="381000" dist="63500" dir="5400000" sx="90000" sy="90000" algn="t" rotWithShape="0">
              <a:schemeClr val="accent1">
                <a:alpha val="2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noAutofit/>
          </a:bodyPr>
          <a:lstStyle/>
          <a:p>
            <a:pPr lvl="0" algn="ctr"/>
            <a:endParaRPr lang="zh-CN" altLang="en-US" sz="2000" kern="0" dirty="0">
              <a:solidFill>
                <a:srgbClr val="FFFFFF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grpSp>
        <p:nvGrpSpPr>
          <p:cNvPr id="10" name="组合 9"/>
          <p:cNvGrpSpPr/>
          <p:nvPr/>
        </p:nvGrpSpPr>
        <p:grpSpPr>
          <a:xfrm>
            <a:off x="0" y="83920"/>
            <a:ext cx="479291" cy="648455"/>
            <a:chOff x="0" y="7719"/>
            <a:chExt cx="359468" cy="648455"/>
          </a:xfrm>
        </p:grpSpPr>
        <p:sp>
          <p:nvSpPr>
            <p:cNvPr id="11" name="任意多边形: 形状 10"/>
            <p:cNvSpPr/>
            <p:nvPr/>
          </p:nvSpPr>
          <p:spPr bwMode="auto">
            <a:xfrm>
              <a:off x="0" y="7719"/>
              <a:ext cx="359468" cy="648455"/>
            </a:xfrm>
            <a:custGeom>
              <a:avLst/>
              <a:gdLst>
                <a:gd name="connsiteX0" fmla="*/ 0 w 359468"/>
                <a:gd name="connsiteY0" fmla="*/ 0 h 648455"/>
                <a:gd name="connsiteX1" fmla="*/ 8446 w 359468"/>
                <a:gd name="connsiteY1" fmla="*/ 41836 h 648455"/>
                <a:gd name="connsiteX2" fmla="*/ 107502 w 359468"/>
                <a:gd name="connsiteY2" fmla="*/ 107494 h 648455"/>
                <a:gd name="connsiteX3" fmla="*/ 144455 w 359468"/>
                <a:gd name="connsiteY3" fmla="*/ 107494 h 648455"/>
                <a:gd name="connsiteX4" fmla="*/ 359468 w 359468"/>
                <a:gd name="connsiteY4" fmla="*/ 322938 h 648455"/>
                <a:gd name="connsiteX5" fmla="*/ 144455 w 359468"/>
                <a:gd name="connsiteY5" fmla="*/ 538382 h 648455"/>
                <a:gd name="connsiteX6" fmla="*/ 94727 w 359468"/>
                <a:gd name="connsiteY6" fmla="*/ 538382 h 648455"/>
                <a:gd name="connsiteX7" fmla="*/ 107502 w 359468"/>
                <a:gd name="connsiteY7" fmla="*/ 540961 h 648455"/>
                <a:gd name="connsiteX8" fmla="*/ 8446 w 359468"/>
                <a:gd name="connsiteY8" fmla="*/ 606620 h 648455"/>
                <a:gd name="connsiteX9" fmla="*/ 0 w 359468"/>
                <a:gd name="connsiteY9" fmla="*/ 648455 h 6484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59468" h="648455">
                  <a:moveTo>
                    <a:pt x="0" y="0"/>
                  </a:moveTo>
                  <a:lnTo>
                    <a:pt x="8446" y="41836"/>
                  </a:lnTo>
                  <a:cubicBezTo>
                    <a:pt x="24766" y="80420"/>
                    <a:pt x="62972" y="107494"/>
                    <a:pt x="107502" y="107494"/>
                  </a:cubicBezTo>
                  <a:lnTo>
                    <a:pt x="144455" y="107494"/>
                  </a:lnTo>
                  <a:cubicBezTo>
                    <a:pt x="263203" y="107494"/>
                    <a:pt x="359468" y="203952"/>
                    <a:pt x="359468" y="322938"/>
                  </a:cubicBezTo>
                  <a:cubicBezTo>
                    <a:pt x="359468" y="441924"/>
                    <a:pt x="263203" y="538382"/>
                    <a:pt x="144455" y="538382"/>
                  </a:cubicBezTo>
                  <a:lnTo>
                    <a:pt x="94727" y="538382"/>
                  </a:lnTo>
                  <a:lnTo>
                    <a:pt x="107502" y="540961"/>
                  </a:lnTo>
                  <a:cubicBezTo>
                    <a:pt x="62972" y="540961"/>
                    <a:pt x="24766" y="568035"/>
                    <a:pt x="8446" y="606620"/>
                  </a:cubicBezTo>
                  <a:lnTo>
                    <a:pt x="0" y="648455"/>
                  </a:lnTo>
                  <a:close/>
                </a:path>
              </a:pathLst>
            </a:custGeom>
            <a:gradFill>
              <a:gsLst>
                <a:gs pos="0">
                  <a:schemeClr val="tx2"/>
                </a:gs>
                <a:gs pos="100000">
                  <a:schemeClr val="tx2">
                    <a:lumMod val="75000"/>
                  </a:schemeClr>
                </a:gs>
              </a:gsLst>
              <a:lin ang="2700000" scaled="1"/>
            </a:gradFill>
            <a:ln w="38100">
              <a:noFill/>
            </a:ln>
            <a:effectLst>
              <a:outerShdw blurRad="381000" dist="63500" dir="5400000" sx="90000" sy="90000" algn="t" rotWithShape="0">
                <a:schemeClr val="accent1">
                  <a:alpha val="2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0" tIns="0" rIns="0" bIns="0" numCol="1" spcCol="0" rtlCol="0" fromWordArt="0" anchor="ctr" anchorCtr="0" forceAA="0" compatLnSpc="1">
              <a:noAutofit/>
            </a:bodyPr>
            <a:lstStyle/>
            <a:p>
              <a:pPr lvl="0" algn="ctr"/>
              <a:endParaRPr lang="en-US" sz="2000" kern="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12" name="等腰三角形 11"/>
            <p:cNvSpPr/>
            <p:nvPr/>
          </p:nvSpPr>
          <p:spPr bwMode="auto">
            <a:xfrm rot="5400000">
              <a:off x="138848" y="295601"/>
              <a:ext cx="81328" cy="70110"/>
            </a:xfrm>
            <a:prstGeom prst="triangle">
              <a:avLst/>
            </a:prstGeom>
            <a:solidFill>
              <a:schemeClr val="bg1"/>
            </a:solidFill>
            <a:ln w="38100">
              <a:noFill/>
            </a:ln>
            <a:effectLst>
              <a:outerShdw blurRad="381000" dist="63500" dir="5400000" sx="90000" sy="90000" algn="t" rotWithShape="0">
                <a:schemeClr val="accent1">
                  <a:alpha val="2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0" tIns="0" rIns="0" bIns="0" numCol="1" spcCol="0" rtlCol="0" fromWordArt="0" anchor="ctr" anchorCtr="0" forceAA="0" compatLnSpc="1">
              <a:noAutofit/>
            </a:bodyPr>
            <a:lstStyle/>
            <a:p>
              <a:pPr lvl="0" algn="ctr"/>
              <a:endParaRPr lang="en-US" sz="2000" kern="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</p:grpSp>
      <p:sp>
        <p:nvSpPr>
          <p:cNvPr id="13" name="文本占位符 12"/>
          <p:cNvSpPr>
            <a:spLocks noGrp="1"/>
          </p:cNvSpPr>
          <p:nvPr>
            <p:ph type="body" sz="quarter" idx="10"/>
          </p:nvPr>
        </p:nvSpPr>
        <p:spPr>
          <a:xfrm>
            <a:off x="575734" y="189989"/>
            <a:ext cx="11040533" cy="44077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180000" tIns="0" rIns="0" bIns="0" numCol="1" spcCol="0" rtlCol="0" fromWordArt="0" anchor="ctr" anchorCtr="0" forceAA="0" compatLnSpc="1">
            <a:noAutofit/>
          </a:bodyPr>
          <a:lstStyle>
            <a:lvl1pPr marL="0" indent="0">
              <a:lnSpc>
                <a:spcPct val="100000"/>
              </a:lnSpc>
              <a:buFontTx/>
              <a:buNone/>
              <a:defRPr lang="zh-CN" altLang="en-US" sz="2800" b="1" kern="1200" dirty="0">
                <a:solidFill>
                  <a:schemeClr val="bg1"/>
                </a:solidFill>
                <a:ea typeface="微软雅黑" panose="020B0503020204020204" charset="-122"/>
              </a:defRPr>
            </a:lvl1pPr>
          </a:lstStyle>
          <a:p>
            <a:pPr lvl="0">
              <a:spcBef>
                <a:spcPct val="0"/>
              </a:spcBef>
              <a:buClr>
                <a:schemeClr val="bg1"/>
              </a:buClr>
              <a:buSzPct val="40000"/>
            </a:pPr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7" name="内容占位符 6"/>
          <p:cNvSpPr>
            <a:spLocks noGrp="1"/>
          </p:cNvSpPr>
          <p:nvPr>
            <p:ph sz="quarter" idx="11"/>
          </p:nvPr>
        </p:nvSpPr>
        <p:spPr>
          <a:xfrm>
            <a:off x="479291" y="914400"/>
            <a:ext cx="5523702" cy="5441953"/>
          </a:xfr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120000"/>
              </a:lnSpc>
              <a:buClr>
                <a:schemeClr val="tx2">
                  <a:lumMod val="60000"/>
                  <a:lumOff val="40000"/>
                </a:schemeClr>
              </a:buClr>
              <a:buFont typeface="Wingdings" panose="05000000000000000000" pitchFamily="2" charset="2"/>
              <a:buChar char=""/>
              <a:defRPr lang="zh-CN" altLang="en-US" sz="28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algn="l" defTabSz="914400" rtl="0" eaLnBrk="1" latinLnBrk="0" hangingPunct="1">
              <a:lnSpc>
                <a:spcPct val="120000"/>
              </a:lnSpc>
              <a:buClr>
                <a:schemeClr val="accent1">
                  <a:lumMod val="60000"/>
                  <a:lumOff val="40000"/>
                </a:schemeClr>
              </a:buClr>
              <a:defRPr lang="zh-CN" altLang="en-US" sz="24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1600" indent="-457200" algn="l" defTabSz="914400" rtl="0" eaLnBrk="1" latinLnBrk="0" hangingPunct="1">
              <a:lnSpc>
                <a:spcPct val="120000"/>
              </a:lnSpc>
              <a:buClr>
                <a:schemeClr val="tx2">
                  <a:lumMod val="60000"/>
                  <a:lumOff val="40000"/>
                </a:schemeClr>
              </a:buClr>
              <a:buFont typeface="Wingdings" panose="05000000000000000000" pitchFamily="2" charset="2"/>
              <a:buChar char="Ø"/>
              <a:defRPr lang="zh-CN" altLang="en-US" sz="2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20000"/>
              </a:lnSpc>
              <a:buClr>
                <a:schemeClr val="tx2">
                  <a:lumMod val="60000"/>
                  <a:lumOff val="40000"/>
                </a:schemeClr>
              </a:buClr>
              <a:buFont typeface="Wingdings" panose="05000000000000000000" pitchFamily="2" charset="2"/>
              <a:buChar char="ü"/>
              <a:defRPr lang="zh-CN" altLang="en-US" sz="2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algn="l" defTabSz="914400" rtl="0" eaLnBrk="1" latinLnBrk="0" hangingPunct="1">
              <a:lnSpc>
                <a:spcPct val="120000"/>
              </a:lnSpc>
              <a:buClr>
                <a:schemeClr val="tx2">
                  <a:lumMod val="60000"/>
                  <a:lumOff val="40000"/>
                </a:schemeClr>
              </a:buClr>
              <a:defRPr lang="zh-CN" altLang="en-US" sz="20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二级</a:t>
            </a:r>
            <a:endParaRPr lang="zh-CN" altLang="en-US" dirty="0"/>
          </a:p>
          <a:p>
            <a:pPr lvl="2"/>
            <a:r>
              <a:rPr lang="zh-CN" altLang="en-US" dirty="0"/>
              <a:t>三级</a:t>
            </a:r>
            <a:endParaRPr lang="zh-CN" altLang="en-US" dirty="0"/>
          </a:p>
          <a:p>
            <a:pPr lvl="3"/>
            <a:r>
              <a:rPr lang="zh-CN" altLang="en-US" dirty="0"/>
              <a:t>四级</a:t>
            </a:r>
            <a:endParaRPr lang="zh-CN" altLang="en-US" dirty="0"/>
          </a:p>
          <a:p>
            <a:pPr lvl="4"/>
            <a:r>
              <a:rPr lang="zh-CN" altLang="en-US" dirty="0"/>
              <a:t>五级</a:t>
            </a:r>
            <a:endParaRPr lang="zh-CN" altLang="en-US" dirty="0"/>
          </a:p>
        </p:txBody>
      </p:sp>
      <p:sp>
        <p:nvSpPr>
          <p:cNvPr id="9" name="灯片编号占位符 15"/>
          <p:cNvSpPr>
            <a:spLocks noGrp="1"/>
          </p:cNvSpPr>
          <p:nvPr>
            <p:ph type="sldNum" sz="quarter" idx="13"/>
          </p:nvPr>
        </p:nvSpPr>
        <p:spPr>
          <a:xfrm>
            <a:off x="11616267" y="6515100"/>
            <a:ext cx="325205" cy="243904"/>
          </a:xfrm>
          <a:prstGeom prst="round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</p:spPr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noAutofit/>
          </a:bodyPr>
          <a:lstStyle>
            <a:lvl1pPr algn="ctr">
              <a:defRPr lang="zh-CN" altLang="en-US" sz="1000" i="0" u="none" strike="noStrike" cap="none" normalizeH="0" baseline="0" smtClean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90204" pitchFamily="34" charset="0"/>
                <a:ea typeface="微软雅黑" panose="020B0503020204020204" charset="-122"/>
              </a:defRPr>
            </a:lvl1pPr>
          </a:lstStyle>
          <a:p>
            <a:pPr marL="342900" indent="-342900">
              <a:lnSpc>
                <a:spcPct val="110000"/>
              </a:lnSpc>
              <a:spcBef>
                <a:spcPct val="20000"/>
              </a:spcBef>
              <a:buClr>
                <a:schemeClr val="hlink"/>
              </a:buClr>
              <a:buSzPct val="50000"/>
            </a:pPr>
            <a:fld id="{3700298D-0D92-4BAD-A09B-BDA52E8803DB}" type="slidenum">
              <a:rPr lang="en-US" smtClean="0"/>
            </a:fld>
            <a:endParaRPr lang="en-US" dirty="0"/>
          </a:p>
        </p:txBody>
      </p:sp>
      <p:sp>
        <p:nvSpPr>
          <p:cNvPr id="14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zh-CN" altLang="en-US"/>
              <a:t>张昱：项目结题验收汇报概述</a:t>
            </a:r>
            <a:endParaRPr lang="zh-CN" altLang="en-US" dirty="0"/>
          </a:p>
        </p:txBody>
      </p:sp>
      <p:sp>
        <p:nvSpPr>
          <p:cNvPr id="15" name="Footer Placeholder 4"/>
          <p:cNvSpPr txBox="1"/>
          <p:nvPr userDrawn="1"/>
        </p:nvSpPr>
        <p:spPr>
          <a:xfrm>
            <a:off x="192609" y="6356351"/>
            <a:ext cx="167037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zh-CN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dirty="0"/>
              <a:t>S4Plus-USTC</a:t>
            </a:r>
            <a:r>
              <a:rPr lang="zh-CN" altLang="en-US" dirty="0"/>
              <a:t>研究组</a:t>
            </a:r>
            <a:endParaRPr lang="zh-CN" altLang="en-US" dirty="0"/>
          </a:p>
        </p:txBody>
      </p:sp>
      <p:sp>
        <p:nvSpPr>
          <p:cNvPr id="16" name="平行四边形 15"/>
          <p:cNvSpPr/>
          <p:nvPr userDrawn="1"/>
        </p:nvSpPr>
        <p:spPr>
          <a:xfrm>
            <a:off x="8056339" y="6426743"/>
            <a:ext cx="78730" cy="212350"/>
          </a:xfrm>
          <a:prstGeom prst="parallelogram">
            <a:avLst/>
          </a:prstGeom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7" name="平行四边形 16"/>
          <p:cNvSpPr/>
          <p:nvPr userDrawn="1"/>
        </p:nvSpPr>
        <p:spPr>
          <a:xfrm>
            <a:off x="4068223" y="6426743"/>
            <a:ext cx="78730" cy="212350"/>
          </a:xfrm>
          <a:prstGeom prst="parallelogram">
            <a:avLst/>
          </a:prstGeom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8" name="内容占位符 6"/>
          <p:cNvSpPr>
            <a:spLocks noGrp="1"/>
          </p:cNvSpPr>
          <p:nvPr>
            <p:ph sz="quarter" idx="14"/>
          </p:nvPr>
        </p:nvSpPr>
        <p:spPr>
          <a:xfrm>
            <a:off x="6255167" y="914400"/>
            <a:ext cx="5523702" cy="5441953"/>
          </a:xfr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120000"/>
              </a:lnSpc>
              <a:buClr>
                <a:schemeClr val="tx2">
                  <a:lumMod val="60000"/>
                  <a:lumOff val="40000"/>
                </a:schemeClr>
              </a:buClr>
              <a:buFont typeface="Wingdings" panose="05000000000000000000" pitchFamily="2" charset="2"/>
              <a:buChar char=""/>
              <a:defRPr lang="zh-CN" altLang="en-US" sz="28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algn="l" defTabSz="914400" rtl="0" eaLnBrk="1" latinLnBrk="0" hangingPunct="1">
              <a:lnSpc>
                <a:spcPct val="120000"/>
              </a:lnSpc>
              <a:buClr>
                <a:schemeClr val="accent1">
                  <a:lumMod val="60000"/>
                  <a:lumOff val="40000"/>
                </a:schemeClr>
              </a:buClr>
              <a:defRPr lang="zh-CN" altLang="en-US" sz="24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1600" indent="-457200" algn="l" defTabSz="914400" rtl="0" eaLnBrk="1" latinLnBrk="0" hangingPunct="1">
              <a:lnSpc>
                <a:spcPct val="120000"/>
              </a:lnSpc>
              <a:buClr>
                <a:schemeClr val="tx2">
                  <a:lumMod val="60000"/>
                  <a:lumOff val="40000"/>
                </a:schemeClr>
              </a:buClr>
              <a:buFont typeface="Wingdings" panose="05000000000000000000" pitchFamily="2" charset="2"/>
              <a:buChar char="Ø"/>
              <a:defRPr lang="zh-CN" altLang="en-US" sz="2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20000"/>
              </a:lnSpc>
              <a:buClr>
                <a:schemeClr val="tx2">
                  <a:lumMod val="60000"/>
                  <a:lumOff val="40000"/>
                </a:schemeClr>
              </a:buClr>
              <a:buFont typeface="Wingdings" panose="05000000000000000000" pitchFamily="2" charset="2"/>
              <a:buChar char="ü"/>
              <a:defRPr lang="zh-CN" altLang="en-US" sz="2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algn="l" defTabSz="914400" rtl="0" eaLnBrk="1" latinLnBrk="0" hangingPunct="1">
              <a:lnSpc>
                <a:spcPct val="120000"/>
              </a:lnSpc>
              <a:buClr>
                <a:schemeClr val="tx2">
                  <a:lumMod val="60000"/>
                  <a:lumOff val="40000"/>
                </a:schemeClr>
              </a:buClr>
              <a:defRPr lang="zh-CN" altLang="en-US" sz="20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二级</a:t>
            </a:r>
            <a:endParaRPr lang="zh-CN" altLang="en-US" dirty="0"/>
          </a:p>
          <a:p>
            <a:pPr lvl="2"/>
            <a:r>
              <a:rPr lang="zh-CN" altLang="en-US" dirty="0"/>
              <a:t>三级</a:t>
            </a:r>
            <a:endParaRPr lang="zh-CN" altLang="en-US" dirty="0"/>
          </a:p>
          <a:p>
            <a:pPr lvl="3"/>
            <a:r>
              <a:rPr lang="zh-CN" altLang="en-US" dirty="0"/>
              <a:t>四级</a:t>
            </a:r>
            <a:endParaRPr lang="zh-CN" altLang="en-US" dirty="0"/>
          </a:p>
          <a:p>
            <a:pPr lvl="4"/>
            <a:r>
              <a:rPr lang="zh-CN" altLang="en-US" dirty="0"/>
              <a:t>五级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/>
        </p:nvSpPr>
        <p:spPr>
          <a:xfrm>
            <a:off x="-9596" y="0"/>
            <a:ext cx="12211189" cy="6858000"/>
          </a:xfrm>
          <a:prstGeom prst="rect">
            <a:avLst/>
          </a:prstGeom>
          <a:gradFill>
            <a:gsLst>
              <a:gs pos="54000">
                <a:srgbClr val="D7EFF5"/>
              </a:gs>
              <a:gs pos="100000">
                <a:schemeClr val="accent1">
                  <a:alpha val="54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zh-CN" altLang="en-US" sz="1800">
              <a:solidFill>
                <a:prstClr val="white"/>
              </a:solidFill>
              <a:cs typeface="+mn-ea"/>
              <a:sym typeface="+mn-lt"/>
            </a:endParaRPr>
          </a:p>
        </p:txBody>
      </p:sp>
      <p:sp>
        <p:nvSpPr>
          <p:cNvPr id="5" name="矩形: 圆角 4"/>
          <p:cNvSpPr/>
          <p:nvPr/>
        </p:nvSpPr>
        <p:spPr>
          <a:xfrm>
            <a:off x="575734" y="134952"/>
            <a:ext cx="11040533" cy="550848"/>
          </a:xfrm>
          <a:prstGeom prst="roundRect">
            <a:avLst>
              <a:gd name="adj" fmla="val 16673"/>
            </a:avLst>
          </a:prstGeom>
          <a:gradFill flip="none" rotWithShape="1">
            <a:gsLst>
              <a:gs pos="56000">
                <a:schemeClr val="accent1"/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0" scaled="1"/>
            <a:tileRect/>
          </a:gradFill>
          <a:ln w="38100">
            <a:noFill/>
          </a:ln>
          <a:effectLst>
            <a:outerShdw blurRad="381000" dist="63500" dir="5400000" sx="90000" sy="90000" algn="t" rotWithShape="0">
              <a:schemeClr val="accent1">
                <a:alpha val="2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noAutofit/>
          </a:bodyPr>
          <a:lstStyle/>
          <a:p>
            <a:pPr lvl="0" algn="ctr"/>
            <a:endParaRPr lang="zh-CN" altLang="en-US" sz="2000" kern="0" dirty="0">
              <a:solidFill>
                <a:srgbClr val="FFFFFF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grpSp>
        <p:nvGrpSpPr>
          <p:cNvPr id="10" name="组合 9"/>
          <p:cNvGrpSpPr/>
          <p:nvPr/>
        </p:nvGrpSpPr>
        <p:grpSpPr>
          <a:xfrm>
            <a:off x="0" y="83920"/>
            <a:ext cx="479291" cy="648455"/>
            <a:chOff x="0" y="7719"/>
            <a:chExt cx="359468" cy="648455"/>
          </a:xfrm>
        </p:grpSpPr>
        <p:sp>
          <p:nvSpPr>
            <p:cNvPr id="11" name="任意多边形: 形状 10"/>
            <p:cNvSpPr/>
            <p:nvPr/>
          </p:nvSpPr>
          <p:spPr bwMode="auto">
            <a:xfrm>
              <a:off x="0" y="7719"/>
              <a:ext cx="359468" cy="648455"/>
            </a:xfrm>
            <a:custGeom>
              <a:avLst/>
              <a:gdLst>
                <a:gd name="connsiteX0" fmla="*/ 0 w 359468"/>
                <a:gd name="connsiteY0" fmla="*/ 0 h 648455"/>
                <a:gd name="connsiteX1" fmla="*/ 8446 w 359468"/>
                <a:gd name="connsiteY1" fmla="*/ 41836 h 648455"/>
                <a:gd name="connsiteX2" fmla="*/ 107502 w 359468"/>
                <a:gd name="connsiteY2" fmla="*/ 107494 h 648455"/>
                <a:gd name="connsiteX3" fmla="*/ 144455 w 359468"/>
                <a:gd name="connsiteY3" fmla="*/ 107494 h 648455"/>
                <a:gd name="connsiteX4" fmla="*/ 359468 w 359468"/>
                <a:gd name="connsiteY4" fmla="*/ 322938 h 648455"/>
                <a:gd name="connsiteX5" fmla="*/ 144455 w 359468"/>
                <a:gd name="connsiteY5" fmla="*/ 538382 h 648455"/>
                <a:gd name="connsiteX6" fmla="*/ 94727 w 359468"/>
                <a:gd name="connsiteY6" fmla="*/ 538382 h 648455"/>
                <a:gd name="connsiteX7" fmla="*/ 107502 w 359468"/>
                <a:gd name="connsiteY7" fmla="*/ 540961 h 648455"/>
                <a:gd name="connsiteX8" fmla="*/ 8446 w 359468"/>
                <a:gd name="connsiteY8" fmla="*/ 606620 h 648455"/>
                <a:gd name="connsiteX9" fmla="*/ 0 w 359468"/>
                <a:gd name="connsiteY9" fmla="*/ 648455 h 6484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59468" h="648455">
                  <a:moveTo>
                    <a:pt x="0" y="0"/>
                  </a:moveTo>
                  <a:lnTo>
                    <a:pt x="8446" y="41836"/>
                  </a:lnTo>
                  <a:cubicBezTo>
                    <a:pt x="24766" y="80420"/>
                    <a:pt x="62972" y="107494"/>
                    <a:pt x="107502" y="107494"/>
                  </a:cubicBezTo>
                  <a:lnTo>
                    <a:pt x="144455" y="107494"/>
                  </a:lnTo>
                  <a:cubicBezTo>
                    <a:pt x="263203" y="107494"/>
                    <a:pt x="359468" y="203952"/>
                    <a:pt x="359468" y="322938"/>
                  </a:cubicBezTo>
                  <a:cubicBezTo>
                    <a:pt x="359468" y="441924"/>
                    <a:pt x="263203" y="538382"/>
                    <a:pt x="144455" y="538382"/>
                  </a:cubicBezTo>
                  <a:lnTo>
                    <a:pt x="94727" y="538382"/>
                  </a:lnTo>
                  <a:lnTo>
                    <a:pt x="107502" y="540961"/>
                  </a:lnTo>
                  <a:cubicBezTo>
                    <a:pt x="62972" y="540961"/>
                    <a:pt x="24766" y="568035"/>
                    <a:pt x="8446" y="606620"/>
                  </a:cubicBezTo>
                  <a:lnTo>
                    <a:pt x="0" y="648455"/>
                  </a:lnTo>
                  <a:close/>
                </a:path>
              </a:pathLst>
            </a:custGeom>
            <a:gradFill>
              <a:gsLst>
                <a:gs pos="0">
                  <a:schemeClr val="tx2"/>
                </a:gs>
                <a:gs pos="100000">
                  <a:schemeClr val="tx2">
                    <a:lumMod val="75000"/>
                  </a:schemeClr>
                </a:gs>
              </a:gsLst>
              <a:lin ang="2700000" scaled="1"/>
            </a:gradFill>
            <a:ln w="38100">
              <a:noFill/>
            </a:ln>
            <a:effectLst>
              <a:outerShdw blurRad="381000" dist="63500" dir="5400000" sx="90000" sy="90000" algn="t" rotWithShape="0">
                <a:schemeClr val="accent1">
                  <a:alpha val="2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0" tIns="0" rIns="0" bIns="0" numCol="1" spcCol="0" rtlCol="0" fromWordArt="0" anchor="ctr" anchorCtr="0" forceAA="0" compatLnSpc="1">
              <a:noAutofit/>
            </a:bodyPr>
            <a:lstStyle/>
            <a:p>
              <a:pPr lvl="0" algn="ctr"/>
              <a:endParaRPr lang="en-US" sz="2000" kern="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12" name="等腰三角形 11"/>
            <p:cNvSpPr/>
            <p:nvPr/>
          </p:nvSpPr>
          <p:spPr bwMode="auto">
            <a:xfrm rot="5400000">
              <a:off x="138848" y="295601"/>
              <a:ext cx="81328" cy="70110"/>
            </a:xfrm>
            <a:prstGeom prst="triangle">
              <a:avLst/>
            </a:prstGeom>
            <a:solidFill>
              <a:schemeClr val="bg1"/>
            </a:solidFill>
            <a:ln w="38100">
              <a:noFill/>
            </a:ln>
            <a:effectLst>
              <a:outerShdw blurRad="381000" dist="63500" dir="5400000" sx="90000" sy="90000" algn="t" rotWithShape="0">
                <a:schemeClr val="accent1">
                  <a:alpha val="2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0" tIns="0" rIns="0" bIns="0" numCol="1" spcCol="0" rtlCol="0" fromWordArt="0" anchor="ctr" anchorCtr="0" forceAA="0" compatLnSpc="1">
              <a:noAutofit/>
            </a:bodyPr>
            <a:lstStyle/>
            <a:p>
              <a:pPr lvl="0" algn="ctr"/>
              <a:endParaRPr lang="en-US" sz="2000" kern="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</p:grpSp>
      <p:sp>
        <p:nvSpPr>
          <p:cNvPr id="13" name="文本占位符 12"/>
          <p:cNvSpPr>
            <a:spLocks noGrp="1"/>
          </p:cNvSpPr>
          <p:nvPr>
            <p:ph type="body" sz="quarter" idx="10"/>
          </p:nvPr>
        </p:nvSpPr>
        <p:spPr>
          <a:xfrm>
            <a:off x="575734" y="189989"/>
            <a:ext cx="11040533" cy="44077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180000" tIns="0" rIns="0" bIns="0" numCol="1" spcCol="0" rtlCol="0" fromWordArt="0" anchor="ctr" anchorCtr="0" forceAA="0" compatLnSpc="1">
            <a:noAutofit/>
          </a:bodyPr>
          <a:lstStyle>
            <a:lvl1pPr marL="0" indent="0">
              <a:lnSpc>
                <a:spcPct val="100000"/>
              </a:lnSpc>
              <a:buFontTx/>
              <a:buNone/>
              <a:defRPr lang="zh-CN" altLang="en-US" sz="2800" b="1" kern="1200" dirty="0">
                <a:solidFill>
                  <a:schemeClr val="bg1"/>
                </a:solidFill>
                <a:ea typeface="微软雅黑" panose="020B0503020204020204" charset="-122"/>
              </a:defRPr>
            </a:lvl1pPr>
          </a:lstStyle>
          <a:p>
            <a:pPr lvl="0">
              <a:spcBef>
                <a:spcPct val="0"/>
              </a:spcBef>
              <a:buClr>
                <a:schemeClr val="bg1"/>
              </a:buClr>
              <a:buSzPct val="40000"/>
            </a:pPr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16" name="灯片编号占位符 15"/>
          <p:cNvSpPr>
            <a:spLocks noGrp="1"/>
          </p:cNvSpPr>
          <p:nvPr>
            <p:ph type="sldNum" sz="quarter" idx="13"/>
          </p:nvPr>
        </p:nvSpPr>
        <p:spPr>
          <a:xfrm>
            <a:off x="11616267" y="6515100"/>
            <a:ext cx="325205" cy="243904"/>
          </a:xfrm>
          <a:prstGeom prst="round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</p:spPr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noAutofit/>
          </a:bodyPr>
          <a:lstStyle>
            <a:lvl1pPr algn="ctr">
              <a:defRPr lang="zh-CN" altLang="en-US" sz="1000" i="0" u="none" strike="noStrike" cap="none" normalizeH="0" baseline="0" smtClean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90204" pitchFamily="34" charset="0"/>
                <a:ea typeface="微软雅黑" panose="020B0503020204020204" charset="-122"/>
              </a:defRPr>
            </a:lvl1pPr>
          </a:lstStyle>
          <a:p>
            <a:pPr marL="342900" indent="-342900">
              <a:lnSpc>
                <a:spcPct val="110000"/>
              </a:lnSpc>
              <a:spcBef>
                <a:spcPct val="20000"/>
              </a:spcBef>
              <a:buClr>
                <a:schemeClr val="hlink"/>
              </a:buClr>
              <a:buSzPct val="50000"/>
            </a:pPr>
            <a:fld id="{3700298D-0D92-4BAD-A09B-BDA52E8803DB}" type="slidenum">
              <a:rPr lang="en-US" smtClean="0"/>
            </a:fld>
            <a:endParaRPr lang="en-US" dirty="0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>
          <a:xfrm>
            <a:off x="146516" y="941696"/>
            <a:ext cx="11901001" cy="5360408"/>
          </a:xfrm>
          <a:prstGeom prst="rect">
            <a:avLst/>
          </a:prstGeom>
        </p:spPr>
        <p:txBody>
          <a:bodyPr/>
          <a:lstStyle>
            <a:lvl1pPr marL="273050" indent="-273050">
              <a:lnSpc>
                <a:spcPct val="120000"/>
              </a:lnSpc>
              <a:spcBef>
                <a:spcPts val="600"/>
              </a:spcBef>
              <a:buSzPct val="80000"/>
              <a:buFontTx/>
              <a:buBlip>
                <a:blip r:embed="rId2"/>
              </a:buBlip>
              <a:defRPr lang="zh-CN" altLang="en-US" sz="2800" b="1" kern="1200" dirty="0">
                <a:solidFill>
                  <a:schemeClr val="tx2">
                    <a:lumMod val="7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1pPr>
            <a:lvl2pPr marL="627380" indent="-316230">
              <a:lnSpc>
                <a:spcPct val="120000"/>
              </a:lnSpc>
              <a:spcBef>
                <a:spcPts val="600"/>
              </a:spcBef>
              <a:buSzPct val="80000"/>
              <a:buFont typeface="Wingdings" panose="05000000000000000000" pitchFamily="2" charset="2"/>
              <a:buChar char="n"/>
              <a:defRPr kumimoji="1" lang="en-US" altLang="zh-CN" sz="2400" b="1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2pPr>
            <a:lvl3pPr marL="900430" indent="-228600">
              <a:lnSpc>
                <a:spcPct val="120000"/>
              </a:lnSpc>
              <a:spcBef>
                <a:spcPts val="600"/>
              </a:spcBef>
              <a:buSzPct val="80000"/>
              <a:buFontTx/>
              <a:buBlip>
                <a:blip r:embed="rId3"/>
              </a:buBlip>
              <a:defRPr b="1">
                <a:solidFill>
                  <a:schemeClr val="tx2">
                    <a:lumMod val="75000"/>
                  </a:schemeClr>
                </a:solidFill>
                <a:latin typeface="微软雅黑" panose="020B0503020204020204" charset="-122"/>
                <a:ea typeface="微软雅黑" panose="020B0503020204020204" charset="-122"/>
              </a:defRPr>
            </a:lvl3pPr>
            <a:lvl4pPr marL="1160780" indent="-228600">
              <a:lnSpc>
                <a:spcPct val="120000"/>
              </a:lnSpc>
              <a:spcBef>
                <a:spcPts val="600"/>
              </a:spcBef>
              <a:buSzPct val="80000"/>
              <a:buFont typeface="Wingdings" panose="05000000000000000000" pitchFamily="2" charset="2"/>
              <a:buChar char="ü"/>
              <a:defRPr sz="20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defRPr>
            </a:lvl4pPr>
            <a:lvl5pPr marL="1403985" indent="-228600">
              <a:lnSpc>
                <a:spcPct val="120000"/>
              </a:lnSpc>
              <a:spcBef>
                <a:spcPts val="600"/>
              </a:spcBef>
              <a:buFont typeface="Wingdings" panose="05000000000000000000" pitchFamily="2" charset="2"/>
              <a:buChar char="Ø"/>
              <a:defRPr sz="2000">
                <a:solidFill>
                  <a:schemeClr val="tx2">
                    <a:lumMod val="75000"/>
                  </a:schemeClr>
                </a:solidFill>
                <a:latin typeface="微软雅黑" panose="020B0503020204020204" charset="-122"/>
                <a:ea typeface="微软雅黑" panose="020B0503020204020204" charset="-122"/>
              </a:defRPr>
            </a:lvl5pPr>
          </a:lstStyle>
          <a:p>
            <a:r>
              <a:rPr kumimoji="1" lang="zh-CN" altLang="en-US" dirty="0"/>
              <a:t>编辑母版文本样式</a:t>
            </a:r>
            <a:endParaRPr kumimoji="1" lang="en-US" altLang="zh-CN" dirty="0"/>
          </a:p>
          <a:p>
            <a:pPr lvl="1"/>
            <a:r>
              <a:rPr kumimoji="1" lang="zh-CN" altLang="en-US" dirty="0"/>
              <a:t>第二级</a:t>
            </a:r>
            <a:endParaRPr kumimoji="1" lang="en-US" altLang="zh-CN" dirty="0"/>
          </a:p>
          <a:p>
            <a:pPr lvl="2"/>
            <a:r>
              <a:rPr kumimoji="1" lang="zh-CN" altLang="en-US" dirty="0"/>
              <a:t>第三级</a:t>
            </a:r>
            <a:endParaRPr kumimoji="1" lang="en-US" altLang="zh-CN" dirty="0"/>
          </a:p>
          <a:p>
            <a:pPr lvl="3"/>
            <a:r>
              <a:rPr kumimoji="1" lang="zh-CN" altLang="en-US" dirty="0"/>
              <a:t>第四级 </a:t>
            </a:r>
            <a:endParaRPr kumimoji="1" lang="en-US" altLang="zh-CN" dirty="0"/>
          </a:p>
          <a:p>
            <a:pPr lvl="4"/>
            <a:r>
              <a:rPr kumimoji="1" lang="zh-CN" altLang="en-US" dirty="0"/>
              <a:t>第五级</a:t>
            </a:r>
            <a:endParaRPr kumimoji="1" lang="zh-CN" altLang="en-US" dirty="0"/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95066" y="136525"/>
            <a:ext cx="9672834" cy="614913"/>
          </a:xfrm>
        </p:spPr>
        <p:txBody>
          <a:bodyPr/>
          <a:lstStyle>
            <a:lvl1pPr>
              <a:defRPr sz="3600"/>
            </a:lvl1pPr>
          </a:lstStyle>
          <a:p>
            <a:r>
              <a:rPr kumimoji="1" lang="zh-CN" altLang="en-US" dirty="0"/>
              <a:t>单击此处编辑母版标题样式</a:t>
            </a:r>
            <a:endParaRPr kumimoji="1" lang="zh-CN" altLang="en-US" dirty="0"/>
          </a:p>
        </p:txBody>
      </p:sp>
      <p:sp>
        <p:nvSpPr>
          <p:cNvPr id="4" name="日期占位符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endParaRPr kumimoji="1" lang="zh-CN" altLang="en-US"/>
          </a:p>
        </p:txBody>
      </p:sp>
      <p:sp>
        <p:nvSpPr>
          <p:cNvPr id="5" name="页脚占位符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kumimoji="1" lang="zh-CN" altLang="en-US"/>
              <a:t>张昱：项目结题验收汇报概述</a:t>
            </a:r>
            <a:endParaRPr kumimoji="1" lang="zh-CN" altLang="en-US" dirty="0"/>
          </a:p>
        </p:txBody>
      </p:sp>
      <p:sp>
        <p:nvSpPr>
          <p:cNvPr id="7" name="矩形: 圆角 22"/>
          <p:cNvSpPr/>
          <p:nvPr userDrawn="1"/>
        </p:nvSpPr>
        <p:spPr>
          <a:xfrm>
            <a:off x="11556957" y="6292872"/>
            <a:ext cx="455007" cy="455007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fld id="{2587977E-2C10-420F-BE86-C0F891FE5212}" type="slidenum">
              <a:rPr lang="zh-CN" altLang="en-US" sz="1200" b="1" smtClean="0">
                <a:latin typeface="微软雅黑" panose="020B0503020204020204" charset="-122"/>
                <a:ea typeface="微软雅黑" panose="020B0503020204020204" charset="-122"/>
              </a:rPr>
            </a:fld>
            <a:endParaRPr lang="zh-CN" altLang="en-US" b="1" dirty="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0" name="平行四边形 9"/>
          <p:cNvSpPr/>
          <p:nvPr userDrawn="1"/>
        </p:nvSpPr>
        <p:spPr>
          <a:xfrm>
            <a:off x="8056339" y="6426743"/>
            <a:ext cx="78730" cy="212350"/>
          </a:xfrm>
          <a:prstGeom prst="parallelogram">
            <a:avLst/>
          </a:prstGeom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" name="平行四边形 10"/>
          <p:cNvSpPr/>
          <p:nvPr userDrawn="1"/>
        </p:nvSpPr>
        <p:spPr>
          <a:xfrm>
            <a:off x="4068223" y="6426743"/>
            <a:ext cx="78730" cy="212350"/>
          </a:xfrm>
          <a:prstGeom prst="parallelogram">
            <a:avLst/>
          </a:prstGeom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: 圆角 4"/>
          <p:cNvSpPr/>
          <p:nvPr/>
        </p:nvSpPr>
        <p:spPr>
          <a:xfrm>
            <a:off x="575734" y="134952"/>
            <a:ext cx="11040533" cy="550848"/>
          </a:xfrm>
          <a:prstGeom prst="roundRect">
            <a:avLst>
              <a:gd name="adj" fmla="val 16673"/>
            </a:avLst>
          </a:prstGeom>
          <a:gradFill flip="none" rotWithShape="1">
            <a:gsLst>
              <a:gs pos="56000">
                <a:schemeClr val="accent1"/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0" scaled="1"/>
            <a:tileRect/>
          </a:gradFill>
          <a:ln w="38100">
            <a:noFill/>
          </a:ln>
          <a:effectLst>
            <a:outerShdw blurRad="381000" dist="63500" dir="5400000" sx="90000" sy="90000" algn="t" rotWithShape="0">
              <a:schemeClr val="accent1">
                <a:alpha val="2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noAutofit/>
          </a:bodyPr>
          <a:lstStyle/>
          <a:p>
            <a:pPr lvl="0" algn="ctr"/>
            <a:endParaRPr lang="zh-CN" altLang="en-US" sz="2800" kern="0" dirty="0">
              <a:solidFill>
                <a:srgbClr val="FFFFFF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grpSp>
        <p:nvGrpSpPr>
          <p:cNvPr id="10" name="组合 9"/>
          <p:cNvGrpSpPr/>
          <p:nvPr/>
        </p:nvGrpSpPr>
        <p:grpSpPr>
          <a:xfrm>
            <a:off x="0" y="83920"/>
            <a:ext cx="479291" cy="648455"/>
            <a:chOff x="0" y="7719"/>
            <a:chExt cx="359468" cy="648455"/>
          </a:xfrm>
        </p:grpSpPr>
        <p:sp>
          <p:nvSpPr>
            <p:cNvPr id="11" name="任意多边形: 形状 10"/>
            <p:cNvSpPr/>
            <p:nvPr/>
          </p:nvSpPr>
          <p:spPr bwMode="auto">
            <a:xfrm>
              <a:off x="0" y="7719"/>
              <a:ext cx="359468" cy="648455"/>
            </a:xfrm>
            <a:custGeom>
              <a:avLst/>
              <a:gdLst>
                <a:gd name="connsiteX0" fmla="*/ 0 w 359468"/>
                <a:gd name="connsiteY0" fmla="*/ 0 h 648455"/>
                <a:gd name="connsiteX1" fmla="*/ 8446 w 359468"/>
                <a:gd name="connsiteY1" fmla="*/ 41836 h 648455"/>
                <a:gd name="connsiteX2" fmla="*/ 107502 w 359468"/>
                <a:gd name="connsiteY2" fmla="*/ 107494 h 648455"/>
                <a:gd name="connsiteX3" fmla="*/ 144455 w 359468"/>
                <a:gd name="connsiteY3" fmla="*/ 107494 h 648455"/>
                <a:gd name="connsiteX4" fmla="*/ 359468 w 359468"/>
                <a:gd name="connsiteY4" fmla="*/ 322938 h 648455"/>
                <a:gd name="connsiteX5" fmla="*/ 144455 w 359468"/>
                <a:gd name="connsiteY5" fmla="*/ 538382 h 648455"/>
                <a:gd name="connsiteX6" fmla="*/ 94727 w 359468"/>
                <a:gd name="connsiteY6" fmla="*/ 538382 h 648455"/>
                <a:gd name="connsiteX7" fmla="*/ 107502 w 359468"/>
                <a:gd name="connsiteY7" fmla="*/ 540961 h 648455"/>
                <a:gd name="connsiteX8" fmla="*/ 8446 w 359468"/>
                <a:gd name="connsiteY8" fmla="*/ 606620 h 648455"/>
                <a:gd name="connsiteX9" fmla="*/ 0 w 359468"/>
                <a:gd name="connsiteY9" fmla="*/ 648455 h 6484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59468" h="648455">
                  <a:moveTo>
                    <a:pt x="0" y="0"/>
                  </a:moveTo>
                  <a:lnTo>
                    <a:pt x="8446" y="41836"/>
                  </a:lnTo>
                  <a:cubicBezTo>
                    <a:pt x="24766" y="80420"/>
                    <a:pt x="62972" y="107494"/>
                    <a:pt x="107502" y="107494"/>
                  </a:cubicBezTo>
                  <a:lnTo>
                    <a:pt x="144455" y="107494"/>
                  </a:lnTo>
                  <a:cubicBezTo>
                    <a:pt x="263203" y="107494"/>
                    <a:pt x="359468" y="203952"/>
                    <a:pt x="359468" y="322938"/>
                  </a:cubicBezTo>
                  <a:cubicBezTo>
                    <a:pt x="359468" y="441924"/>
                    <a:pt x="263203" y="538382"/>
                    <a:pt x="144455" y="538382"/>
                  </a:cubicBezTo>
                  <a:lnTo>
                    <a:pt x="94727" y="538382"/>
                  </a:lnTo>
                  <a:lnTo>
                    <a:pt x="107502" y="540961"/>
                  </a:lnTo>
                  <a:cubicBezTo>
                    <a:pt x="62972" y="540961"/>
                    <a:pt x="24766" y="568035"/>
                    <a:pt x="8446" y="606620"/>
                  </a:cubicBezTo>
                  <a:lnTo>
                    <a:pt x="0" y="648455"/>
                  </a:lnTo>
                  <a:close/>
                </a:path>
              </a:pathLst>
            </a:custGeom>
            <a:gradFill>
              <a:gsLst>
                <a:gs pos="0">
                  <a:schemeClr val="tx2"/>
                </a:gs>
                <a:gs pos="100000">
                  <a:schemeClr val="tx2">
                    <a:lumMod val="75000"/>
                  </a:schemeClr>
                </a:gs>
              </a:gsLst>
              <a:lin ang="2700000" scaled="1"/>
            </a:gradFill>
            <a:ln w="38100">
              <a:noFill/>
            </a:ln>
            <a:effectLst>
              <a:outerShdw blurRad="381000" dist="63500" dir="5400000" sx="90000" sy="90000" algn="t" rotWithShape="0">
                <a:schemeClr val="accent1">
                  <a:alpha val="2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0" tIns="0" rIns="0" bIns="0" numCol="1" spcCol="0" rtlCol="0" fromWordArt="0" anchor="ctr" anchorCtr="0" forceAA="0" compatLnSpc="1">
              <a:noAutofit/>
            </a:bodyPr>
            <a:lstStyle/>
            <a:p>
              <a:pPr lvl="0" algn="ctr"/>
              <a:endParaRPr lang="en-US" sz="2000" kern="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12" name="等腰三角形 11"/>
            <p:cNvSpPr/>
            <p:nvPr/>
          </p:nvSpPr>
          <p:spPr bwMode="auto">
            <a:xfrm rot="5400000">
              <a:off x="138848" y="295601"/>
              <a:ext cx="81328" cy="70110"/>
            </a:xfrm>
            <a:prstGeom prst="triangle">
              <a:avLst/>
            </a:prstGeom>
            <a:solidFill>
              <a:schemeClr val="bg1"/>
            </a:solidFill>
            <a:ln w="38100">
              <a:noFill/>
            </a:ln>
            <a:effectLst>
              <a:outerShdw blurRad="381000" dist="63500" dir="5400000" sx="90000" sy="90000" algn="t" rotWithShape="0">
                <a:schemeClr val="accent1">
                  <a:alpha val="2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0" tIns="0" rIns="0" bIns="0" numCol="1" spcCol="0" rtlCol="0" fromWordArt="0" anchor="ctr" anchorCtr="0" forceAA="0" compatLnSpc="1">
              <a:noAutofit/>
            </a:bodyPr>
            <a:lstStyle/>
            <a:p>
              <a:pPr lvl="0" algn="ctr"/>
              <a:endParaRPr lang="en-US" sz="2000" kern="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</p:grpSp>
      <p:sp>
        <p:nvSpPr>
          <p:cNvPr id="7" name="内容占位符 6"/>
          <p:cNvSpPr>
            <a:spLocks noGrp="1"/>
          </p:cNvSpPr>
          <p:nvPr>
            <p:ph sz="quarter" idx="11"/>
          </p:nvPr>
        </p:nvSpPr>
        <p:spPr>
          <a:xfrm>
            <a:off x="479291" y="914400"/>
            <a:ext cx="11136976" cy="5441953"/>
          </a:xfr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120000"/>
              </a:lnSpc>
              <a:buClr>
                <a:schemeClr val="tx2">
                  <a:lumMod val="60000"/>
                  <a:lumOff val="40000"/>
                </a:schemeClr>
              </a:buClr>
              <a:buFont typeface="Wingdings" panose="05000000000000000000" pitchFamily="2" charset="2"/>
              <a:buChar char=""/>
              <a:defRPr lang="zh-CN" altLang="en-US" sz="28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algn="l" defTabSz="914400" rtl="0" eaLnBrk="1" latinLnBrk="0" hangingPunct="1">
              <a:lnSpc>
                <a:spcPct val="120000"/>
              </a:lnSpc>
              <a:buClr>
                <a:schemeClr val="accent1">
                  <a:lumMod val="60000"/>
                  <a:lumOff val="40000"/>
                </a:schemeClr>
              </a:buClr>
              <a:defRPr lang="zh-CN" altLang="en-US" sz="24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1600" indent="-457200" algn="l" defTabSz="914400" rtl="0" eaLnBrk="1" latinLnBrk="0" hangingPunct="1">
              <a:lnSpc>
                <a:spcPct val="120000"/>
              </a:lnSpc>
              <a:buClr>
                <a:schemeClr val="tx2">
                  <a:lumMod val="60000"/>
                  <a:lumOff val="40000"/>
                </a:schemeClr>
              </a:buClr>
              <a:buFont typeface="Wingdings" panose="05000000000000000000" pitchFamily="2" charset="2"/>
              <a:buChar char="Ø"/>
              <a:defRPr lang="zh-CN" altLang="en-US" sz="2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20000"/>
              </a:lnSpc>
              <a:buClr>
                <a:schemeClr val="tx2">
                  <a:lumMod val="60000"/>
                  <a:lumOff val="40000"/>
                </a:schemeClr>
              </a:buClr>
              <a:buFont typeface="Wingdings" panose="05000000000000000000" pitchFamily="2" charset="2"/>
              <a:buChar char="ü"/>
              <a:defRPr lang="zh-CN" altLang="en-US" sz="2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algn="l" defTabSz="914400" rtl="0" eaLnBrk="1" latinLnBrk="0" hangingPunct="1">
              <a:lnSpc>
                <a:spcPct val="120000"/>
              </a:lnSpc>
              <a:buClr>
                <a:schemeClr val="tx2">
                  <a:lumMod val="60000"/>
                  <a:lumOff val="40000"/>
                </a:schemeClr>
              </a:buClr>
              <a:defRPr lang="zh-CN" altLang="en-US" sz="20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二级</a:t>
            </a:r>
            <a:endParaRPr lang="zh-CN" altLang="en-US" dirty="0"/>
          </a:p>
          <a:p>
            <a:pPr lvl="2"/>
            <a:r>
              <a:rPr lang="zh-CN" altLang="en-US" dirty="0"/>
              <a:t>三级</a:t>
            </a:r>
            <a:endParaRPr lang="zh-CN" altLang="en-US" dirty="0"/>
          </a:p>
          <a:p>
            <a:pPr lvl="3"/>
            <a:r>
              <a:rPr lang="zh-CN" altLang="en-US" dirty="0"/>
              <a:t>四级</a:t>
            </a:r>
            <a:endParaRPr lang="zh-CN" altLang="en-US" dirty="0"/>
          </a:p>
          <a:p>
            <a:pPr lvl="4"/>
            <a:r>
              <a:rPr lang="zh-CN" altLang="en-US" dirty="0"/>
              <a:t>五级</a:t>
            </a:r>
            <a:endParaRPr lang="zh-CN" altLang="en-US" dirty="0"/>
          </a:p>
        </p:txBody>
      </p:sp>
      <p:sp>
        <p:nvSpPr>
          <p:cNvPr id="9" name="灯片编号占位符 15"/>
          <p:cNvSpPr>
            <a:spLocks noGrp="1"/>
          </p:cNvSpPr>
          <p:nvPr>
            <p:ph type="sldNum" sz="quarter" idx="13"/>
          </p:nvPr>
        </p:nvSpPr>
        <p:spPr>
          <a:xfrm>
            <a:off x="11616267" y="6515100"/>
            <a:ext cx="325205" cy="243904"/>
          </a:xfrm>
          <a:prstGeom prst="round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</p:spPr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noAutofit/>
          </a:bodyPr>
          <a:lstStyle>
            <a:lvl1pPr algn="ctr">
              <a:defRPr lang="zh-CN" altLang="en-US" sz="1000" i="0" u="none" strike="noStrike" cap="none" normalizeH="0" baseline="0" smtClean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90204" pitchFamily="34" charset="0"/>
                <a:ea typeface="微软雅黑" panose="020B0503020204020204" charset="-122"/>
              </a:defRPr>
            </a:lvl1pPr>
          </a:lstStyle>
          <a:p>
            <a:pPr marL="342900" indent="-342900">
              <a:lnSpc>
                <a:spcPct val="110000"/>
              </a:lnSpc>
              <a:spcBef>
                <a:spcPct val="20000"/>
              </a:spcBef>
              <a:buClr>
                <a:schemeClr val="hlink"/>
              </a:buClr>
              <a:buSzPct val="50000"/>
            </a:pPr>
            <a:fld id="{3700298D-0D92-4BAD-A09B-BDA52E8803DB}" type="slidenum">
              <a:rPr lang="en-US" smtClean="0"/>
            </a:fld>
            <a:endParaRPr lang="en-US" dirty="0"/>
          </a:p>
        </p:txBody>
      </p:sp>
      <p:sp>
        <p:nvSpPr>
          <p:cNvPr id="14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zh-CN" altLang="en-US"/>
              <a:t>张昱：项目结题验收汇报概述</a:t>
            </a:r>
            <a:endParaRPr lang="zh-CN" altLang="en-US" dirty="0"/>
          </a:p>
        </p:txBody>
      </p:sp>
      <p:sp>
        <p:nvSpPr>
          <p:cNvPr id="15" name="Footer Placeholder 4"/>
          <p:cNvSpPr txBox="1"/>
          <p:nvPr userDrawn="1"/>
        </p:nvSpPr>
        <p:spPr>
          <a:xfrm>
            <a:off x="192609" y="6356351"/>
            <a:ext cx="167037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zh-CN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dirty="0"/>
              <a:t>S4Plus-USTC</a:t>
            </a:r>
            <a:r>
              <a:rPr lang="zh-CN" altLang="en-US" dirty="0"/>
              <a:t>研究组</a:t>
            </a:r>
            <a:endParaRPr lang="zh-CN" altLang="en-US" dirty="0"/>
          </a:p>
        </p:txBody>
      </p:sp>
      <p:sp>
        <p:nvSpPr>
          <p:cNvPr id="16" name="平行四边形 15"/>
          <p:cNvSpPr/>
          <p:nvPr userDrawn="1"/>
        </p:nvSpPr>
        <p:spPr>
          <a:xfrm>
            <a:off x="8056339" y="6426743"/>
            <a:ext cx="78730" cy="212350"/>
          </a:xfrm>
          <a:prstGeom prst="parallelogram">
            <a:avLst/>
          </a:prstGeom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7" name="平行四边形 16"/>
          <p:cNvSpPr/>
          <p:nvPr userDrawn="1"/>
        </p:nvSpPr>
        <p:spPr>
          <a:xfrm>
            <a:off x="4068223" y="6426743"/>
            <a:ext cx="78730" cy="212350"/>
          </a:xfrm>
          <a:prstGeom prst="parallelogram">
            <a:avLst/>
          </a:prstGeom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575733" y="134952"/>
            <a:ext cx="10515600" cy="550848"/>
          </a:xfrm>
        </p:spPr>
        <p:txBody>
          <a:bodyPr>
            <a:noAutofit/>
          </a:bodyPr>
          <a:lstStyle>
            <a:lvl1pPr>
              <a:defRPr sz="2800" b="1">
                <a:solidFill>
                  <a:schemeClr val="bg1"/>
                </a:solidFill>
              </a:defRPr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组合 9"/>
          <p:cNvGrpSpPr/>
          <p:nvPr userDrawn="1"/>
        </p:nvGrpSpPr>
        <p:grpSpPr>
          <a:xfrm>
            <a:off x="0" y="83920"/>
            <a:ext cx="479291" cy="648455"/>
            <a:chOff x="0" y="7719"/>
            <a:chExt cx="359468" cy="648455"/>
          </a:xfrm>
        </p:grpSpPr>
        <p:sp>
          <p:nvSpPr>
            <p:cNvPr id="11" name="任意多边形: 形状 10"/>
            <p:cNvSpPr/>
            <p:nvPr/>
          </p:nvSpPr>
          <p:spPr bwMode="auto">
            <a:xfrm>
              <a:off x="0" y="7719"/>
              <a:ext cx="359468" cy="648455"/>
            </a:xfrm>
            <a:custGeom>
              <a:avLst/>
              <a:gdLst>
                <a:gd name="connsiteX0" fmla="*/ 0 w 359468"/>
                <a:gd name="connsiteY0" fmla="*/ 0 h 648455"/>
                <a:gd name="connsiteX1" fmla="*/ 8446 w 359468"/>
                <a:gd name="connsiteY1" fmla="*/ 41836 h 648455"/>
                <a:gd name="connsiteX2" fmla="*/ 107502 w 359468"/>
                <a:gd name="connsiteY2" fmla="*/ 107494 h 648455"/>
                <a:gd name="connsiteX3" fmla="*/ 144455 w 359468"/>
                <a:gd name="connsiteY3" fmla="*/ 107494 h 648455"/>
                <a:gd name="connsiteX4" fmla="*/ 359468 w 359468"/>
                <a:gd name="connsiteY4" fmla="*/ 322938 h 648455"/>
                <a:gd name="connsiteX5" fmla="*/ 144455 w 359468"/>
                <a:gd name="connsiteY5" fmla="*/ 538382 h 648455"/>
                <a:gd name="connsiteX6" fmla="*/ 94727 w 359468"/>
                <a:gd name="connsiteY6" fmla="*/ 538382 h 648455"/>
                <a:gd name="connsiteX7" fmla="*/ 107502 w 359468"/>
                <a:gd name="connsiteY7" fmla="*/ 540961 h 648455"/>
                <a:gd name="connsiteX8" fmla="*/ 8446 w 359468"/>
                <a:gd name="connsiteY8" fmla="*/ 606620 h 648455"/>
                <a:gd name="connsiteX9" fmla="*/ 0 w 359468"/>
                <a:gd name="connsiteY9" fmla="*/ 648455 h 6484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59468" h="648455">
                  <a:moveTo>
                    <a:pt x="0" y="0"/>
                  </a:moveTo>
                  <a:lnTo>
                    <a:pt x="8446" y="41836"/>
                  </a:lnTo>
                  <a:cubicBezTo>
                    <a:pt x="24766" y="80420"/>
                    <a:pt x="62972" y="107494"/>
                    <a:pt x="107502" y="107494"/>
                  </a:cubicBezTo>
                  <a:lnTo>
                    <a:pt x="144455" y="107494"/>
                  </a:lnTo>
                  <a:cubicBezTo>
                    <a:pt x="263203" y="107494"/>
                    <a:pt x="359468" y="203952"/>
                    <a:pt x="359468" y="322938"/>
                  </a:cubicBezTo>
                  <a:cubicBezTo>
                    <a:pt x="359468" y="441924"/>
                    <a:pt x="263203" y="538382"/>
                    <a:pt x="144455" y="538382"/>
                  </a:cubicBezTo>
                  <a:lnTo>
                    <a:pt x="94727" y="538382"/>
                  </a:lnTo>
                  <a:lnTo>
                    <a:pt x="107502" y="540961"/>
                  </a:lnTo>
                  <a:cubicBezTo>
                    <a:pt x="62972" y="540961"/>
                    <a:pt x="24766" y="568035"/>
                    <a:pt x="8446" y="606620"/>
                  </a:cubicBezTo>
                  <a:lnTo>
                    <a:pt x="0" y="648455"/>
                  </a:lnTo>
                  <a:close/>
                </a:path>
              </a:pathLst>
            </a:custGeom>
            <a:gradFill>
              <a:gsLst>
                <a:gs pos="0">
                  <a:schemeClr val="tx2"/>
                </a:gs>
                <a:gs pos="100000">
                  <a:schemeClr val="tx2">
                    <a:lumMod val="75000"/>
                  </a:schemeClr>
                </a:gs>
              </a:gsLst>
              <a:lin ang="2700000" scaled="1"/>
            </a:gradFill>
            <a:ln w="38100">
              <a:noFill/>
            </a:ln>
            <a:effectLst>
              <a:outerShdw blurRad="381000" dist="63500" dir="5400000" sx="90000" sy="90000" algn="t" rotWithShape="0">
                <a:schemeClr val="accent1">
                  <a:alpha val="2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0" tIns="0" rIns="0" bIns="0" numCol="1" spcCol="0" rtlCol="0" fromWordArt="0" anchor="ctr" anchorCtr="0" forceAA="0" compatLnSpc="1">
              <a:noAutofit/>
            </a:bodyPr>
            <a:lstStyle/>
            <a:p>
              <a:pPr lvl="0" algn="ctr"/>
              <a:endParaRPr lang="en-US" sz="2000" kern="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12" name="等腰三角形 11"/>
            <p:cNvSpPr/>
            <p:nvPr/>
          </p:nvSpPr>
          <p:spPr bwMode="auto">
            <a:xfrm rot="5400000">
              <a:off x="138848" y="295601"/>
              <a:ext cx="81328" cy="70110"/>
            </a:xfrm>
            <a:prstGeom prst="triangle">
              <a:avLst/>
            </a:prstGeom>
            <a:solidFill>
              <a:schemeClr val="bg1"/>
            </a:solidFill>
            <a:ln w="38100">
              <a:noFill/>
            </a:ln>
            <a:effectLst>
              <a:outerShdw blurRad="381000" dist="63500" dir="5400000" sx="90000" sy="90000" algn="t" rotWithShape="0">
                <a:schemeClr val="accent1">
                  <a:alpha val="2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0" tIns="0" rIns="0" bIns="0" numCol="1" spcCol="0" rtlCol="0" fromWordArt="0" anchor="ctr" anchorCtr="0" forceAA="0" compatLnSpc="1">
              <a:noAutofit/>
            </a:bodyPr>
            <a:lstStyle/>
            <a:p>
              <a:pPr lvl="0" algn="ctr"/>
              <a:endParaRPr lang="en-US" sz="2000" kern="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</p:grpSp>
      <p:sp>
        <p:nvSpPr>
          <p:cNvPr id="7" name="内容占位符 6"/>
          <p:cNvSpPr>
            <a:spLocks noGrp="1"/>
          </p:cNvSpPr>
          <p:nvPr>
            <p:ph sz="quarter" idx="11"/>
          </p:nvPr>
        </p:nvSpPr>
        <p:spPr>
          <a:xfrm>
            <a:off x="479291" y="993589"/>
            <a:ext cx="11136976" cy="5362764"/>
          </a:xfr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120000"/>
              </a:lnSpc>
              <a:buClr>
                <a:schemeClr val="tx2">
                  <a:lumMod val="60000"/>
                  <a:lumOff val="40000"/>
                </a:schemeClr>
              </a:buClr>
              <a:buFont typeface="Wingdings" panose="05000000000000000000" pitchFamily="2" charset="2"/>
              <a:buChar char="p"/>
              <a:defRPr lang="zh-CN" altLang="en-US" sz="28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algn="l" defTabSz="914400" rtl="0" eaLnBrk="1" latinLnBrk="0" hangingPunct="1">
              <a:lnSpc>
                <a:spcPct val="120000"/>
              </a:lnSpc>
              <a:buClr>
                <a:schemeClr val="accent1">
                  <a:lumMod val="60000"/>
                  <a:lumOff val="40000"/>
                </a:schemeClr>
              </a:buClr>
              <a:defRPr lang="zh-CN" altLang="en-US" sz="24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1600" indent="-457200" algn="l" defTabSz="914400" rtl="0" eaLnBrk="1" latinLnBrk="0" hangingPunct="1">
              <a:lnSpc>
                <a:spcPct val="120000"/>
              </a:lnSpc>
              <a:buClr>
                <a:schemeClr val="tx2">
                  <a:lumMod val="60000"/>
                  <a:lumOff val="40000"/>
                </a:schemeClr>
              </a:buClr>
              <a:buFont typeface="Wingdings" panose="05000000000000000000" pitchFamily="2" charset="2"/>
              <a:buChar char="Ø"/>
              <a:defRPr lang="zh-CN" altLang="en-US" sz="2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20000"/>
              </a:lnSpc>
              <a:buClr>
                <a:schemeClr val="tx2">
                  <a:lumMod val="60000"/>
                  <a:lumOff val="40000"/>
                </a:schemeClr>
              </a:buClr>
              <a:buFont typeface="Wingdings" panose="05000000000000000000" pitchFamily="2" charset="2"/>
              <a:buChar char="ü"/>
              <a:defRPr lang="zh-CN" altLang="en-US" sz="18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algn="l" defTabSz="914400" rtl="0" eaLnBrk="1" latinLnBrk="0" hangingPunct="1">
              <a:lnSpc>
                <a:spcPct val="120000"/>
              </a:lnSpc>
              <a:buClr>
                <a:schemeClr val="tx2">
                  <a:lumMod val="60000"/>
                  <a:lumOff val="40000"/>
                </a:schemeClr>
              </a:buClr>
              <a:defRPr lang="zh-CN" altLang="en-US" sz="24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二级</a:t>
            </a:r>
            <a:endParaRPr lang="zh-CN" altLang="en-US" dirty="0"/>
          </a:p>
          <a:p>
            <a:pPr lvl="2"/>
            <a:r>
              <a:rPr lang="zh-CN" altLang="en-US" dirty="0"/>
              <a:t>三级</a:t>
            </a:r>
            <a:endParaRPr lang="zh-CN" altLang="en-US" dirty="0"/>
          </a:p>
          <a:p>
            <a:pPr lvl="3"/>
            <a:r>
              <a:rPr lang="zh-CN" altLang="en-US" dirty="0"/>
              <a:t>四级</a:t>
            </a:r>
            <a:endParaRPr lang="zh-CN" altLang="en-US" dirty="0"/>
          </a:p>
          <a:p>
            <a:pPr lvl="4"/>
            <a:r>
              <a:rPr lang="zh-CN" altLang="en-US" dirty="0"/>
              <a:t>五级</a:t>
            </a:r>
            <a:endParaRPr lang="zh-CN" altLang="en-US" dirty="0"/>
          </a:p>
        </p:txBody>
      </p:sp>
      <p:sp>
        <p:nvSpPr>
          <p:cNvPr id="9" name="灯片编号占位符 15"/>
          <p:cNvSpPr>
            <a:spLocks noGrp="1"/>
          </p:cNvSpPr>
          <p:nvPr>
            <p:ph type="sldNum" sz="quarter" idx="13"/>
          </p:nvPr>
        </p:nvSpPr>
        <p:spPr>
          <a:xfrm>
            <a:off x="11616267" y="6515100"/>
            <a:ext cx="325205" cy="243904"/>
          </a:xfrm>
          <a:prstGeom prst="round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</p:spPr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noAutofit/>
          </a:bodyPr>
          <a:lstStyle>
            <a:lvl1pPr algn="ctr">
              <a:defRPr lang="zh-CN" altLang="en-US" sz="1000" i="0" u="none" strike="noStrike" cap="none" normalizeH="0" baseline="0" smtClean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90204" pitchFamily="34" charset="0"/>
                <a:ea typeface="微软雅黑" panose="020B0503020204020204" charset="-122"/>
              </a:defRPr>
            </a:lvl1pPr>
          </a:lstStyle>
          <a:p>
            <a:pPr marL="342900" indent="-342900">
              <a:lnSpc>
                <a:spcPct val="110000"/>
              </a:lnSpc>
              <a:spcBef>
                <a:spcPct val="20000"/>
              </a:spcBef>
              <a:buClr>
                <a:schemeClr val="hlink"/>
              </a:buClr>
              <a:buSzPct val="50000"/>
            </a:pPr>
            <a:fld id="{3700298D-0D92-4BAD-A09B-BDA52E8803DB}" type="slidenum">
              <a:rPr lang="en-US" smtClean="0"/>
            </a:fld>
            <a:endParaRPr lang="en-US" dirty="0"/>
          </a:p>
        </p:txBody>
      </p:sp>
      <p:sp>
        <p:nvSpPr>
          <p:cNvPr id="14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zh-CN" altLang="en-US"/>
              <a:t>张昱：现代编译原理与实验体系的建设探索</a:t>
            </a:r>
            <a:endParaRPr lang="zh-CN" altLang="en-US" dirty="0"/>
          </a:p>
        </p:txBody>
      </p:sp>
      <p:sp>
        <p:nvSpPr>
          <p:cNvPr id="15" name="Footer Placeholder 4"/>
          <p:cNvSpPr txBox="1"/>
          <p:nvPr userDrawn="1"/>
        </p:nvSpPr>
        <p:spPr>
          <a:xfrm>
            <a:off x="192609" y="6356351"/>
            <a:ext cx="167037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zh-CN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dirty="0"/>
              <a:t>S4Plus-USTC</a:t>
            </a:r>
            <a:r>
              <a:rPr lang="zh-CN" altLang="en-US" dirty="0"/>
              <a:t>研究组</a:t>
            </a:r>
            <a:endParaRPr lang="zh-CN" altLang="en-US" dirty="0"/>
          </a:p>
        </p:txBody>
      </p:sp>
      <p:grpSp>
        <p:nvGrpSpPr>
          <p:cNvPr id="19" name="组合 18"/>
          <p:cNvGrpSpPr/>
          <p:nvPr/>
        </p:nvGrpSpPr>
        <p:grpSpPr>
          <a:xfrm>
            <a:off x="644126" y="141402"/>
            <a:ext cx="9910991" cy="590973"/>
            <a:chOff x="644126" y="141402"/>
            <a:chExt cx="9910991" cy="590973"/>
          </a:xfrm>
        </p:grpSpPr>
        <p:sp>
          <p:nvSpPr>
            <p:cNvPr id="20" name="任意多边形: 形状 19"/>
            <p:cNvSpPr/>
            <p:nvPr/>
          </p:nvSpPr>
          <p:spPr>
            <a:xfrm>
              <a:off x="644126" y="141402"/>
              <a:ext cx="2914143" cy="590973"/>
            </a:xfrm>
            <a:custGeom>
              <a:avLst/>
              <a:gdLst>
                <a:gd name="connsiteX0" fmla="*/ 0 w 2914143"/>
                <a:gd name="connsiteY0" fmla="*/ 0 h 590973"/>
                <a:gd name="connsiteX1" fmla="*/ 2618657 w 2914143"/>
                <a:gd name="connsiteY1" fmla="*/ 0 h 590973"/>
                <a:gd name="connsiteX2" fmla="*/ 2914143 w 2914143"/>
                <a:gd name="connsiteY2" fmla="*/ 295487 h 590973"/>
                <a:gd name="connsiteX3" fmla="*/ 2618657 w 2914143"/>
                <a:gd name="connsiteY3" fmla="*/ 590973 h 590973"/>
                <a:gd name="connsiteX4" fmla="*/ 0 w 2914143"/>
                <a:gd name="connsiteY4" fmla="*/ 590973 h 590973"/>
                <a:gd name="connsiteX5" fmla="*/ 0 w 2914143"/>
                <a:gd name="connsiteY5" fmla="*/ 0 h 5909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914143" h="590973">
                  <a:moveTo>
                    <a:pt x="0" y="0"/>
                  </a:moveTo>
                  <a:lnTo>
                    <a:pt x="2618657" y="0"/>
                  </a:lnTo>
                  <a:lnTo>
                    <a:pt x="2914143" y="295487"/>
                  </a:lnTo>
                  <a:lnTo>
                    <a:pt x="2618657" y="590973"/>
                  </a:lnTo>
                  <a:lnTo>
                    <a:pt x="0" y="59097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FACE8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22682" tIns="61341" rIns="178414" bIns="61341" numCol="1" spcCol="1270" anchor="ctr" anchorCtr="0">
              <a:noAutofit/>
            </a:bodyPr>
            <a:lstStyle/>
            <a:p>
              <a:pPr marL="0" lvl="0" indent="0" algn="ctr" defTabSz="10223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zh-CN" altLang="en-US" sz="2300" b="0" kern="1200" dirty="0"/>
            </a:p>
          </p:txBody>
        </p:sp>
        <p:sp>
          <p:nvSpPr>
            <p:cNvPr id="21" name="任意多边形: 形状 20"/>
            <p:cNvSpPr/>
            <p:nvPr/>
          </p:nvSpPr>
          <p:spPr>
            <a:xfrm>
              <a:off x="2978345" y="141402"/>
              <a:ext cx="2914143" cy="590973"/>
            </a:xfrm>
            <a:custGeom>
              <a:avLst/>
              <a:gdLst>
                <a:gd name="connsiteX0" fmla="*/ 0 w 2914143"/>
                <a:gd name="connsiteY0" fmla="*/ 0 h 590973"/>
                <a:gd name="connsiteX1" fmla="*/ 2618657 w 2914143"/>
                <a:gd name="connsiteY1" fmla="*/ 0 h 590973"/>
                <a:gd name="connsiteX2" fmla="*/ 2914143 w 2914143"/>
                <a:gd name="connsiteY2" fmla="*/ 295487 h 590973"/>
                <a:gd name="connsiteX3" fmla="*/ 2618657 w 2914143"/>
                <a:gd name="connsiteY3" fmla="*/ 590973 h 590973"/>
                <a:gd name="connsiteX4" fmla="*/ 0 w 2914143"/>
                <a:gd name="connsiteY4" fmla="*/ 590973 h 590973"/>
                <a:gd name="connsiteX5" fmla="*/ 295487 w 2914143"/>
                <a:gd name="connsiteY5" fmla="*/ 295487 h 590973"/>
                <a:gd name="connsiteX6" fmla="*/ 0 w 2914143"/>
                <a:gd name="connsiteY6" fmla="*/ 0 h 5909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914143" h="590973">
                  <a:moveTo>
                    <a:pt x="0" y="0"/>
                  </a:moveTo>
                  <a:lnTo>
                    <a:pt x="2618657" y="0"/>
                  </a:lnTo>
                  <a:lnTo>
                    <a:pt x="2914143" y="295487"/>
                  </a:lnTo>
                  <a:lnTo>
                    <a:pt x="2618657" y="590973"/>
                  </a:lnTo>
                  <a:lnTo>
                    <a:pt x="0" y="590973"/>
                  </a:lnTo>
                  <a:lnTo>
                    <a:pt x="295487" y="29548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FACE8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387499" tIns="61341" rIns="326157" bIns="61341" numCol="1" spcCol="1270" anchor="ctr" anchorCtr="0">
              <a:noAutofit/>
            </a:bodyPr>
            <a:lstStyle/>
            <a:p>
              <a:pPr marL="0" lvl="0" indent="0" algn="ctr" defTabSz="10223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zh-CN" altLang="en-US" sz="2300" kern="1200" dirty="0"/>
            </a:p>
          </p:txBody>
        </p:sp>
        <p:sp>
          <p:nvSpPr>
            <p:cNvPr id="22" name="任意多边形: 形状 21"/>
            <p:cNvSpPr/>
            <p:nvPr/>
          </p:nvSpPr>
          <p:spPr>
            <a:xfrm>
              <a:off x="5309659" y="141402"/>
              <a:ext cx="2914143" cy="590973"/>
            </a:xfrm>
            <a:custGeom>
              <a:avLst/>
              <a:gdLst>
                <a:gd name="connsiteX0" fmla="*/ 0 w 2914143"/>
                <a:gd name="connsiteY0" fmla="*/ 0 h 590973"/>
                <a:gd name="connsiteX1" fmla="*/ 2618657 w 2914143"/>
                <a:gd name="connsiteY1" fmla="*/ 0 h 590973"/>
                <a:gd name="connsiteX2" fmla="*/ 2914143 w 2914143"/>
                <a:gd name="connsiteY2" fmla="*/ 295487 h 590973"/>
                <a:gd name="connsiteX3" fmla="*/ 2618657 w 2914143"/>
                <a:gd name="connsiteY3" fmla="*/ 590973 h 590973"/>
                <a:gd name="connsiteX4" fmla="*/ 0 w 2914143"/>
                <a:gd name="connsiteY4" fmla="*/ 590973 h 590973"/>
                <a:gd name="connsiteX5" fmla="*/ 295487 w 2914143"/>
                <a:gd name="connsiteY5" fmla="*/ 295487 h 590973"/>
                <a:gd name="connsiteX6" fmla="*/ 0 w 2914143"/>
                <a:gd name="connsiteY6" fmla="*/ 0 h 5909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914143" h="590973">
                  <a:moveTo>
                    <a:pt x="0" y="0"/>
                  </a:moveTo>
                  <a:lnTo>
                    <a:pt x="2618657" y="0"/>
                  </a:lnTo>
                  <a:lnTo>
                    <a:pt x="2914143" y="295487"/>
                  </a:lnTo>
                  <a:lnTo>
                    <a:pt x="2618657" y="590973"/>
                  </a:lnTo>
                  <a:lnTo>
                    <a:pt x="0" y="590973"/>
                  </a:lnTo>
                  <a:lnTo>
                    <a:pt x="295487" y="29548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57CB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387499" tIns="61341" rIns="326157" bIns="61341" numCol="1" spcCol="1270" anchor="ctr" anchorCtr="0">
              <a:noAutofit/>
            </a:bodyPr>
            <a:lstStyle/>
            <a:p>
              <a:pPr marL="0" lvl="0" indent="0" algn="ctr" defTabSz="10223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zh-CN" altLang="en-US" sz="2300" kern="1200" dirty="0"/>
            </a:p>
          </p:txBody>
        </p:sp>
        <p:sp>
          <p:nvSpPr>
            <p:cNvPr id="23" name="任意多边形: 形状 22"/>
            <p:cNvSpPr/>
            <p:nvPr/>
          </p:nvSpPr>
          <p:spPr>
            <a:xfrm>
              <a:off x="7640974" y="141402"/>
              <a:ext cx="2914143" cy="590973"/>
            </a:xfrm>
            <a:custGeom>
              <a:avLst/>
              <a:gdLst>
                <a:gd name="connsiteX0" fmla="*/ 0 w 2914143"/>
                <a:gd name="connsiteY0" fmla="*/ 0 h 590973"/>
                <a:gd name="connsiteX1" fmla="*/ 2618657 w 2914143"/>
                <a:gd name="connsiteY1" fmla="*/ 0 h 590973"/>
                <a:gd name="connsiteX2" fmla="*/ 2914143 w 2914143"/>
                <a:gd name="connsiteY2" fmla="*/ 295487 h 590973"/>
                <a:gd name="connsiteX3" fmla="*/ 2618657 w 2914143"/>
                <a:gd name="connsiteY3" fmla="*/ 590973 h 590973"/>
                <a:gd name="connsiteX4" fmla="*/ 0 w 2914143"/>
                <a:gd name="connsiteY4" fmla="*/ 590973 h 590973"/>
                <a:gd name="connsiteX5" fmla="*/ 295487 w 2914143"/>
                <a:gd name="connsiteY5" fmla="*/ 295487 h 590973"/>
                <a:gd name="connsiteX6" fmla="*/ 0 w 2914143"/>
                <a:gd name="connsiteY6" fmla="*/ 0 h 5909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914143" h="590973">
                  <a:moveTo>
                    <a:pt x="0" y="0"/>
                  </a:moveTo>
                  <a:lnTo>
                    <a:pt x="2618657" y="0"/>
                  </a:lnTo>
                  <a:lnTo>
                    <a:pt x="2914143" y="295487"/>
                  </a:lnTo>
                  <a:lnTo>
                    <a:pt x="2618657" y="590973"/>
                  </a:lnTo>
                  <a:lnTo>
                    <a:pt x="0" y="590973"/>
                  </a:lnTo>
                  <a:lnTo>
                    <a:pt x="295487" y="29548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FACE8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387499" tIns="61341" rIns="326157" bIns="61341" numCol="1" spcCol="1270" anchor="ctr" anchorCtr="0">
              <a:noAutofit/>
            </a:bodyPr>
            <a:lstStyle/>
            <a:p>
              <a:pPr marL="0" lvl="0" indent="0" algn="ctr" defTabSz="10223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zh-CN" altLang="en-US" sz="2300" kern="1200" dirty="0"/>
            </a:p>
          </p:txBody>
        </p:sp>
      </p:grpSp>
      <p:sp>
        <p:nvSpPr>
          <p:cNvPr id="24" name="标题 23"/>
          <p:cNvSpPr>
            <a:spLocks noGrp="1"/>
          </p:cNvSpPr>
          <p:nvPr>
            <p:ph type="title" hasCustomPrompt="1"/>
          </p:nvPr>
        </p:nvSpPr>
        <p:spPr>
          <a:xfrm>
            <a:off x="644127" y="145589"/>
            <a:ext cx="2636402" cy="586786"/>
          </a:xfrm>
        </p:spPr>
        <p:txBody>
          <a:bodyPr>
            <a:normAutofit/>
          </a:bodyPr>
          <a:lstStyle>
            <a:lvl1pPr>
              <a:defRPr lang="zh-CN" altLang="en-US" sz="2300" kern="1200" dirty="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</a:lstStyle>
          <a:p>
            <a:pPr marL="0" lvl="0" indent="0" algn="ctr" defTabSz="1022350" rtl="0" eaLnBrk="1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zh-CN" altLang="en-US" dirty="0"/>
              <a:t>流程</a:t>
            </a:r>
            <a:r>
              <a:rPr lang="en-US" altLang="zh-CN" dirty="0"/>
              <a:t>1</a:t>
            </a:r>
            <a:endParaRPr lang="zh-CN" altLang="en-US" dirty="0"/>
          </a:p>
        </p:txBody>
      </p:sp>
      <p:sp>
        <p:nvSpPr>
          <p:cNvPr id="26" name="标题 23"/>
          <p:cNvSpPr txBox="1"/>
          <p:nvPr userDrawn="1"/>
        </p:nvSpPr>
        <p:spPr>
          <a:xfrm>
            <a:off x="2978343" y="145588"/>
            <a:ext cx="2636403" cy="5867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zh-CN" altLang="en-US" sz="2300" kern="1200" dirty="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</a:lstStyle>
          <a:p>
            <a:pPr algn="ctr" defTabSz="1022350">
              <a:spcAft>
                <a:spcPct val="35000"/>
              </a:spcAft>
            </a:pPr>
            <a:r>
              <a:rPr lang="zh-CN" altLang="en-US" dirty="0"/>
              <a:t>流程</a:t>
            </a:r>
            <a:r>
              <a:rPr lang="en-US" altLang="zh-CN" dirty="0"/>
              <a:t>2</a:t>
            </a:r>
            <a:endParaRPr lang="zh-CN" altLang="en-US" dirty="0"/>
          </a:p>
        </p:txBody>
      </p:sp>
      <p:sp>
        <p:nvSpPr>
          <p:cNvPr id="28" name="标题 23"/>
          <p:cNvSpPr txBox="1"/>
          <p:nvPr userDrawn="1"/>
        </p:nvSpPr>
        <p:spPr>
          <a:xfrm>
            <a:off x="5312559" y="145587"/>
            <a:ext cx="2636403" cy="5867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zh-CN" altLang="en-US" sz="2300" kern="1200" dirty="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</a:lstStyle>
          <a:p>
            <a:pPr algn="ctr" defTabSz="1022350">
              <a:spcAft>
                <a:spcPct val="35000"/>
              </a:spcAft>
            </a:pPr>
            <a:r>
              <a:rPr lang="zh-CN" altLang="en-US" dirty="0"/>
              <a:t>流程</a:t>
            </a:r>
            <a:r>
              <a:rPr lang="en-US" altLang="zh-CN" dirty="0"/>
              <a:t>3</a:t>
            </a:r>
            <a:endParaRPr lang="zh-CN" altLang="en-US" dirty="0"/>
          </a:p>
        </p:txBody>
      </p:sp>
      <p:sp>
        <p:nvSpPr>
          <p:cNvPr id="29" name="标题 23"/>
          <p:cNvSpPr txBox="1"/>
          <p:nvPr userDrawn="1"/>
        </p:nvSpPr>
        <p:spPr>
          <a:xfrm>
            <a:off x="7640975" y="154127"/>
            <a:ext cx="2914142" cy="5867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zh-CN" altLang="en-US" sz="2300" kern="1200" dirty="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</a:lstStyle>
          <a:p>
            <a:pPr algn="ctr" defTabSz="1022350">
              <a:spcAft>
                <a:spcPct val="35000"/>
              </a:spcAft>
            </a:pPr>
            <a:r>
              <a:rPr lang="zh-CN" altLang="en-US" dirty="0"/>
              <a:t>流程</a:t>
            </a:r>
            <a:r>
              <a:rPr lang="en-US" altLang="zh-CN" dirty="0"/>
              <a:t>4</a:t>
            </a:r>
            <a:endParaRPr lang="zh-CN" altLang="en-US" dirty="0"/>
          </a:p>
        </p:txBody>
      </p:sp>
      <p:sp>
        <p:nvSpPr>
          <p:cNvPr id="18" name="平行四边形 17"/>
          <p:cNvSpPr/>
          <p:nvPr userDrawn="1"/>
        </p:nvSpPr>
        <p:spPr>
          <a:xfrm>
            <a:off x="8056339" y="6426743"/>
            <a:ext cx="78730" cy="212350"/>
          </a:xfrm>
          <a:prstGeom prst="parallelogram">
            <a:avLst/>
          </a:prstGeom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5" name="平行四边形 24"/>
          <p:cNvSpPr/>
          <p:nvPr userDrawn="1"/>
        </p:nvSpPr>
        <p:spPr>
          <a:xfrm>
            <a:off x="4068223" y="6426743"/>
            <a:ext cx="78730" cy="212350"/>
          </a:xfrm>
          <a:prstGeom prst="parallelogram">
            <a:avLst/>
          </a:prstGeom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组合 9"/>
          <p:cNvGrpSpPr/>
          <p:nvPr userDrawn="1"/>
        </p:nvGrpSpPr>
        <p:grpSpPr>
          <a:xfrm>
            <a:off x="0" y="83920"/>
            <a:ext cx="479291" cy="648455"/>
            <a:chOff x="0" y="7719"/>
            <a:chExt cx="359468" cy="648455"/>
          </a:xfrm>
        </p:grpSpPr>
        <p:sp>
          <p:nvSpPr>
            <p:cNvPr id="11" name="任意多边形: 形状 10"/>
            <p:cNvSpPr/>
            <p:nvPr/>
          </p:nvSpPr>
          <p:spPr bwMode="auto">
            <a:xfrm>
              <a:off x="0" y="7719"/>
              <a:ext cx="359468" cy="648455"/>
            </a:xfrm>
            <a:custGeom>
              <a:avLst/>
              <a:gdLst>
                <a:gd name="connsiteX0" fmla="*/ 0 w 359468"/>
                <a:gd name="connsiteY0" fmla="*/ 0 h 648455"/>
                <a:gd name="connsiteX1" fmla="*/ 8446 w 359468"/>
                <a:gd name="connsiteY1" fmla="*/ 41836 h 648455"/>
                <a:gd name="connsiteX2" fmla="*/ 107502 w 359468"/>
                <a:gd name="connsiteY2" fmla="*/ 107494 h 648455"/>
                <a:gd name="connsiteX3" fmla="*/ 144455 w 359468"/>
                <a:gd name="connsiteY3" fmla="*/ 107494 h 648455"/>
                <a:gd name="connsiteX4" fmla="*/ 359468 w 359468"/>
                <a:gd name="connsiteY4" fmla="*/ 322938 h 648455"/>
                <a:gd name="connsiteX5" fmla="*/ 144455 w 359468"/>
                <a:gd name="connsiteY5" fmla="*/ 538382 h 648455"/>
                <a:gd name="connsiteX6" fmla="*/ 94727 w 359468"/>
                <a:gd name="connsiteY6" fmla="*/ 538382 h 648455"/>
                <a:gd name="connsiteX7" fmla="*/ 107502 w 359468"/>
                <a:gd name="connsiteY7" fmla="*/ 540961 h 648455"/>
                <a:gd name="connsiteX8" fmla="*/ 8446 w 359468"/>
                <a:gd name="connsiteY8" fmla="*/ 606620 h 648455"/>
                <a:gd name="connsiteX9" fmla="*/ 0 w 359468"/>
                <a:gd name="connsiteY9" fmla="*/ 648455 h 6484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59468" h="648455">
                  <a:moveTo>
                    <a:pt x="0" y="0"/>
                  </a:moveTo>
                  <a:lnTo>
                    <a:pt x="8446" y="41836"/>
                  </a:lnTo>
                  <a:cubicBezTo>
                    <a:pt x="24766" y="80420"/>
                    <a:pt x="62972" y="107494"/>
                    <a:pt x="107502" y="107494"/>
                  </a:cubicBezTo>
                  <a:lnTo>
                    <a:pt x="144455" y="107494"/>
                  </a:lnTo>
                  <a:cubicBezTo>
                    <a:pt x="263203" y="107494"/>
                    <a:pt x="359468" y="203952"/>
                    <a:pt x="359468" y="322938"/>
                  </a:cubicBezTo>
                  <a:cubicBezTo>
                    <a:pt x="359468" y="441924"/>
                    <a:pt x="263203" y="538382"/>
                    <a:pt x="144455" y="538382"/>
                  </a:cubicBezTo>
                  <a:lnTo>
                    <a:pt x="94727" y="538382"/>
                  </a:lnTo>
                  <a:lnTo>
                    <a:pt x="107502" y="540961"/>
                  </a:lnTo>
                  <a:cubicBezTo>
                    <a:pt x="62972" y="540961"/>
                    <a:pt x="24766" y="568035"/>
                    <a:pt x="8446" y="606620"/>
                  </a:cubicBezTo>
                  <a:lnTo>
                    <a:pt x="0" y="648455"/>
                  </a:lnTo>
                  <a:close/>
                </a:path>
              </a:pathLst>
            </a:custGeom>
            <a:gradFill>
              <a:gsLst>
                <a:gs pos="0">
                  <a:schemeClr val="tx2"/>
                </a:gs>
                <a:gs pos="100000">
                  <a:schemeClr val="tx2">
                    <a:lumMod val="75000"/>
                  </a:schemeClr>
                </a:gs>
              </a:gsLst>
              <a:lin ang="2700000" scaled="1"/>
            </a:gradFill>
            <a:ln w="38100">
              <a:noFill/>
            </a:ln>
            <a:effectLst>
              <a:outerShdw blurRad="381000" dist="63500" dir="5400000" sx="90000" sy="90000" algn="t" rotWithShape="0">
                <a:schemeClr val="accent1">
                  <a:alpha val="2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0" tIns="0" rIns="0" bIns="0" numCol="1" spcCol="0" rtlCol="0" fromWordArt="0" anchor="ctr" anchorCtr="0" forceAA="0" compatLnSpc="1">
              <a:noAutofit/>
            </a:bodyPr>
            <a:lstStyle/>
            <a:p>
              <a:pPr lvl="0" algn="ctr"/>
              <a:endParaRPr lang="en-US" sz="2000" kern="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12" name="等腰三角形 11"/>
            <p:cNvSpPr/>
            <p:nvPr/>
          </p:nvSpPr>
          <p:spPr bwMode="auto">
            <a:xfrm rot="5400000">
              <a:off x="138848" y="295601"/>
              <a:ext cx="81328" cy="70110"/>
            </a:xfrm>
            <a:prstGeom prst="triangle">
              <a:avLst/>
            </a:prstGeom>
            <a:solidFill>
              <a:schemeClr val="bg1"/>
            </a:solidFill>
            <a:ln w="38100">
              <a:noFill/>
            </a:ln>
            <a:effectLst>
              <a:outerShdw blurRad="381000" dist="63500" dir="5400000" sx="90000" sy="90000" algn="t" rotWithShape="0">
                <a:schemeClr val="accent1">
                  <a:alpha val="2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0" tIns="0" rIns="0" bIns="0" numCol="1" spcCol="0" rtlCol="0" fromWordArt="0" anchor="ctr" anchorCtr="0" forceAA="0" compatLnSpc="1">
              <a:noAutofit/>
            </a:bodyPr>
            <a:lstStyle/>
            <a:p>
              <a:pPr lvl="0" algn="ctr"/>
              <a:endParaRPr lang="en-US" sz="2000" kern="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</p:grpSp>
      <p:sp>
        <p:nvSpPr>
          <p:cNvPr id="7" name="内容占位符 6"/>
          <p:cNvSpPr>
            <a:spLocks noGrp="1"/>
          </p:cNvSpPr>
          <p:nvPr>
            <p:ph sz="quarter" idx="11"/>
          </p:nvPr>
        </p:nvSpPr>
        <p:spPr>
          <a:xfrm>
            <a:off x="479291" y="993589"/>
            <a:ext cx="11136976" cy="5362764"/>
          </a:xfr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120000"/>
              </a:lnSpc>
              <a:buClr>
                <a:schemeClr val="tx2">
                  <a:lumMod val="60000"/>
                  <a:lumOff val="40000"/>
                </a:schemeClr>
              </a:buClr>
              <a:buFont typeface="Wingdings" panose="05000000000000000000" pitchFamily="2" charset="2"/>
              <a:buChar char="p"/>
              <a:defRPr lang="zh-CN" altLang="en-US" sz="28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algn="l" defTabSz="914400" rtl="0" eaLnBrk="1" latinLnBrk="0" hangingPunct="1">
              <a:lnSpc>
                <a:spcPct val="120000"/>
              </a:lnSpc>
              <a:buClr>
                <a:schemeClr val="accent1">
                  <a:lumMod val="60000"/>
                  <a:lumOff val="40000"/>
                </a:schemeClr>
              </a:buClr>
              <a:defRPr lang="zh-CN" altLang="en-US" sz="24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1600" indent="-457200" algn="l" defTabSz="914400" rtl="0" eaLnBrk="1" latinLnBrk="0" hangingPunct="1">
              <a:lnSpc>
                <a:spcPct val="120000"/>
              </a:lnSpc>
              <a:buClr>
                <a:schemeClr val="tx2">
                  <a:lumMod val="60000"/>
                  <a:lumOff val="40000"/>
                </a:schemeClr>
              </a:buClr>
              <a:buFont typeface="Wingdings" panose="05000000000000000000" pitchFamily="2" charset="2"/>
              <a:buChar char="Ø"/>
              <a:defRPr lang="zh-CN" altLang="en-US" sz="2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20000"/>
              </a:lnSpc>
              <a:buClr>
                <a:schemeClr val="tx2">
                  <a:lumMod val="60000"/>
                  <a:lumOff val="40000"/>
                </a:schemeClr>
              </a:buClr>
              <a:buFont typeface="Wingdings" panose="05000000000000000000" pitchFamily="2" charset="2"/>
              <a:buChar char="ü"/>
              <a:defRPr lang="zh-CN" altLang="en-US" sz="18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algn="l" defTabSz="914400" rtl="0" eaLnBrk="1" latinLnBrk="0" hangingPunct="1">
              <a:lnSpc>
                <a:spcPct val="120000"/>
              </a:lnSpc>
              <a:buClr>
                <a:schemeClr val="tx2">
                  <a:lumMod val="60000"/>
                  <a:lumOff val="40000"/>
                </a:schemeClr>
              </a:buClr>
              <a:defRPr lang="zh-CN" altLang="en-US" sz="24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二级</a:t>
            </a:r>
            <a:endParaRPr lang="zh-CN" altLang="en-US" dirty="0"/>
          </a:p>
          <a:p>
            <a:pPr lvl="2"/>
            <a:r>
              <a:rPr lang="zh-CN" altLang="en-US" dirty="0"/>
              <a:t>三级</a:t>
            </a:r>
            <a:endParaRPr lang="zh-CN" altLang="en-US" dirty="0"/>
          </a:p>
          <a:p>
            <a:pPr lvl="3"/>
            <a:r>
              <a:rPr lang="zh-CN" altLang="en-US" dirty="0"/>
              <a:t>四级</a:t>
            </a:r>
            <a:endParaRPr lang="zh-CN" altLang="en-US" dirty="0"/>
          </a:p>
          <a:p>
            <a:pPr lvl="4"/>
            <a:r>
              <a:rPr lang="zh-CN" altLang="en-US" dirty="0"/>
              <a:t>五级</a:t>
            </a:r>
            <a:endParaRPr lang="zh-CN" altLang="en-US" dirty="0"/>
          </a:p>
        </p:txBody>
      </p:sp>
      <p:sp>
        <p:nvSpPr>
          <p:cNvPr id="9" name="灯片编号占位符 15"/>
          <p:cNvSpPr>
            <a:spLocks noGrp="1"/>
          </p:cNvSpPr>
          <p:nvPr>
            <p:ph type="sldNum" sz="quarter" idx="13"/>
          </p:nvPr>
        </p:nvSpPr>
        <p:spPr>
          <a:xfrm>
            <a:off x="11616267" y="6515100"/>
            <a:ext cx="325205" cy="243904"/>
          </a:xfrm>
          <a:prstGeom prst="round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</p:spPr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noAutofit/>
          </a:bodyPr>
          <a:lstStyle>
            <a:lvl1pPr algn="ctr">
              <a:defRPr lang="zh-CN" altLang="en-US" sz="1000" i="0" u="none" strike="noStrike" cap="none" normalizeH="0" baseline="0" smtClean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90204" pitchFamily="34" charset="0"/>
                <a:ea typeface="微软雅黑" panose="020B0503020204020204" charset="-122"/>
              </a:defRPr>
            </a:lvl1pPr>
          </a:lstStyle>
          <a:p>
            <a:pPr marL="342900" indent="-342900">
              <a:lnSpc>
                <a:spcPct val="110000"/>
              </a:lnSpc>
              <a:spcBef>
                <a:spcPct val="20000"/>
              </a:spcBef>
              <a:buClr>
                <a:schemeClr val="hlink"/>
              </a:buClr>
              <a:buSzPct val="50000"/>
            </a:pPr>
            <a:fld id="{3700298D-0D92-4BAD-A09B-BDA52E8803DB}" type="slidenum">
              <a:rPr lang="en-US" smtClean="0"/>
            </a:fld>
            <a:endParaRPr lang="en-US" dirty="0"/>
          </a:p>
        </p:txBody>
      </p:sp>
      <p:sp>
        <p:nvSpPr>
          <p:cNvPr id="14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zh-CN" altLang="en-US"/>
              <a:t>张昱：现代编译原理与实验体系的建设探索</a:t>
            </a:r>
            <a:endParaRPr lang="zh-CN" altLang="en-US" dirty="0"/>
          </a:p>
        </p:txBody>
      </p:sp>
      <p:sp>
        <p:nvSpPr>
          <p:cNvPr id="15" name="Footer Placeholder 4"/>
          <p:cNvSpPr txBox="1"/>
          <p:nvPr userDrawn="1"/>
        </p:nvSpPr>
        <p:spPr>
          <a:xfrm>
            <a:off x="192609" y="6356351"/>
            <a:ext cx="167037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zh-CN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dirty="0"/>
              <a:t>S4Plus-USTC</a:t>
            </a:r>
            <a:r>
              <a:rPr lang="zh-CN" altLang="en-US" dirty="0"/>
              <a:t>研究组</a:t>
            </a:r>
            <a:endParaRPr lang="zh-CN" altLang="en-US" dirty="0"/>
          </a:p>
        </p:txBody>
      </p:sp>
      <p:grpSp>
        <p:nvGrpSpPr>
          <p:cNvPr id="19" name="组合 18"/>
          <p:cNvGrpSpPr/>
          <p:nvPr/>
        </p:nvGrpSpPr>
        <p:grpSpPr>
          <a:xfrm>
            <a:off x="644126" y="141402"/>
            <a:ext cx="9910991" cy="590973"/>
            <a:chOff x="644126" y="141402"/>
            <a:chExt cx="9910991" cy="590973"/>
          </a:xfrm>
        </p:grpSpPr>
        <p:sp>
          <p:nvSpPr>
            <p:cNvPr id="20" name="任意多边形: 形状 19"/>
            <p:cNvSpPr/>
            <p:nvPr/>
          </p:nvSpPr>
          <p:spPr>
            <a:xfrm>
              <a:off x="644126" y="141402"/>
              <a:ext cx="2914143" cy="590973"/>
            </a:xfrm>
            <a:custGeom>
              <a:avLst/>
              <a:gdLst>
                <a:gd name="connsiteX0" fmla="*/ 0 w 2914143"/>
                <a:gd name="connsiteY0" fmla="*/ 0 h 590973"/>
                <a:gd name="connsiteX1" fmla="*/ 2618657 w 2914143"/>
                <a:gd name="connsiteY1" fmla="*/ 0 h 590973"/>
                <a:gd name="connsiteX2" fmla="*/ 2914143 w 2914143"/>
                <a:gd name="connsiteY2" fmla="*/ 295487 h 590973"/>
                <a:gd name="connsiteX3" fmla="*/ 2618657 w 2914143"/>
                <a:gd name="connsiteY3" fmla="*/ 590973 h 590973"/>
                <a:gd name="connsiteX4" fmla="*/ 0 w 2914143"/>
                <a:gd name="connsiteY4" fmla="*/ 590973 h 590973"/>
                <a:gd name="connsiteX5" fmla="*/ 0 w 2914143"/>
                <a:gd name="connsiteY5" fmla="*/ 0 h 5909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914143" h="590973">
                  <a:moveTo>
                    <a:pt x="0" y="0"/>
                  </a:moveTo>
                  <a:lnTo>
                    <a:pt x="2618657" y="0"/>
                  </a:lnTo>
                  <a:lnTo>
                    <a:pt x="2914143" y="295487"/>
                  </a:lnTo>
                  <a:lnTo>
                    <a:pt x="2618657" y="590973"/>
                  </a:lnTo>
                  <a:lnTo>
                    <a:pt x="0" y="59097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FACE8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22682" tIns="61341" rIns="178414" bIns="61341" numCol="1" spcCol="1270" anchor="ctr" anchorCtr="0">
              <a:noAutofit/>
            </a:bodyPr>
            <a:lstStyle/>
            <a:p>
              <a:pPr marL="0" lvl="0" indent="0" algn="ctr" defTabSz="10223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zh-CN" altLang="en-US" sz="2300" b="0" kern="1200" dirty="0"/>
            </a:p>
          </p:txBody>
        </p:sp>
        <p:sp>
          <p:nvSpPr>
            <p:cNvPr id="21" name="任意多边形: 形状 20"/>
            <p:cNvSpPr/>
            <p:nvPr/>
          </p:nvSpPr>
          <p:spPr>
            <a:xfrm>
              <a:off x="2978345" y="141402"/>
              <a:ext cx="2914143" cy="590973"/>
            </a:xfrm>
            <a:custGeom>
              <a:avLst/>
              <a:gdLst>
                <a:gd name="connsiteX0" fmla="*/ 0 w 2914143"/>
                <a:gd name="connsiteY0" fmla="*/ 0 h 590973"/>
                <a:gd name="connsiteX1" fmla="*/ 2618657 w 2914143"/>
                <a:gd name="connsiteY1" fmla="*/ 0 h 590973"/>
                <a:gd name="connsiteX2" fmla="*/ 2914143 w 2914143"/>
                <a:gd name="connsiteY2" fmla="*/ 295487 h 590973"/>
                <a:gd name="connsiteX3" fmla="*/ 2618657 w 2914143"/>
                <a:gd name="connsiteY3" fmla="*/ 590973 h 590973"/>
                <a:gd name="connsiteX4" fmla="*/ 0 w 2914143"/>
                <a:gd name="connsiteY4" fmla="*/ 590973 h 590973"/>
                <a:gd name="connsiteX5" fmla="*/ 295487 w 2914143"/>
                <a:gd name="connsiteY5" fmla="*/ 295487 h 590973"/>
                <a:gd name="connsiteX6" fmla="*/ 0 w 2914143"/>
                <a:gd name="connsiteY6" fmla="*/ 0 h 5909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914143" h="590973">
                  <a:moveTo>
                    <a:pt x="0" y="0"/>
                  </a:moveTo>
                  <a:lnTo>
                    <a:pt x="2618657" y="0"/>
                  </a:lnTo>
                  <a:lnTo>
                    <a:pt x="2914143" y="295487"/>
                  </a:lnTo>
                  <a:lnTo>
                    <a:pt x="2618657" y="590973"/>
                  </a:lnTo>
                  <a:lnTo>
                    <a:pt x="0" y="590973"/>
                  </a:lnTo>
                  <a:lnTo>
                    <a:pt x="295487" y="29548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FACE8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387499" tIns="61341" rIns="326157" bIns="61341" numCol="1" spcCol="1270" anchor="ctr" anchorCtr="0">
              <a:noAutofit/>
            </a:bodyPr>
            <a:lstStyle/>
            <a:p>
              <a:pPr marL="0" lvl="0" indent="0" algn="ctr" defTabSz="10223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zh-CN" altLang="en-US" sz="2300" kern="1200" dirty="0"/>
            </a:p>
          </p:txBody>
        </p:sp>
        <p:sp>
          <p:nvSpPr>
            <p:cNvPr id="22" name="任意多边形: 形状 21"/>
            <p:cNvSpPr/>
            <p:nvPr/>
          </p:nvSpPr>
          <p:spPr>
            <a:xfrm>
              <a:off x="5309659" y="141402"/>
              <a:ext cx="2914143" cy="590973"/>
            </a:xfrm>
            <a:custGeom>
              <a:avLst/>
              <a:gdLst>
                <a:gd name="connsiteX0" fmla="*/ 0 w 2914143"/>
                <a:gd name="connsiteY0" fmla="*/ 0 h 590973"/>
                <a:gd name="connsiteX1" fmla="*/ 2618657 w 2914143"/>
                <a:gd name="connsiteY1" fmla="*/ 0 h 590973"/>
                <a:gd name="connsiteX2" fmla="*/ 2914143 w 2914143"/>
                <a:gd name="connsiteY2" fmla="*/ 295487 h 590973"/>
                <a:gd name="connsiteX3" fmla="*/ 2618657 w 2914143"/>
                <a:gd name="connsiteY3" fmla="*/ 590973 h 590973"/>
                <a:gd name="connsiteX4" fmla="*/ 0 w 2914143"/>
                <a:gd name="connsiteY4" fmla="*/ 590973 h 590973"/>
                <a:gd name="connsiteX5" fmla="*/ 295487 w 2914143"/>
                <a:gd name="connsiteY5" fmla="*/ 295487 h 590973"/>
                <a:gd name="connsiteX6" fmla="*/ 0 w 2914143"/>
                <a:gd name="connsiteY6" fmla="*/ 0 h 5909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914143" h="590973">
                  <a:moveTo>
                    <a:pt x="0" y="0"/>
                  </a:moveTo>
                  <a:lnTo>
                    <a:pt x="2618657" y="0"/>
                  </a:lnTo>
                  <a:lnTo>
                    <a:pt x="2914143" y="295487"/>
                  </a:lnTo>
                  <a:lnTo>
                    <a:pt x="2618657" y="590973"/>
                  </a:lnTo>
                  <a:lnTo>
                    <a:pt x="0" y="590973"/>
                  </a:lnTo>
                  <a:lnTo>
                    <a:pt x="295487" y="29548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FACE8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387499" tIns="61341" rIns="326157" bIns="61341" numCol="1" spcCol="1270" anchor="ctr" anchorCtr="0">
              <a:noAutofit/>
            </a:bodyPr>
            <a:lstStyle/>
            <a:p>
              <a:pPr marL="0" lvl="0" indent="0" algn="ctr" defTabSz="10223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zh-CN" altLang="en-US" sz="2300" kern="1200" dirty="0"/>
            </a:p>
          </p:txBody>
        </p:sp>
        <p:sp>
          <p:nvSpPr>
            <p:cNvPr id="23" name="任意多边形: 形状 22"/>
            <p:cNvSpPr/>
            <p:nvPr/>
          </p:nvSpPr>
          <p:spPr>
            <a:xfrm>
              <a:off x="7640974" y="141402"/>
              <a:ext cx="2914143" cy="590973"/>
            </a:xfrm>
            <a:custGeom>
              <a:avLst/>
              <a:gdLst>
                <a:gd name="connsiteX0" fmla="*/ 0 w 2914143"/>
                <a:gd name="connsiteY0" fmla="*/ 0 h 590973"/>
                <a:gd name="connsiteX1" fmla="*/ 2618657 w 2914143"/>
                <a:gd name="connsiteY1" fmla="*/ 0 h 590973"/>
                <a:gd name="connsiteX2" fmla="*/ 2914143 w 2914143"/>
                <a:gd name="connsiteY2" fmla="*/ 295487 h 590973"/>
                <a:gd name="connsiteX3" fmla="*/ 2618657 w 2914143"/>
                <a:gd name="connsiteY3" fmla="*/ 590973 h 590973"/>
                <a:gd name="connsiteX4" fmla="*/ 0 w 2914143"/>
                <a:gd name="connsiteY4" fmla="*/ 590973 h 590973"/>
                <a:gd name="connsiteX5" fmla="*/ 295487 w 2914143"/>
                <a:gd name="connsiteY5" fmla="*/ 295487 h 590973"/>
                <a:gd name="connsiteX6" fmla="*/ 0 w 2914143"/>
                <a:gd name="connsiteY6" fmla="*/ 0 h 5909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914143" h="590973">
                  <a:moveTo>
                    <a:pt x="0" y="0"/>
                  </a:moveTo>
                  <a:lnTo>
                    <a:pt x="2618657" y="0"/>
                  </a:lnTo>
                  <a:lnTo>
                    <a:pt x="2914143" y="295487"/>
                  </a:lnTo>
                  <a:lnTo>
                    <a:pt x="2618657" y="590973"/>
                  </a:lnTo>
                  <a:lnTo>
                    <a:pt x="0" y="590973"/>
                  </a:lnTo>
                  <a:lnTo>
                    <a:pt x="295487" y="29548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57CB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387499" tIns="61341" rIns="326157" bIns="61341" numCol="1" spcCol="1270" anchor="ctr" anchorCtr="0">
              <a:noAutofit/>
            </a:bodyPr>
            <a:lstStyle/>
            <a:p>
              <a:pPr marL="0" lvl="0" indent="0" algn="ctr" defTabSz="10223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zh-CN" altLang="en-US" sz="2300" kern="1200" dirty="0"/>
            </a:p>
          </p:txBody>
        </p:sp>
      </p:grpSp>
      <p:sp>
        <p:nvSpPr>
          <p:cNvPr id="26" name="标题 23"/>
          <p:cNvSpPr txBox="1"/>
          <p:nvPr userDrawn="1"/>
        </p:nvSpPr>
        <p:spPr>
          <a:xfrm>
            <a:off x="2978343" y="145588"/>
            <a:ext cx="2636403" cy="5867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zh-CN" altLang="en-US" sz="2300" kern="1200" dirty="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</a:lstStyle>
          <a:p>
            <a:pPr algn="ctr" defTabSz="1022350">
              <a:spcAft>
                <a:spcPct val="35000"/>
              </a:spcAft>
            </a:pPr>
            <a:endParaRPr lang="zh-CN" altLang="en-US" dirty="0"/>
          </a:p>
        </p:txBody>
      </p:sp>
      <p:sp>
        <p:nvSpPr>
          <p:cNvPr id="18" name="平行四边形 17"/>
          <p:cNvSpPr/>
          <p:nvPr userDrawn="1"/>
        </p:nvSpPr>
        <p:spPr>
          <a:xfrm>
            <a:off x="8056339" y="6426743"/>
            <a:ext cx="78730" cy="212350"/>
          </a:xfrm>
          <a:prstGeom prst="parallelogram">
            <a:avLst/>
          </a:prstGeom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5" name="平行四边形 24"/>
          <p:cNvSpPr/>
          <p:nvPr userDrawn="1"/>
        </p:nvSpPr>
        <p:spPr>
          <a:xfrm>
            <a:off x="4068223" y="6426743"/>
            <a:ext cx="78730" cy="212350"/>
          </a:xfrm>
          <a:prstGeom prst="parallelogram">
            <a:avLst/>
          </a:prstGeom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3" name="标题 23"/>
          <p:cNvSpPr txBox="1"/>
          <p:nvPr userDrawn="1"/>
        </p:nvSpPr>
        <p:spPr>
          <a:xfrm>
            <a:off x="2978343" y="145588"/>
            <a:ext cx="2636403" cy="5867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zh-CN" altLang="en-US" sz="2300" kern="1200" dirty="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</a:lstStyle>
          <a:p>
            <a:pPr algn="ctr" defTabSz="1022350">
              <a:spcAft>
                <a:spcPct val="35000"/>
              </a:spcAft>
            </a:pPr>
            <a:r>
              <a:rPr lang="zh-CN" altLang="en-US" dirty="0"/>
              <a:t>流程</a:t>
            </a:r>
            <a:r>
              <a:rPr lang="en-US" altLang="zh-CN" dirty="0"/>
              <a:t>2</a:t>
            </a:r>
            <a:endParaRPr lang="zh-CN" altLang="en-US" dirty="0"/>
          </a:p>
        </p:txBody>
      </p:sp>
      <p:sp>
        <p:nvSpPr>
          <p:cNvPr id="34" name="标题 23"/>
          <p:cNvSpPr txBox="1"/>
          <p:nvPr userDrawn="1"/>
        </p:nvSpPr>
        <p:spPr>
          <a:xfrm>
            <a:off x="5312559" y="145587"/>
            <a:ext cx="2636403" cy="5867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zh-CN" altLang="en-US" sz="2300" kern="1200" dirty="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</a:lstStyle>
          <a:p>
            <a:pPr algn="ctr" defTabSz="1022350">
              <a:spcAft>
                <a:spcPct val="35000"/>
              </a:spcAft>
            </a:pPr>
            <a:r>
              <a:rPr lang="zh-CN" altLang="en-US" dirty="0"/>
              <a:t>流程</a:t>
            </a:r>
            <a:r>
              <a:rPr lang="en-US" altLang="zh-CN" dirty="0"/>
              <a:t>3</a:t>
            </a:r>
            <a:endParaRPr lang="zh-CN" altLang="en-US" dirty="0"/>
          </a:p>
        </p:txBody>
      </p:sp>
      <p:sp>
        <p:nvSpPr>
          <p:cNvPr id="35" name="标题 23"/>
          <p:cNvSpPr txBox="1"/>
          <p:nvPr userDrawn="1"/>
        </p:nvSpPr>
        <p:spPr>
          <a:xfrm>
            <a:off x="7640975" y="154127"/>
            <a:ext cx="2914142" cy="5867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zh-CN" altLang="en-US" sz="2300" kern="1200" dirty="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</a:lstStyle>
          <a:p>
            <a:pPr algn="ctr" defTabSz="1022350">
              <a:spcAft>
                <a:spcPct val="35000"/>
              </a:spcAft>
            </a:pPr>
            <a:r>
              <a:rPr lang="zh-CN" altLang="en-US" dirty="0"/>
              <a:t>流程</a:t>
            </a:r>
            <a:r>
              <a:rPr lang="en-US" altLang="zh-CN" dirty="0"/>
              <a:t>4</a:t>
            </a:r>
            <a:endParaRPr lang="zh-CN" altLang="en-US" dirty="0"/>
          </a:p>
        </p:txBody>
      </p:sp>
      <p:sp>
        <p:nvSpPr>
          <p:cNvPr id="36" name="标题 23"/>
          <p:cNvSpPr>
            <a:spLocks noGrp="1"/>
          </p:cNvSpPr>
          <p:nvPr>
            <p:ph type="title" hasCustomPrompt="1"/>
          </p:nvPr>
        </p:nvSpPr>
        <p:spPr>
          <a:xfrm>
            <a:off x="644127" y="145589"/>
            <a:ext cx="2636402" cy="586786"/>
          </a:xfrm>
        </p:spPr>
        <p:txBody>
          <a:bodyPr>
            <a:normAutofit/>
          </a:bodyPr>
          <a:lstStyle>
            <a:lvl1pPr>
              <a:defRPr lang="zh-CN" altLang="en-US" sz="2300" kern="1200" dirty="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</a:lstStyle>
          <a:p>
            <a:pPr marL="0" lvl="0" indent="0" algn="ctr" defTabSz="1022350" rtl="0" eaLnBrk="1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zh-CN" altLang="en-US" dirty="0"/>
              <a:t>流程</a:t>
            </a:r>
            <a:r>
              <a:rPr lang="en-US" altLang="zh-CN" dirty="0"/>
              <a:t>1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 showMasterSp="0">
  <p:cSld name="Title Slide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组合 13"/>
          <p:cNvGrpSpPr/>
          <p:nvPr/>
        </p:nvGrpSpPr>
        <p:grpSpPr>
          <a:xfrm>
            <a:off x="-1" y="-1"/>
            <a:ext cx="12192001" cy="6858001"/>
            <a:chOff x="-1" y="-1"/>
            <a:chExt cx="12192001" cy="6858001"/>
          </a:xfrm>
        </p:grpSpPr>
        <p:grpSp>
          <p:nvGrpSpPr>
            <p:cNvPr id="13" name="组合 12"/>
            <p:cNvGrpSpPr/>
            <p:nvPr/>
          </p:nvGrpSpPr>
          <p:grpSpPr>
            <a:xfrm>
              <a:off x="-1" y="-1"/>
              <a:ext cx="12192001" cy="6858001"/>
              <a:chOff x="-1" y="-1"/>
              <a:chExt cx="12192001" cy="6858001"/>
            </a:xfrm>
          </p:grpSpPr>
          <p:sp>
            <p:nvSpPr>
              <p:cNvPr id="27" name="任意多边形: 形状 26"/>
              <p:cNvSpPr>
                <a:spLocks noChangeAspect="1"/>
              </p:cNvSpPr>
              <p:nvPr/>
            </p:nvSpPr>
            <p:spPr>
              <a:xfrm flipH="1" flipV="1">
                <a:off x="-1" y="-1"/>
                <a:ext cx="4551827" cy="1080000"/>
              </a:xfrm>
              <a:custGeom>
                <a:avLst/>
                <a:gdLst>
                  <a:gd name="connsiteX0" fmla="*/ 1126933 w 3482177"/>
                  <a:gd name="connsiteY0" fmla="*/ 0 h 826207"/>
                  <a:gd name="connsiteX1" fmla="*/ 3482177 w 3482177"/>
                  <a:gd name="connsiteY1" fmla="*/ 0 h 826207"/>
                  <a:gd name="connsiteX2" fmla="*/ 3482177 w 3482177"/>
                  <a:gd name="connsiteY2" fmla="*/ 826207 h 826207"/>
                  <a:gd name="connsiteX3" fmla="*/ 0 w 3482177"/>
                  <a:gd name="connsiteY3" fmla="*/ 826207 h 826207"/>
                  <a:gd name="connsiteX4" fmla="*/ 73380 w 3482177"/>
                  <a:gd name="connsiteY4" fmla="*/ 800570 h 826207"/>
                  <a:gd name="connsiteX5" fmla="*/ 309246 w 3482177"/>
                  <a:gd name="connsiteY5" fmla="*/ 613266 h 826207"/>
                  <a:gd name="connsiteX6" fmla="*/ 597519 w 3482177"/>
                  <a:gd name="connsiteY6" fmla="*/ 254038 h 826207"/>
                  <a:gd name="connsiteX7" fmla="*/ 1126933 w 3482177"/>
                  <a:gd name="connsiteY7" fmla="*/ 0 h 8262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3482177" h="826207">
                    <a:moveTo>
                      <a:pt x="1126933" y="0"/>
                    </a:moveTo>
                    <a:lnTo>
                      <a:pt x="3482177" y="0"/>
                    </a:lnTo>
                    <a:lnTo>
                      <a:pt x="3482177" y="826207"/>
                    </a:lnTo>
                    <a:lnTo>
                      <a:pt x="0" y="826207"/>
                    </a:lnTo>
                    <a:lnTo>
                      <a:pt x="73380" y="800570"/>
                    </a:lnTo>
                    <a:cubicBezTo>
                      <a:pt x="163870" y="757154"/>
                      <a:pt x="244745" y="693644"/>
                      <a:pt x="309246" y="613266"/>
                    </a:cubicBezTo>
                    <a:lnTo>
                      <a:pt x="597519" y="254038"/>
                    </a:lnTo>
                    <a:cubicBezTo>
                      <a:pt x="726524" y="93280"/>
                      <a:pt x="921022" y="0"/>
                      <a:pt x="1126933" y="0"/>
                    </a:cubicBezTo>
                    <a:close/>
                  </a:path>
                </a:pathLst>
              </a:custGeom>
              <a:solidFill>
                <a:srgbClr val="005CB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23" name="矩形: 圆角 22"/>
              <p:cNvSpPr/>
              <p:nvPr/>
            </p:nvSpPr>
            <p:spPr>
              <a:xfrm>
                <a:off x="660400" y="693000"/>
                <a:ext cx="10872000" cy="5472000"/>
              </a:xfrm>
              <a:prstGeom prst="roundRect">
                <a:avLst>
                  <a:gd name="adj" fmla="val 2916"/>
                </a:avLst>
              </a:prstGeom>
              <a:solidFill>
                <a:schemeClr val="bg1"/>
              </a:solidFill>
              <a:ln>
                <a:noFill/>
              </a:ln>
              <a:effectLst>
                <a:outerShdw blurRad="254000" sx="101000" sy="101000" algn="ctr" rotWithShape="0">
                  <a:schemeClr val="tx1">
                    <a:lumMod val="75000"/>
                    <a:lumOff val="25000"/>
                    <a:alpha val="20000"/>
                  </a:scheme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2" name="任意多边形: 形状 11"/>
              <p:cNvSpPr>
                <a:spLocks noChangeAspect="1"/>
              </p:cNvSpPr>
              <p:nvPr/>
            </p:nvSpPr>
            <p:spPr>
              <a:xfrm>
                <a:off x="7943629" y="5850000"/>
                <a:ext cx="4248371" cy="1008000"/>
              </a:xfrm>
              <a:custGeom>
                <a:avLst/>
                <a:gdLst>
                  <a:gd name="connsiteX0" fmla="*/ 1126933 w 3482177"/>
                  <a:gd name="connsiteY0" fmla="*/ 0 h 826207"/>
                  <a:gd name="connsiteX1" fmla="*/ 3482177 w 3482177"/>
                  <a:gd name="connsiteY1" fmla="*/ 0 h 826207"/>
                  <a:gd name="connsiteX2" fmla="*/ 3482177 w 3482177"/>
                  <a:gd name="connsiteY2" fmla="*/ 826207 h 826207"/>
                  <a:gd name="connsiteX3" fmla="*/ 0 w 3482177"/>
                  <a:gd name="connsiteY3" fmla="*/ 826207 h 826207"/>
                  <a:gd name="connsiteX4" fmla="*/ 73380 w 3482177"/>
                  <a:gd name="connsiteY4" fmla="*/ 800570 h 826207"/>
                  <a:gd name="connsiteX5" fmla="*/ 309246 w 3482177"/>
                  <a:gd name="connsiteY5" fmla="*/ 613266 h 826207"/>
                  <a:gd name="connsiteX6" fmla="*/ 597519 w 3482177"/>
                  <a:gd name="connsiteY6" fmla="*/ 254038 h 826207"/>
                  <a:gd name="connsiteX7" fmla="*/ 1126933 w 3482177"/>
                  <a:gd name="connsiteY7" fmla="*/ 0 h 8262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3482177" h="826207">
                    <a:moveTo>
                      <a:pt x="1126933" y="0"/>
                    </a:moveTo>
                    <a:lnTo>
                      <a:pt x="3482177" y="0"/>
                    </a:lnTo>
                    <a:lnTo>
                      <a:pt x="3482177" y="826207"/>
                    </a:lnTo>
                    <a:lnTo>
                      <a:pt x="0" y="826207"/>
                    </a:lnTo>
                    <a:lnTo>
                      <a:pt x="73380" y="800570"/>
                    </a:lnTo>
                    <a:cubicBezTo>
                      <a:pt x="163870" y="757154"/>
                      <a:pt x="244745" y="693644"/>
                      <a:pt x="309246" y="613266"/>
                    </a:cubicBezTo>
                    <a:lnTo>
                      <a:pt x="597519" y="254038"/>
                    </a:lnTo>
                    <a:cubicBezTo>
                      <a:pt x="726524" y="93280"/>
                      <a:pt x="921022" y="0"/>
                      <a:pt x="1126933" y="0"/>
                    </a:cubicBezTo>
                    <a:close/>
                  </a:path>
                </a:pathLst>
              </a:custGeom>
              <a:solidFill>
                <a:srgbClr val="005CB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</p:grpSp>
        <p:grpSp>
          <p:nvGrpSpPr>
            <p:cNvPr id="11" name="组合 10"/>
            <p:cNvGrpSpPr/>
            <p:nvPr/>
          </p:nvGrpSpPr>
          <p:grpSpPr>
            <a:xfrm>
              <a:off x="6432918" y="4634414"/>
              <a:ext cx="540000" cy="540000"/>
              <a:chOff x="7460376" y="5269978"/>
              <a:chExt cx="540000" cy="540000"/>
            </a:xfrm>
          </p:grpSpPr>
          <p:sp>
            <p:nvSpPr>
              <p:cNvPr id="2" name="椭圆 1"/>
              <p:cNvSpPr/>
              <p:nvPr/>
            </p:nvSpPr>
            <p:spPr>
              <a:xfrm>
                <a:off x="7460376" y="5269978"/>
                <a:ext cx="540000" cy="540000"/>
              </a:xfrm>
              <a:prstGeom prst="ellipse">
                <a:avLst/>
              </a:prstGeom>
              <a:solidFill>
                <a:schemeClr val="accent1"/>
              </a:solidFill>
              <a:ln w="25400">
                <a:noFill/>
              </a:ln>
              <a:effectLst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zh-CN" altLang="en-US"/>
              </a:p>
            </p:txBody>
          </p:sp>
          <p:sp>
            <p:nvSpPr>
              <p:cNvPr id="3" name="任意多边形: 形状 2"/>
              <p:cNvSpPr>
                <a:spLocks noChangeAspect="1"/>
              </p:cNvSpPr>
              <p:nvPr/>
            </p:nvSpPr>
            <p:spPr>
              <a:xfrm>
                <a:off x="7586376" y="5429743"/>
                <a:ext cx="288000" cy="220470"/>
              </a:xfrm>
              <a:custGeom>
                <a:avLst/>
                <a:gdLst>
                  <a:gd name="connsiteX0" fmla="*/ 20136 w 608415"/>
                  <a:gd name="connsiteY0" fmla="*/ 282073 h 465755"/>
                  <a:gd name="connsiteX1" fmla="*/ 40152 w 608415"/>
                  <a:gd name="connsiteY1" fmla="*/ 302063 h 465755"/>
                  <a:gd name="connsiteX2" fmla="*/ 40152 w 608415"/>
                  <a:gd name="connsiteY2" fmla="*/ 326389 h 465755"/>
                  <a:gd name="connsiteX3" fmla="*/ 20136 w 608415"/>
                  <a:gd name="connsiteY3" fmla="*/ 346499 h 465755"/>
                  <a:gd name="connsiteX4" fmla="*/ 0 w 608415"/>
                  <a:gd name="connsiteY4" fmla="*/ 326389 h 465755"/>
                  <a:gd name="connsiteX5" fmla="*/ 0 w 608415"/>
                  <a:gd name="connsiteY5" fmla="*/ 302063 h 465755"/>
                  <a:gd name="connsiteX6" fmla="*/ 20136 w 608415"/>
                  <a:gd name="connsiteY6" fmla="*/ 282073 h 465755"/>
                  <a:gd name="connsiteX7" fmla="*/ 123517 w 608415"/>
                  <a:gd name="connsiteY7" fmla="*/ 243643 h 465755"/>
                  <a:gd name="connsiteX8" fmla="*/ 123517 w 608415"/>
                  <a:gd name="connsiteY8" fmla="*/ 374935 h 465755"/>
                  <a:gd name="connsiteX9" fmla="*/ 304208 w 608415"/>
                  <a:gd name="connsiteY9" fmla="*/ 425645 h 465755"/>
                  <a:gd name="connsiteX10" fmla="*/ 484899 w 608415"/>
                  <a:gd name="connsiteY10" fmla="*/ 374935 h 465755"/>
                  <a:gd name="connsiteX11" fmla="*/ 484899 w 608415"/>
                  <a:gd name="connsiteY11" fmla="*/ 243643 h 465755"/>
                  <a:gd name="connsiteX12" fmla="*/ 313495 w 608415"/>
                  <a:gd name="connsiteY12" fmla="*/ 332536 h 465755"/>
                  <a:gd name="connsiteX13" fmla="*/ 304208 w 608415"/>
                  <a:gd name="connsiteY13" fmla="*/ 334704 h 465755"/>
                  <a:gd name="connsiteX14" fmla="*/ 294920 w 608415"/>
                  <a:gd name="connsiteY14" fmla="*/ 332536 h 465755"/>
                  <a:gd name="connsiteX15" fmla="*/ 304208 w 608415"/>
                  <a:gd name="connsiteY15" fmla="*/ 42730 h 465755"/>
                  <a:gd name="connsiteX16" fmla="*/ 63688 w 608415"/>
                  <a:gd name="connsiteY16" fmla="*/ 167397 h 465755"/>
                  <a:gd name="connsiteX17" fmla="*/ 304208 w 608415"/>
                  <a:gd name="connsiteY17" fmla="*/ 292064 h 465755"/>
                  <a:gd name="connsiteX18" fmla="*/ 544727 w 608415"/>
                  <a:gd name="connsiteY18" fmla="*/ 167397 h 465755"/>
                  <a:gd name="connsiteX19" fmla="*/ 294920 w 608415"/>
                  <a:gd name="connsiteY19" fmla="*/ 2258 h 465755"/>
                  <a:gd name="connsiteX20" fmla="*/ 313495 w 608415"/>
                  <a:gd name="connsiteY20" fmla="*/ 2258 h 465755"/>
                  <a:gd name="connsiteX21" fmla="*/ 597559 w 608415"/>
                  <a:gd name="connsiteY21" fmla="*/ 149570 h 465755"/>
                  <a:gd name="connsiteX22" fmla="*/ 608415 w 608415"/>
                  <a:gd name="connsiteY22" fmla="*/ 167397 h 465755"/>
                  <a:gd name="connsiteX23" fmla="*/ 597559 w 608415"/>
                  <a:gd name="connsiteY23" fmla="*/ 185224 h 465755"/>
                  <a:gd name="connsiteX24" fmla="*/ 525066 w 608415"/>
                  <a:gd name="connsiteY24" fmla="*/ 222804 h 465755"/>
                  <a:gd name="connsiteX25" fmla="*/ 525066 w 608415"/>
                  <a:gd name="connsiteY25" fmla="*/ 382644 h 465755"/>
                  <a:gd name="connsiteX26" fmla="*/ 521326 w 608415"/>
                  <a:gd name="connsiteY26" fmla="*/ 394328 h 465755"/>
                  <a:gd name="connsiteX27" fmla="*/ 304208 w 608415"/>
                  <a:gd name="connsiteY27" fmla="*/ 465755 h 465755"/>
                  <a:gd name="connsiteX28" fmla="*/ 87089 w 608415"/>
                  <a:gd name="connsiteY28" fmla="*/ 394328 h 465755"/>
                  <a:gd name="connsiteX29" fmla="*/ 83350 w 608415"/>
                  <a:gd name="connsiteY29" fmla="*/ 382644 h 465755"/>
                  <a:gd name="connsiteX30" fmla="*/ 83350 w 608415"/>
                  <a:gd name="connsiteY30" fmla="*/ 222804 h 465755"/>
                  <a:gd name="connsiteX31" fmla="*/ 40167 w 608415"/>
                  <a:gd name="connsiteY31" fmla="*/ 200400 h 465755"/>
                  <a:gd name="connsiteX32" fmla="*/ 40167 w 608415"/>
                  <a:gd name="connsiteY32" fmla="*/ 244245 h 465755"/>
                  <a:gd name="connsiteX33" fmla="*/ 20144 w 608415"/>
                  <a:gd name="connsiteY33" fmla="*/ 264360 h 465755"/>
                  <a:gd name="connsiteX34" fmla="*/ 0 w 608415"/>
                  <a:gd name="connsiteY34" fmla="*/ 244245 h 465755"/>
                  <a:gd name="connsiteX35" fmla="*/ 0 w 608415"/>
                  <a:gd name="connsiteY35" fmla="*/ 167397 h 465755"/>
                  <a:gd name="connsiteX36" fmla="*/ 10856 w 608415"/>
                  <a:gd name="connsiteY36" fmla="*/ 149570 h 4657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</a:cxnLst>
                <a:rect l="l" t="t" r="r" b="b"/>
                <a:pathLst>
                  <a:path w="608415" h="465755">
                    <a:moveTo>
                      <a:pt x="20136" y="282073"/>
                    </a:moveTo>
                    <a:cubicBezTo>
                      <a:pt x="31229" y="282073"/>
                      <a:pt x="40152" y="290985"/>
                      <a:pt x="40152" y="302063"/>
                    </a:cubicBezTo>
                    <a:lnTo>
                      <a:pt x="40152" y="326389"/>
                    </a:lnTo>
                    <a:cubicBezTo>
                      <a:pt x="40152" y="337468"/>
                      <a:pt x="31229" y="346499"/>
                      <a:pt x="20136" y="346499"/>
                    </a:cubicBezTo>
                    <a:cubicBezTo>
                      <a:pt x="9043" y="346499"/>
                      <a:pt x="0" y="337468"/>
                      <a:pt x="0" y="326389"/>
                    </a:cubicBezTo>
                    <a:lnTo>
                      <a:pt x="0" y="302063"/>
                    </a:lnTo>
                    <a:cubicBezTo>
                      <a:pt x="0" y="290985"/>
                      <a:pt x="9043" y="282073"/>
                      <a:pt x="20136" y="282073"/>
                    </a:cubicBezTo>
                    <a:close/>
                    <a:moveTo>
                      <a:pt x="123517" y="243643"/>
                    </a:moveTo>
                    <a:lnTo>
                      <a:pt x="123517" y="374935"/>
                    </a:lnTo>
                    <a:cubicBezTo>
                      <a:pt x="136906" y="387703"/>
                      <a:pt x="186360" y="425645"/>
                      <a:pt x="304208" y="425645"/>
                    </a:cubicBezTo>
                    <a:cubicBezTo>
                      <a:pt x="422055" y="425645"/>
                      <a:pt x="471510" y="387703"/>
                      <a:pt x="484899" y="374935"/>
                    </a:cubicBezTo>
                    <a:lnTo>
                      <a:pt x="484899" y="243643"/>
                    </a:lnTo>
                    <a:lnTo>
                      <a:pt x="313495" y="332536"/>
                    </a:lnTo>
                    <a:cubicBezTo>
                      <a:pt x="310601" y="333981"/>
                      <a:pt x="307344" y="334704"/>
                      <a:pt x="304208" y="334704"/>
                    </a:cubicBezTo>
                    <a:cubicBezTo>
                      <a:pt x="301071" y="334704"/>
                      <a:pt x="297815" y="333981"/>
                      <a:pt x="294920" y="332536"/>
                    </a:cubicBezTo>
                    <a:close/>
                    <a:moveTo>
                      <a:pt x="304208" y="42730"/>
                    </a:moveTo>
                    <a:lnTo>
                      <a:pt x="63688" y="167397"/>
                    </a:lnTo>
                    <a:lnTo>
                      <a:pt x="304208" y="292064"/>
                    </a:lnTo>
                    <a:lnTo>
                      <a:pt x="544727" y="167397"/>
                    </a:lnTo>
                    <a:close/>
                    <a:moveTo>
                      <a:pt x="294920" y="2258"/>
                    </a:moveTo>
                    <a:cubicBezTo>
                      <a:pt x="300710" y="-753"/>
                      <a:pt x="307706" y="-753"/>
                      <a:pt x="313495" y="2258"/>
                    </a:cubicBezTo>
                    <a:lnTo>
                      <a:pt x="597559" y="149570"/>
                    </a:lnTo>
                    <a:cubicBezTo>
                      <a:pt x="604193" y="153063"/>
                      <a:pt x="608415" y="159929"/>
                      <a:pt x="608415" y="167397"/>
                    </a:cubicBezTo>
                    <a:cubicBezTo>
                      <a:pt x="608415" y="174865"/>
                      <a:pt x="604193" y="181731"/>
                      <a:pt x="597559" y="185224"/>
                    </a:cubicBezTo>
                    <a:lnTo>
                      <a:pt x="525066" y="222804"/>
                    </a:lnTo>
                    <a:lnTo>
                      <a:pt x="525066" y="382644"/>
                    </a:lnTo>
                    <a:cubicBezTo>
                      <a:pt x="525066" y="386860"/>
                      <a:pt x="523859" y="390955"/>
                      <a:pt x="521326" y="394328"/>
                    </a:cubicBezTo>
                    <a:cubicBezTo>
                      <a:pt x="519276" y="397218"/>
                      <a:pt x="468253" y="465755"/>
                      <a:pt x="304208" y="465755"/>
                    </a:cubicBezTo>
                    <a:cubicBezTo>
                      <a:pt x="140162" y="465755"/>
                      <a:pt x="89139" y="397218"/>
                      <a:pt x="87089" y="394328"/>
                    </a:cubicBezTo>
                    <a:cubicBezTo>
                      <a:pt x="84556" y="390955"/>
                      <a:pt x="83350" y="386860"/>
                      <a:pt x="83350" y="382644"/>
                    </a:cubicBezTo>
                    <a:lnTo>
                      <a:pt x="83350" y="222804"/>
                    </a:lnTo>
                    <a:lnTo>
                      <a:pt x="40167" y="200400"/>
                    </a:lnTo>
                    <a:lnTo>
                      <a:pt x="40167" y="244245"/>
                    </a:lnTo>
                    <a:cubicBezTo>
                      <a:pt x="40167" y="255326"/>
                      <a:pt x="31241" y="264360"/>
                      <a:pt x="20144" y="264360"/>
                    </a:cubicBezTo>
                    <a:cubicBezTo>
                      <a:pt x="9047" y="264360"/>
                      <a:pt x="0" y="255326"/>
                      <a:pt x="0" y="244245"/>
                    </a:cubicBezTo>
                    <a:lnTo>
                      <a:pt x="0" y="167397"/>
                    </a:lnTo>
                    <a:cubicBezTo>
                      <a:pt x="0" y="159929"/>
                      <a:pt x="4222" y="153063"/>
                      <a:pt x="10856" y="14957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US"/>
              </a:p>
            </p:txBody>
          </p:sp>
        </p:grpSp>
        <p:grpSp>
          <p:nvGrpSpPr>
            <p:cNvPr id="10" name="组合 9"/>
            <p:cNvGrpSpPr/>
            <p:nvPr/>
          </p:nvGrpSpPr>
          <p:grpSpPr>
            <a:xfrm>
              <a:off x="3073375" y="4634414"/>
              <a:ext cx="540000" cy="540000"/>
              <a:chOff x="4437200" y="5269978"/>
              <a:chExt cx="540000" cy="540000"/>
            </a:xfrm>
          </p:grpSpPr>
          <p:sp>
            <p:nvSpPr>
              <p:cNvPr id="6" name="椭圆 5"/>
              <p:cNvSpPr/>
              <p:nvPr/>
            </p:nvSpPr>
            <p:spPr>
              <a:xfrm>
                <a:off x="4437200" y="5269978"/>
                <a:ext cx="540000" cy="540000"/>
              </a:xfrm>
              <a:prstGeom prst="ellipse">
                <a:avLst/>
              </a:prstGeom>
              <a:solidFill>
                <a:schemeClr val="accent1"/>
              </a:solidFill>
              <a:ln w="25400">
                <a:noFill/>
              </a:ln>
              <a:effectLst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zh-CN" altLang="en-US"/>
              </a:p>
            </p:txBody>
          </p:sp>
          <p:sp>
            <p:nvSpPr>
              <p:cNvPr id="8" name="任意多边形: 形状 7"/>
              <p:cNvSpPr>
                <a:spLocks noChangeAspect="1"/>
              </p:cNvSpPr>
              <p:nvPr/>
            </p:nvSpPr>
            <p:spPr>
              <a:xfrm>
                <a:off x="4593936" y="5426880"/>
                <a:ext cx="226528" cy="226197"/>
              </a:xfrm>
              <a:custGeom>
                <a:avLst/>
                <a:gdLst>
                  <a:gd name="connsiteX0" fmla="*/ 373273 h 605239"/>
                  <a:gd name="connsiteY0" fmla="*/ 373273 h 605239"/>
                  <a:gd name="connsiteX1" fmla="*/ 373273 h 605239"/>
                  <a:gd name="connsiteY1" fmla="*/ 373273 h 605239"/>
                  <a:gd name="connsiteX2" fmla="*/ 373273 h 605239"/>
                  <a:gd name="connsiteY2" fmla="*/ 373273 h 605239"/>
                  <a:gd name="connsiteX3" fmla="*/ 373273 h 605239"/>
                  <a:gd name="connsiteY3" fmla="*/ 373273 h 605239"/>
                  <a:gd name="connsiteX4" fmla="*/ 373273 h 605239"/>
                  <a:gd name="connsiteY4" fmla="*/ 373273 h 605239"/>
                  <a:gd name="connsiteX5" fmla="*/ 373273 h 605239"/>
                  <a:gd name="connsiteY5" fmla="*/ 373273 h 605239"/>
                  <a:gd name="connsiteX6" fmla="*/ 373273 h 605239"/>
                  <a:gd name="connsiteY6" fmla="*/ 373273 h 605239"/>
                  <a:gd name="connsiteX7" fmla="*/ 373273 h 605239"/>
                  <a:gd name="connsiteY7" fmla="*/ 373273 h 605239"/>
                  <a:gd name="connsiteX8" fmla="*/ 373273 h 605239"/>
                  <a:gd name="connsiteY8" fmla="*/ 373273 h 605239"/>
                  <a:gd name="connsiteX9" fmla="*/ 373273 h 605239"/>
                  <a:gd name="connsiteY9" fmla="*/ 373273 h 605239"/>
                  <a:gd name="connsiteX10" fmla="*/ 373273 h 605239"/>
                  <a:gd name="connsiteY10" fmla="*/ 373273 h 605239"/>
                  <a:gd name="connsiteX11" fmla="*/ 373273 h 605239"/>
                  <a:gd name="connsiteY11" fmla="*/ 373273 h 605239"/>
                  <a:gd name="connsiteX12" fmla="*/ 373273 h 605239"/>
                  <a:gd name="connsiteY12" fmla="*/ 373273 h 605239"/>
                  <a:gd name="connsiteX13" fmla="*/ 373273 h 605239"/>
                  <a:gd name="connsiteY13" fmla="*/ 373273 h 605239"/>
                  <a:gd name="connsiteX14" fmla="*/ 373273 h 605239"/>
                  <a:gd name="connsiteY14" fmla="*/ 373273 h 605239"/>
                  <a:gd name="connsiteX15" fmla="*/ 373273 h 605239"/>
                  <a:gd name="connsiteY15" fmla="*/ 373273 h 605239"/>
                  <a:gd name="connsiteX16" fmla="*/ 373273 h 605239"/>
                  <a:gd name="connsiteY16" fmla="*/ 373273 h 605239"/>
                  <a:gd name="connsiteX17" fmla="*/ 373273 h 605239"/>
                  <a:gd name="connsiteY17" fmla="*/ 373273 h 605239"/>
                  <a:gd name="connsiteX18" fmla="*/ 373273 h 605239"/>
                  <a:gd name="connsiteY18" fmla="*/ 373273 h 605239"/>
                  <a:gd name="connsiteX19" fmla="*/ 373273 h 605239"/>
                  <a:gd name="connsiteY19" fmla="*/ 373273 h 605239"/>
                  <a:gd name="connsiteX20" fmla="*/ 373273 h 605239"/>
                  <a:gd name="connsiteY20" fmla="*/ 373273 h 605239"/>
                  <a:gd name="connsiteX21" fmla="*/ 373273 h 605239"/>
                  <a:gd name="connsiteY21" fmla="*/ 373273 h 605239"/>
                  <a:gd name="connsiteX22" fmla="*/ 373273 h 605239"/>
                  <a:gd name="connsiteY22" fmla="*/ 373273 h 605239"/>
                  <a:gd name="connsiteX23" fmla="*/ 373273 h 605239"/>
                  <a:gd name="connsiteY23" fmla="*/ 373273 h 605239"/>
                  <a:gd name="connsiteX24" fmla="*/ 373273 h 605239"/>
                  <a:gd name="connsiteY24" fmla="*/ 373273 h 605239"/>
                  <a:gd name="connsiteX25" fmla="*/ 373273 h 605239"/>
                  <a:gd name="connsiteY25" fmla="*/ 373273 h 605239"/>
                  <a:gd name="connsiteX26" fmla="*/ 373273 h 605239"/>
                  <a:gd name="connsiteY26" fmla="*/ 373273 h 605239"/>
                  <a:gd name="connsiteX27" fmla="*/ 373273 h 605239"/>
                  <a:gd name="connsiteY27" fmla="*/ 373273 h 605239"/>
                  <a:gd name="connsiteX28" fmla="*/ 373273 h 605239"/>
                  <a:gd name="connsiteY28" fmla="*/ 373273 h 605239"/>
                  <a:gd name="connsiteX29" fmla="*/ 373273 h 605239"/>
                  <a:gd name="connsiteY29" fmla="*/ 373273 h 605239"/>
                  <a:gd name="connsiteX30" fmla="*/ 373273 h 605239"/>
                  <a:gd name="connsiteY30" fmla="*/ 373273 h 605239"/>
                  <a:gd name="connsiteX31" fmla="*/ 373273 h 605239"/>
                  <a:gd name="connsiteY31" fmla="*/ 373273 h 605239"/>
                  <a:gd name="connsiteX32" fmla="*/ 373273 h 605239"/>
                  <a:gd name="connsiteY32" fmla="*/ 373273 h 605239"/>
                  <a:gd name="connsiteX33" fmla="*/ 373273 h 605239"/>
                  <a:gd name="connsiteY33" fmla="*/ 373273 h 605239"/>
                  <a:gd name="connsiteX34" fmla="*/ 373273 h 605239"/>
                  <a:gd name="connsiteY34" fmla="*/ 373273 h 605239"/>
                  <a:gd name="connsiteX35" fmla="*/ 373273 h 605239"/>
                  <a:gd name="connsiteY35" fmla="*/ 373273 h 605239"/>
                  <a:gd name="connsiteX36" fmla="*/ 373273 h 605239"/>
                  <a:gd name="connsiteY36" fmla="*/ 373273 h 605239"/>
                  <a:gd name="connsiteX37" fmla="*/ 373273 h 605239"/>
                  <a:gd name="connsiteY37" fmla="*/ 373273 h 605239"/>
                  <a:gd name="connsiteX38" fmla="*/ 373273 h 605239"/>
                  <a:gd name="connsiteY38" fmla="*/ 373273 h 605239"/>
                  <a:gd name="connsiteX39" fmla="*/ 373273 h 605239"/>
                  <a:gd name="connsiteY39" fmla="*/ 373273 h 605239"/>
                  <a:gd name="connsiteX40" fmla="*/ 373273 h 605239"/>
                  <a:gd name="connsiteY40" fmla="*/ 373273 h 605239"/>
                  <a:gd name="connsiteX41" fmla="*/ 373273 h 605239"/>
                  <a:gd name="connsiteY41" fmla="*/ 373273 h 6052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</a:cxnLst>
                <a:rect l="l" t="t" r="r" b="b"/>
                <a:pathLst>
                  <a:path w="581459" h="580612">
                    <a:moveTo>
                      <a:pt x="283975" y="371116"/>
                    </a:moveTo>
                    <a:lnTo>
                      <a:pt x="263239" y="486746"/>
                    </a:lnTo>
                    <a:lnTo>
                      <a:pt x="291629" y="500700"/>
                    </a:lnTo>
                    <a:lnTo>
                      <a:pt x="318507" y="487013"/>
                    </a:lnTo>
                    <a:lnTo>
                      <a:pt x="297770" y="371116"/>
                    </a:lnTo>
                    <a:close/>
                    <a:moveTo>
                      <a:pt x="263595" y="322766"/>
                    </a:moveTo>
                    <a:lnTo>
                      <a:pt x="317973" y="322766"/>
                    </a:lnTo>
                    <a:cubicBezTo>
                      <a:pt x="329720" y="322766"/>
                      <a:pt x="339777" y="331121"/>
                      <a:pt x="341824" y="342675"/>
                    </a:cubicBezTo>
                    <a:lnTo>
                      <a:pt x="369235" y="496078"/>
                    </a:lnTo>
                    <a:cubicBezTo>
                      <a:pt x="371104" y="506655"/>
                      <a:pt x="365853" y="517054"/>
                      <a:pt x="356420" y="521942"/>
                    </a:cubicBezTo>
                    <a:lnTo>
                      <a:pt x="302754" y="549405"/>
                    </a:lnTo>
                    <a:cubicBezTo>
                      <a:pt x="294833" y="553938"/>
                      <a:pt x="289226" y="553494"/>
                      <a:pt x="280949" y="549583"/>
                    </a:cubicBezTo>
                    <a:lnTo>
                      <a:pt x="225237" y="522031"/>
                    </a:lnTo>
                    <a:cubicBezTo>
                      <a:pt x="215625" y="517320"/>
                      <a:pt x="210285" y="506655"/>
                      <a:pt x="212243" y="496078"/>
                    </a:cubicBezTo>
                    <a:lnTo>
                      <a:pt x="239744" y="342675"/>
                    </a:lnTo>
                    <a:cubicBezTo>
                      <a:pt x="241790" y="331121"/>
                      <a:pt x="251847" y="322766"/>
                      <a:pt x="263595" y="322766"/>
                    </a:cubicBezTo>
                    <a:close/>
                    <a:moveTo>
                      <a:pt x="175403" y="294638"/>
                    </a:moveTo>
                    <a:cubicBezTo>
                      <a:pt x="181311" y="296493"/>
                      <a:pt x="186518" y="300581"/>
                      <a:pt x="189588" y="306446"/>
                    </a:cubicBezTo>
                    <a:cubicBezTo>
                      <a:pt x="195819" y="318266"/>
                      <a:pt x="191279" y="332930"/>
                      <a:pt x="179441" y="339151"/>
                    </a:cubicBezTo>
                    <a:cubicBezTo>
                      <a:pt x="98621" y="381453"/>
                      <a:pt x="48420" y="464725"/>
                      <a:pt x="48420" y="556439"/>
                    </a:cubicBezTo>
                    <a:cubicBezTo>
                      <a:pt x="48420" y="569859"/>
                      <a:pt x="37561" y="580612"/>
                      <a:pt x="24210" y="580612"/>
                    </a:cubicBezTo>
                    <a:cubicBezTo>
                      <a:pt x="10770" y="580612"/>
                      <a:pt x="0" y="569859"/>
                      <a:pt x="0" y="556439"/>
                    </a:cubicBezTo>
                    <a:cubicBezTo>
                      <a:pt x="0" y="446595"/>
                      <a:pt x="60170" y="346971"/>
                      <a:pt x="157011" y="296226"/>
                    </a:cubicBezTo>
                    <a:cubicBezTo>
                      <a:pt x="162886" y="293160"/>
                      <a:pt x="169495" y="292782"/>
                      <a:pt x="175403" y="294638"/>
                    </a:cubicBezTo>
                    <a:close/>
                    <a:moveTo>
                      <a:pt x="403384" y="293390"/>
                    </a:moveTo>
                    <a:cubicBezTo>
                      <a:pt x="409291" y="291490"/>
                      <a:pt x="415922" y="291846"/>
                      <a:pt x="421885" y="294868"/>
                    </a:cubicBezTo>
                    <a:cubicBezTo>
                      <a:pt x="520228" y="344995"/>
                      <a:pt x="581459" y="445250"/>
                      <a:pt x="581459" y="556437"/>
                    </a:cubicBezTo>
                    <a:cubicBezTo>
                      <a:pt x="581459" y="569858"/>
                      <a:pt x="570690" y="580612"/>
                      <a:pt x="557252" y="580612"/>
                    </a:cubicBezTo>
                    <a:cubicBezTo>
                      <a:pt x="543813" y="580612"/>
                      <a:pt x="533044" y="569858"/>
                      <a:pt x="533044" y="556437"/>
                    </a:cubicBezTo>
                    <a:cubicBezTo>
                      <a:pt x="533044" y="463648"/>
                      <a:pt x="482048" y="379836"/>
                      <a:pt x="399813" y="338063"/>
                    </a:cubicBezTo>
                    <a:cubicBezTo>
                      <a:pt x="387887" y="331841"/>
                      <a:pt x="383170" y="317265"/>
                      <a:pt x="389222" y="305444"/>
                    </a:cubicBezTo>
                    <a:cubicBezTo>
                      <a:pt x="392293" y="299445"/>
                      <a:pt x="397477" y="295290"/>
                      <a:pt x="403384" y="293390"/>
                    </a:cubicBezTo>
                    <a:close/>
                    <a:moveTo>
                      <a:pt x="290694" y="48348"/>
                    </a:moveTo>
                    <a:cubicBezTo>
                      <a:pt x="233195" y="48348"/>
                      <a:pt x="186376" y="95629"/>
                      <a:pt x="186376" y="153753"/>
                    </a:cubicBezTo>
                    <a:cubicBezTo>
                      <a:pt x="186376" y="211966"/>
                      <a:pt x="233195" y="259247"/>
                      <a:pt x="290694" y="259247"/>
                    </a:cubicBezTo>
                    <a:cubicBezTo>
                      <a:pt x="348283" y="259247"/>
                      <a:pt x="395012" y="211966"/>
                      <a:pt x="395012" y="153753"/>
                    </a:cubicBezTo>
                    <a:cubicBezTo>
                      <a:pt x="395012" y="95629"/>
                      <a:pt x="348283" y="48348"/>
                      <a:pt x="290694" y="48348"/>
                    </a:cubicBezTo>
                    <a:close/>
                    <a:moveTo>
                      <a:pt x="290694" y="0"/>
                    </a:moveTo>
                    <a:cubicBezTo>
                      <a:pt x="374986" y="0"/>
                      <a:pt x="443433" y="68967"/>
                      <a:pt x="443433" y="153753"/>
                    </a:cubicBezTo>
                    <a:cubicBezTo>
                      <a:pt x="443433" y="238628"/>
                      <a:pt x="374986" y="307595"/>
                      <a:pt x="290694" y="307595"/>
                    </a:cubicBezTo>
                    <a:cubicBezTo>
                      <a:pt x="206491" y="307595"/>
                      <a:pt x="137955" y="238628"/>
                      <a:pt x="137955" y="153753"/>
                    </a:cubicBezTo>
                    <a:cubicBezTo>
                      <a:pt x="137955" y="68967"/>
                      <a:pt x="206491" y="0"/>
                      <a:pt x="290694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US"/>
              </a:p>
            </p:txBody>
          </p:sp>
        </p:grpSp>
      </p:grpSp>
      <p:sp>
        <p:nvSpPr>
          <p:cNvPr id="5" name="标题 4"/>
          <p:cNvSpPr>
            <a:spLocks noGrp="1"/>
          </p:cNvSpPr>
          <p:nvPr>
            <p:ph type="ctrTitle" hasCustomPrompt="1"/>
          </p:nvPr>
        </p:nvSpPr>
        <p:spPr>
          <a:xfrm>
            <a:off x="1229651" y="1130300"/>
            <a:ext cx="9720000" cy="2232000"/>
          </a:xfrm>
          <a:prstGeom prst="rect">
            <a:avLst/>
          </a:prstGeom>
        </p:spPr>
        <p:txBody>
          <a:bodyPr wrap="square" anchor="b">
            <a:normAutofit/>
          </a:bodyPr>
          <a:lstStyle>
            <a:lvl1pPr algn="ctr">
              <a:lnSpc>
                <a:spcPct val="100000"/>
              </a:lnSpc>
              <a:defRPr sz="7200" b="1">
                <a:ln w="19050">
                  <a:noFill/>
                </a:ln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Click to add title</a:t>
            </a:r>
            <a:endParaRPr lang="en-US" dirty="0"/>
          </a:p>
        </p:txBody>
      </p:sp>
      <p:sp>
        <p:nvSpPr>
          <p:cNvPr id="9" name="副标题 8"/>
          <p:cNvSpPr>
            <a:spLocks noGrp="1"/>
          </p:cNvSpPr>
          <p:nvPr>
            <p:ph type="subTitle" sz="quarter" idx="1" hasCustomPrompt="1"/>
          </p:nvPr>
        </p:nvSpPr>
        <p:spPr>
          <a:xfrm>
            <a:off x="1229650" y="3445908"/>
            <a:ext cx="9720000" cy="7200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rtlCol="0" anchor="t" anchorCtr="0">
            <a:normAutofit/>
          </a:bodyPr>
          <a:lstStyle>
            <a:lvl1pPr marL="0" indent="0" algn="ctr">
              <a:lnSpc>
                <a:spcPct val="100000"/>
              </a:lnSpc>
              <a:buNone/>
              <a:defRPr lang="en-US" sz="2800" dirty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Click to add subtitle</a:t>
            </a:r>
            <a:endParaRPr lang="en-US" dirty="0"/>
          </a:p>
        </p:txBody>
      </p:sp>
      <p:sp>
        <p:nvSpPr>
          <p:cNvPr id="4" name="文本占位符 3"/>
          <p:cNvSpPr>
            <a:spLocks noGrp="1"/>
          </p:cNvSpPr>
          <p:nvPr>
            <p:ph type="body" sz="quarter" idx="13" hasCustomPrompt="1"/>
          </p:nvPr>
        </p:nvSpPr>
        <p:spPr>
          <a:xfrm>
            <a:off x="3701079" y="4688414"/>
            <a:ext cx="2340000" cy="432000"/>
          </a:xfrm>
          <a:prstGeom prst="rect">
            <a:avLst/>
          </a:prstGeom>
        </p:spPr>
        <p:txBody>
          <a:bodyPr wrap="square" lIns="90000" anchor="ctr">
            <a:normAutofit/>
          </a:bodyPr>
          <a:lstStyle>
            <a:lvl1pPr marL="0" indent="0" algn="l">
              <a:lnSpc>
                <a:spcPct val="100000"/>
              </a:lnSpc>
              <a:buNone/>
              <a:defRPr sz="14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Presenter name</a:t>
            </a:r>
            <a:endParaRPr lang="en-US"/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4" hasCustomPrompt="1"/>
          </p:nvPr>
        </p:nvSpPr>
        <p:spPr>
          <a:xfrm>
            <a:off x="7054692" y="4688414"/>
            <a:ext cx="2340000" cy="432000"/>
          </a:xfrm>
          <a:prstGeom prst="rect">
            <a:avLst/>
          </a:prstGeom>
        </p:spPr>
        <p:txBody>
          <a:bodyPr wrap="none" anchor="ctr">
            <a:normAutofit/>
          </a:bodyPr>
          <a:lstStyle>
            <a:lvl1pPr marL="0" indent="0" algn="l">
              <a:lnSpc>
                <a:spcPct val="100000"/>
              </a:lnSpc>
              <a:buNone/>
              <a:defRPr sz="14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www.officeplus.cn</a:t>
            </a:r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add title</a:t>
            </a:r>
            <a:endParaRPr lang="en-US"/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add text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BB1146-E542-4D4E-B8E9-6919A11DDD48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showMasterSp="0">
  <p:cSld name="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组合 16"/>
          <p:cNvGrpSpPr/>
          <p:nvPr/>
        </p:nvGrpSpPr>
        <p:grpSpPr>
          <a:xfrm>
            <a:off x="-1" y="-1"/>
            <a:ext cx="12192001" cy="6858001"/>
            <a:chOff x="-1" y="-1"/>
            <a:chExt cx="12192001" cy="6858001"/>
          </a:xfrm>
        </p:grpSpPr>
        <p:sp>
          <p:nvSpPr>
            <p:cNvPr id="18" name="任意多边形: 形状 17"/>
            <p:cNvSpPr>
              <a:spLocks noChangeAspect="1"/>
            </p:cNvSpPr>
            <p:nvPr/>
          </p:nvSpPr>
          <p:spPr>
            <a:xfrm flipH="1" flipV="1">
              <a:off x="-1" y="-1"/>
              <a:ext cx="4551827" cy="1080000"/>
            </a:xfrm>
            <a:custGeom>
              <a:avLst/>
              <a:gdLst>
                <a:gd name="connsiteX0" fmla="*/ 1126933 w 3482177"/>
                <a:gd name="connsiteY0" fmla="*/ 0 h 826207"/>
                <a:gd name="connsiteX1" fmla="*/ 3482177 w 3482177"/>
                <a:gd name="connsiteY1" fmla="*/ 0 h 826207"/>
                <a:gd name="connsiteX2" fmla="*/ 3482177 w 3482177"/>
                <a:gd name="connsiteY2" fmla="*/ 826207 h 826207"/>
                <a:gd name="connsiteX3" fmla="*/ 0 w 3482177"/>
                <a:gd name="connsiteY3" fmla="*/ 826207 h 826207"/>
                <a:gd name="connsiteX4" fmla="*/ 73380 w 3482177"/>
                <a:gd name="connsiteY4" fmla="*/ 800570 h 826207"/>
                <a:gd name="connsiteX5" fmla="*/ 309246 w 3482177"/>
                <a:gd name="connsiteY5" fmla="*/ 613266 h 826207"/>
                <a:gd name="connsiteX6" fmla="*/ 597519 w 3482177"/>
                <a:gd name="connsiteY6" fmla="*/ 254038 h 826207"/>
                <a:gd name="connsiteX7" fmla="*/ 1126933 w 3482177"/>
                <a:gd name="connsiteY7" fmla="*/ 0 h 8262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482177" h="826207">
                  <a:moveTo>
                    <a:pt x="1126933" y="0"/>
                  </a:moveTo>
                  <a:lnTo>
                    <a:pt x="3482177" y="0"/>
                  </a:lnTo>
                  <a:lnTo>
                    <a:pt x="3482177" y="826207"/>
                  </a:lnTo>
                  <a:lnTo>
                    <a:pt x="0" y="826207"/>
                  </a:lnTo>
                  <a:lnTo>
                    <a:pt x="73380" y="800570"/>
                  </a:lnTo>
                  <a:cubicBezTo>
                    <a:pt x="163870" y="757154"/>
                    <a:pt x="244745" y="693644"/>
                    <a:pt x="309246" y="613266"/>
                  </a:cubicBezTo>
                  <a:lnTo>
                    <a:pt x="597519" y="254038"/>
                  </a:lnTo>
                  <a:cubicBezTo>
                    <a:pt x="726524" y="93280"/>
                    <a:pt x="921022" y="0"/>
                    <a:pt x="1126933" y="0"/>
                  </a:cubicBezTo>
                  <a:close/>
                </a:path>
              </a:pathLst>
            </a:custGeom>
            <a:solidFill>
              <a:srgbClr val="005CB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sp>
          <p:nvSpPr>
            <p:cNvPr id="19" name="矩形: 圆角 18"/>
            <p:cNvSpPr/>
            <p:nvPr/>
          </p:nvSpPr>
          <p:spPr>
            <a:xfrm>
              <a:off x="660400" y="693000"/>
              <a:ext cx="10872000" cy="5472000"/>
            </a:xfrm>
            <a:prstGeom prst="roundRect">
              <a:avLst>
                <a:gd name="adj" fmla="val 2916"/>
              </a:avLst>
            </a:prstGeom>
            <a:solidFill>
              <a:schemeClr val="bg1"/>
            </a:solidFill>
            <a:ln>
              <a:noFill/>
            </a:ln>
            <a:effectLst>
              <a:outerShdw blurRad="254000" sx="101000" sy="101000" algn="ctr" rotWithShape="0">
                <a:schemeClr val="tx1">
                  <a:lumMod val="75000"/>
                  <a:lumOff val="25000"/>
                  <a:alpha val="20000"/>
                </a:scheme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0" name="任意多边形: 形状 19"/>
            <p:cNvSpPr>
              <a:spLocks noChangeAspect="1"/>
            </p:cNvSpPr>
            <p:nvPr/>
          </p:nvSpPr>
          <p:spPr>
            <a:xfrm>
              <a:off x="7943629" y="5850000"/>
              <a:ext cx="4248371" cy="1008000"/>
            </a:xfrm>
            <a:custGeom>
              <a:avLst/>
              <a:gdLst>
                <a:gd name="connsiteX0" fmla="*/ 1126933 w 3482177"/>
                <a:gd name="connsiteY0" fmla="*/ 0 h 826207"/>
                <a:gd name="connsiteX1" fmla="*/ 3482177 w 3482177"/>
                <a:gd name="connsiteY1" fmla="*/ 0 h 826207"/>
                <a:gd name="connsiteX2" fmla="*/ 3482177 w 3482177"/>
                <a:gd name="connsiteY2" fmla="*/ 826207 h 826207"/>
                <a:gd name="connsiteX3" fmla="*/ 0 w 3482177"/>
                <a:gd name="connsiteY3" fmla="*/ 826207 h 826207"/>
                <a:gd name="connsiteX4" fmla="*/ 73380 w 3482177"/>
                <a:gd name="connsiteY4" fmla="*/ 800570 h 826207"/>
                <a:gd name="connsiteX5" fmla="*/ 309246 w 3482177"/>
                <a:gd name="connsiteY5" fmla="*/ 613266 h 826207"/>
                <a:gd name="connsiteX6" fmla="*/ 597519 w 3482177"/>
                <a:gd name="connsiteY6" fmla="*/ 254038 h 826207"/>
                <a:gd name="connsiteX7" fmla="*/ 1126933 w 3482177"/>
                <a:gd name="connsiteY7" fmla="*/ 0 h 8262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482177" h="826207">
                  <a:moveTo>
                    <a:pt x="1126933" y="0"/>
                  </a:moveTo>
                  <a:lnTo>
                    <a:pt x="3482177" y="0"/>
                  </a:lnTo>
                  <a:lnTo>
                    <a:pt x="3482177" y="826207"/>
                  </a:lnTo>
                  <a:lnTo>
                    <a:pt x="0" y="826207"/>
                  </a:lnTo>
                  <a:lnTo>
                    <a:pt x="73380" y="800570"/>
                  </a:lnTo>
                  <a:cubicBezTo>
                    <a:pt x="163870" y="757154"/>
                    <a:pt x="244745" y="693644"/>
                    <a:pt x="309246" y="613266"/>
                  </a:cubicBezTo>
                  <a:lnTo>
                    <a:pt x="597519" y="254038"/>
                  </a:lnTo>
                  <a:cubicBezTo>
                    <a:pt x="726524" y="93280"/>
                    <a:pt x="921022" y="0"/>
                    <a:pt x="1126933" y="0"/>
                  </a:cubicBezTo>
                  <a:close/>
                </a:path>
              </a:pathLst>
            </a:custGeom>
            <a:solidFill>
              <a:srgbClr val="005CB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</p:grpSp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1049649" y="1028700"/>
            <a:ext cx="9161013" cy="998523"/>
          </a:xfrm>
          <a:prstGeom prst="rect">
            <a:avLst/>
          </a:prstGeom>
          <a:noFill/>
        </p:spPr>
        <p:txBody>
          <a:bodyPr anchor="ctr" anchorCtr="0">
            <a:normAutofit/>
          </a:bodyPr>
          <a:lstStyle>
            <a:lvl1pPr algn="l">
              <a:defRPr sz="44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Agenda</a:t>
            </a:r>
            <a:endParaRPr lang="en-US"/>
          </a:p>
        </p:txBody>
      </p:sp>
      <p:sp>
        <p:nvSpPr>
          <p:cNvPr id="3" name="内容占位符 2"/>
          <p:cNvSpPr>
            <a:spLocks noGrp="1"/>
          </p:cNvSpPr>
          <p:nvPr>
            <p:ph sz="quarter" idx="1" hasCustomPrompt="1"/>
          </p:nvPr>
        </p:nvSpPr>
        <p:spPr>
          <a:xfrm>
            <a:off x="1049650" y="2278903"/>
            <a:ext cx="10080000" cy="3240000"/>
          </a:xfrm>
        </p:spPr>
        <p:txBody>
          <a:bodyPr numCol="2"/>
          <a:lstStyle>
            <a:lvl1pPr marL="342900" indent="-342900">
              <a:lnSpc>
                <a:spcPct val="100000"/>
              </a:lnSpc>
              <a:buFont typeface="+mj-lt"/>
              <a:buAutoNum type="arabicPeriod"/>
              <a:defRPr/>
            </a:lvl1pPr>
            <a:lvl2pPr marL="800100" indent="-342900">
              <a:lnSpc>
                <a:spcPct val="100000"/>
              </a:lnSpc>
              <a:buFont typeface="+mj-ea"/>
              <a:buAutoNum type="circleNumDbPlain"/>
              <a:defRPr/>
            </a:lvl2pPr>
            <a:lvl3pPr marL="1257300" indent="-342900">
              <a:lnSpc>
                <a:spcPct val="100000"/>
              </a:lnSpc>
              <a:buFont typeface="+mj-lt"/>
              <a:buAutoNum type="alphaLcParenR"/>
              <a:defRPr/>
            </a:lvl3pPr>
            <a:lvl4pPr>
              <a:lnSpc>
                <a:spcPct val="100000"/>
              </a:lnSpc>
              <a:defRPr/>
            </a:lvl4pPr>
            <a:lvl5pPr>
              <a:lnSpc>
                <a:spcPct val="100000"/>
              </a:lnSpc>
              <a:defRPr/>
            </a:lvl5pPr>
          </a:lstStyle>
          <a:p>
            <a:pPr lvl="0"/>
            <a:r>
              <a:rPr lang="en-US"/>
              <a:t>Click to add text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BB1146-E542-4D4E-B8E9-6919A11DDD48}" type="slidenum">
              <a:rPr lang="en-US" smtClean="0"/>
            </a:fld>
            <a:endParaRPr lang="en-US" dirty="0"/>
          </a:p>
        </p:txBody>
      </p:sp>
      <p:cxnSp>
        <p:nvCxnSpPr>
          <p:cNvPr id="7" name="直接连接符 6"/>
          <p:cNvCxnSpPr/>
          <p:nvPr/>
        </p:nvCxnSpPr>
        <p:spPr>
          <a:xfrm>
            <a:off x="5337278" y="2368903"/>
            <a:ext cx="0" cy="3060000"/>
          </a:xfrm>
          <a:prstGeom prst="line">
            <a:avLst/>
          </a:prstGeom>
          <a:solidFill>
            <a:srgbClr val="FFCC00"/>
          </a:solidFill>
          <a:ln w="317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8" name="任意多边形: 形状 7"/>
          <p:cNvSpPr>
            <a:spLocks noChangeAspect="1"/>
          </p:cNvSpPr>
          <p:nvPr/>
        </p:nvSpPr>
        <p:spPr bwMode="auto">
          <a:xfrm>
            <a:off x="10510427" y="1281055"/>
            <a:ext cx="619223" cy="651347"/>
          </a:xfrm>
          <a:custGeom>
            <a:avLst/>
            <a:gdLst>
              <a:gd name="T0" fmla="*/ 3353 w 5127"/>
              <a:gd name="T1" fmla="*/ 1728 h 5401"/>
              <a:gd name="T2" fmla="*/ 2183 w 5127"/>
              <a:gd name="T3" fmla="*/ 1608 h 5401"/>
              <a:gd name="T4" fmla="*/ 3353 w 5127"/>
              <a:gd name="T5" fmla="*/ 1488 h 5401"/>
              <a:gd name="T6" fmla="*/ 3103 w 5127"/>
              <a:gd name="T7" fmla="*/ 2231 h 5401"/>
              <a:gd name="T8" fmla="*/ 3103 w 5127"/>
              <a:gd name="T9" fmla="*/ 1991 h 5401"/>
              <a:gd name="T10" fmla="*/ 2432 w 5127"/>
              <a:gd name="T11" fmla="*/ 2111 h 5401"/>
              <a:gd name="T12" fmla="*/ 3103 w 5127"/>
              <a:gd name="T13" fmla="*/ 2231 h 5401"/>
              <a:gd name="T14" fmla="*/ 3353 w 5127"/>
              <a:gd name="T15" fmla="*/ 2648 h 5401"/>
              <a:gd name="T16" fmla="*/ 2183 w 5127"/>
              <a:gd name="T17" fmla="*/ 2768 h 5401"/>
              <a:gd name="T18" fmla="*/ 3353 w 5127"/>
              <a:gd name="T19" fmla="*/ 2888 h 5401"/>
              <a:gd name="T20" fmla="*/ 2552 w 5127"/>
              <a:gd name="T21" fmla="*/ 3151 h 5401"/>
              <a:gd name="T22" fmla="*/ 2552 w 5127"/>
              <a:gd name="T23" fmla="*/ 3391 h 5401"/>
              <a:gd name="T24" fmla="*/ 3223 w 5127"/>
              <a:gd name="T25" fmla="*/ 3271 h 5401"/>
              <a:gd name="T26" fmla="*/ 2552 w 5127"/>
              <a:gd name="T27" fmla="*/ 3151 h 5401"/>
              <a:gd name="T28" fmla="*/ 4448 w 5127"/>
              <a:gd name="T29" fmla="*/ 1442 h 5401"/>
              <a:gd name="T30" fmla="*/ 4688 w 5127"/>
              <a:gd name="T31" fmla="*/ 1442 h 5401"/>
              <a:gd name="T32" fmla="*/ 3988 w 5127"/>
              <a:gd name="T33" fmla="*/ 0 h 5401"/>
              <a:gd name="T34" fmla="*/ 0 w 5127"/>
              <a:gd name="T35" fmla="*/ 604 h 5401"/>
              <a:gd name="T36" fmla="*/ 120 w 5127"/>
              <a:gd name="T37" fmla="*/ 1792 h 5401"/>
              <a:gd name="T38" fmla="*/ 686 w 5127"/>
              <a:gd name="T39" fmla="*/ 1672 h 5401"/>
              <a:gd name="T40" fmla="*/ 240 w 5127"/>
              <a:gd name="T41" fmla="*/ 1552 h 5401"/>
              <a:gd name="T42" fmla="*/ 604 w 5127"/>
              <a:gd name="T43" fmla="*/ 240 h 5401"/>
              <a:gd name="T44" fmla="*/ 968 w 5127"/>
              <a:gd name="T45" fmla="*/ 4179 h 5401"/>
              <a:gd name="T46" fmla="*/ 3904 w 5127"/>
              <a:gd name="T47" fmla="*/ 4879 h 5401"/>
              <a:gd name="T48" fmla="*/ 3904 w 5127"/>
              <a:gd name="T49" fmla="*/ 4639 h 5401"/>
              <a:gd name="T50" fmla="*/ 1208 w 5127"/>
              <a:gd name="T51" fmla="*/ 4179 h 5401"/>
              <a:gd name="T52" fmla="*/ 1086 w 5127"/>
              <a:gd name="T53" fmla="*/ 240 h 5401"/>
              <a:gd name="T54" fmla="*/ 4448 w 5127"/>
              <a:gd name="T55" fmla="*/ 700 h 5401"/>
              <a:gd name="T56" fmla="*/ 4568 w 5127"/>
              <a:gd name="T57" fmla="*/ 2000 h 5401"/>
              <a:gd name="T58" fmla="*/ 4568 w 5127"/>
              <a:gd name="T59" fmla="*/ 2240 h 5401"/>
              <a:gd name="T60" fmla="*/ 4887 w 5127"/>
              <a:gd name="T61" fmla="*/ 2340 h 5401"/>
              <a:gd name="T62" fmla="*/ 5007 w 5127"/>
              <a:gd name="T63" fmla="*/ 3838 h 5401"/>
              <a:gd name="T64" fmla="*/ 5127 w 5127"/>
              <a:gd name="T65" fmla="*/ 2340 h 5401"/>
              <a:gd name="T66" fmla="*/ 4568 w 5127"/>
              <a:gd name="T67" fmla="*/ 5139 h 5401"/>
              <a:gd name="T68" fmla="*/ 4448 w 5127"/>
              <a:gd name="T69" fmla="*/ 5281 h 5401"/>
              <a:gd name="T70" fmla="*/ 4688 w 5127"/>
              <a:gd name="T71" fmla="*/ 5281 h 5401"/>
              <a:gd name="T72" fmla="*/ 4568 w 5127"/>
              <a:gd name="T73" fmla="*/ 5139 h 5401"/>
              <a:gd name="T74" fmla="*/ 4448 w 5127"/>
              <a:gd name="T75" fmla="*/ 2559 h 5401"/>
              <a:gd name="T76" fmla="*/ 4568 w 5127"/>
              <a:gd name="T77" fmla="*/ 4974 h 5401"/>
              <a:gd name="T78" fmla="*/ 4688 w 5127"/>
              <a:gd name="T79" fmla="*/ 2559 h 540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</a:cxnLst>
            <a:rect l="0" t="0" r="r" b="b"/>
            <a:pathLst>
              <a:path w="5127" h="5401">
                <a:moveTo>
                  <a:pt x="3473" y="1608"/>
                </a:moveTo>
                <a:cubicBezTo>
                  <a:pt x="3473" y="1674"/>
                  <a:pt x="3419" y="1728"/>
                  <a:pt x="3353" y="1728"/>
                </a:cubicBezTo>
                <a:lnTo>
                  <a:pt x="2303" y="1728"/>
                </a:lnTo>
                <a:cubicBezTo>
                  <a:pt x="2236" y="1728"/>
                  <a:pt x="2183" y="1674"/>
                  <a:pt x="2183" y="1608"/>
                </a:cubicBezTo>
                <a:cubicBezTo>
                  <a:pt x="2183" y="1542"/>
                  <a:pt x="2236" y="1488"/>
                  <a:pt x="2303" y="1488"/>
                </a:cubicBezTo>
                <a:lnTo>
                  <a:pt x="3353" y="1488"/>
                </a:lnTo>
                <a:cubicBezTo>
                  <a:pt x="3419" y="1488"/>
                  <a:pt x="3473" y="1542"/>
                  <a:pt x="3473" y="1608"/>
                </a:cubicBezTo>
                <a:close/>
                <a:moveTo>
                  <a:pt x="3103" y="2231"/>
                </a:moveTo>
                <a:cubicBezTo>
                  <a:pt x="3170" y="2231"/>
                  <a:pt x="3223" y="2178"/>
                  <a:pt x="3223" y="2111"/>
                </a:cubicBezTo>
                <a:cubicBezTo>
                  <a:pt x="3223" y="2045"/>
                  <a:pt x="3170" y="1991"/>
                  <a:pt x="3103" y="1991"/>
                </a:cubicBezTo>
                <a:lnTo>
                  <a:pt x="2552" y="1991"/>
                </a:lnTo>
                <a:cubicBezTo>
                  <a:pt x="2486" y="1991"/>
                  <a:pt x="2432" y="2045"/>
                  <a:pt x="2432" y="2111"/>
                </a:cubicBezTo>
                <a:cubicBezTo>
                  <a:pt x="2432" y="2178"/>
                  <a:pt x="2486" y="2231"/>
                  <a:pt x="2552" y="2231"/>
                </a:cubicBezTo>
                <a:lnTo>
                  <a:pt x="3103" y="2231"/>
                </a:lnTo>
                <a:close/>
                <a:moveTo>
                  <a:pt x="3473" y="2768"/>
                </a:moveTo>
                <a:cubicBezTo>
                  <a:pt x="3473" y="2701"/>
                  <a:pt x="3419" y="2648"/>
                  <a:pt x="3353" y="2648"/>
                </a:cubicBezTo>
                <a:lnTo>
                  <a:pt x="2303" y="2648"/>
                </a:lnTo>
                <a:cubicBezTo>
                  <a:pt x="2236" y="2648"/>
                  <a:pt x="2183" y="2701"/>
                  <a:pt x="2183" y="2768"/>
                </a:cubicBezTo>
                <a:cubicBezTo>
                  <a:pt x="2183" y="2834"/>
                  <a:pt x="2236" y="2888"/>
                  <a:pt x="2303" y="2888"/>
                </a:cubicBezTo>
                <a:lnTo>
                  <a:pt x="3353" y="2888"/>
                </a:lnTo>
                <a:cubicBezTo>
                  <a:pt x="3419" y="2888"/>
                  <a:pt x="3473" y="2834"/>
                  <a:pt x="3473" y="2768"/>
                </a:cubicBezTo>
                <a:close/>
                <a:moveTo>
                  <a:pt x="2552" y="3151"/>
                </a:moveTo>
                <a:cubicBezTo>
                  <a:pt x="2486" y="3151"/>
                  <a:pt x="2432" y="3205"/>
                  <a:pt x="2432" y="3271"/>
                </a:cubicBezTo>
                <a:cubicBezTo>
                  <a:pt x="2432" y="3338"/>
                  <a:pt x="2486" y="3391"/>
                  <a:pt x="2552" y="3391"/>
                </a:cubicBezTo>
                <a:lnTo>
                  <a:pt x="3103" y="3391"/>
                </a:lnTo>
                <a:cubicBezTo>
                  <a:pt x="3170" y="3391"/>
                  <a:pt x="3223" y="3338"/>
                  <a:pt x="3223" y="3271"/>
                </a:cubicBezTo>
                <a:cubicBezTo>
                  <a:pt x="3223" y="3205"/>
                  <a:pt x="3170" y="3151"/>
                  <a:pt x="3103" y="3151"/>
                </a:cubicBezTo>
                <a:lnTo>
                  <a:pt x="2552" y="3151"/>
                </a:lnTo>
                <a:close/>
                <a:moveTo>
                  <a:pt x="4448" y="700"/>
                </a:moveTo>
                <a:lnTo>
                  <a:pt x="4448" y="1442"/>
                </a:lnTo>
                <a:cubicBezTo>
                  <a:pt x="4448" y="1509"/>
                  <a:pt x="4501" y="1562"/>
                  <a:pt x="4568" y="1562"/>
                </a:cubicBezTo>
                <a:cubicBezTo>
                  <a:pt x="4634" y="1562"/>
                  <a:pt x="4688" y="1509"/>
                  <a:pt x="4688" y="1442"/>
                </a:cubicBezTo>
                <a:lnTo>
                  <a:pt x="4688" y="700"/>
                </a:lnTo>
                <a:cubicBezTo>
                  <a:pt x="4688" y="314"/>
                  <a:pt x="4374" y="0"/>
                  <a:pt x="3988" y="0"/>
                </a:cubicBezTo>
                <a:lnTo>
                  <a:pt x="604" y="0"/>
                </a:lnTo>
                <a:cubicBezTo>
                  <a:pt x="271" y="0"/>
                  <a:pt x="0" y="271"/>
                  <a:pt x="0" y="604"/>
                </a:cubicBezTo>
                <a:lnTo>
                  <a:pt x="0" y="1672"/>
                </a:lnTo>
                <a:cubicBezTo>
                  <a:pt x="0" y="1738"/>
                  <a:pt x="53" y="1792"/>
                  <a:pt x="120" y="1792"/>
                </a:cubicBezTo>
                <a:lnTo>
                  <a:pt x="566" y="1792"/>
                </a:lnTo>
                <a:cubicBezTo>
                  <a:pt x="632" y="1792"/>
                  <a:pt x="686" y="1738"/>
                  <a:pt x="686" y="1672"/>
                </a:cubicBezTo>
                <a:cubicBezTo>
                  <a:pt x="686" y="1606"/>
                  <a:pt x="632" y="1552"/>
                  <a:pt x="566" y="1552"/>
                </a:cubicBezTo>
                <a:lnTo>
                  <a:pt x="240" y="1552"/>
                </a:lnTo>
                <a:lnTo>
                  <a:pt x="240" y="604"/>
                </a:lnTo>
                <a:cubicBezTo>
                  <a:pt x="240" y="403"/>
                  <a:pt x="403" y="240"/>
                  <a:pt x="604" y="240"/>
                </a:cubicBezTo>
                <a:cubicBezTo>
                  <a:pt x="805" y="240"/>
                  <a:pt x="968" y="403"/>
                  <a:pt x="968" y="604"/>
                </a:cubicBezTo>
                <a:lnTo>
                  <a:pt x="968" y="4179"/>
                </a:lnTo>
                <a:cubicBezTo>
                  <a:pt x="968" y="4565"/>
                  <a:pt x="1282" y="4879"/>
                  <a:pt x="1668" y="4879"/>
                </a:cubicBezTo>
                <a:lnTo>
                  <a:pt x="3904" y="4879"/>
                </a:lnTo>
                <a:cubicBezTo>
                  <a:pt x="3970" y="4879"/>
                  <a:pt x="4024" y="4825"/>
                  <a:pt x="4024" y="4759"/>
                </a:cubicBezTo>
                <a:cubicBezTo>
                  <a:pt x="4024" y="4693"/>
                  <a:pt x="3970" y="4639"/>
                  <a:pt x="3904" y="4639"/>
                </a:cubicBezTo>
                <a:lnTo>
                  <a:pt x="1668" y="4639"/>
                </a:lnTo>
                <a:cubicBezTo>
                  <a:pt x="1415" y="4639"/>
                  <a:pt x="1208" y="4433"/>
                  <a:pt x="1208" y="4179"/>
                </a:cubicBezTo>
                <a:lnTo>
                  <a:pt x="1208" y="604"/>
                </a:lnTo>
                <a:cubicBezTo>
                  <a:pt x="1208" y="468"/>
                  <a:pt x="1163" y="341"/>
                  <a:pt x="1086" y="240"/>
                </a:cubicBezTo>
                <a:lnTo>
                  <a:pt x="3988" y="240"/>
                </a:lnTo>
                <a:cubicBezTo>
                  <a:pt x="4241" y="240"/>
                  <a:pt x="4448" y="446"/>
                  <a:pt x="4448" y="700"/>
                </a:cubicBezTo>
                <a:close/>
                <a:moveTo>
                  <a:pt x="4787" y="2000"/>
                </a:moveTo>
                <a:lnTo>
                  <a:pt x="4568" y="2000"/>
                </a:lnTo>
                <a:cubicBezTo>
                  <a:pt x="4501" y="2000"/>
                  <a:pt x="4448" y="2054"/>
                  <a:pt x="4448" y="2120"/>
                </a:cubicBezTo>
                <a:cubicBezTo>
                  <a:pt x="4448" y="2187"/>
                  <a:pt x="4501" y="2240"/>
                  <a:pt x="4568" y="2240"/>
                </a:cubicBezTo>
                <a:lnTo>
                  <a:pt x="4787" y="2240"/>
                </a:lnTo>
                <a:cubicBezTo>
                  <a:pt x="4842" y="2240"/>
                  <a:pt x="4887" y="2285"/>
                  <a:pt x="4887" y="2340"/>
                </a:cubicBezTo>
                <a:lnTo>
                  <a:pt x="4887" y="3718"/>
                </a:lnTo>
                <a:cubicBezTo>
                  <a:pt x="4887" y="3785"/>
                  <a:pt x="4941" y="3838"/>
                  <a:pt x="5007" y="3838"/>
                </a:cubicBezTo>
                <a:cubicBezTo>
                  <a:pt x="5073" y="3838"/>
                  <a:pt x="5127" y="3785"/>
                  <a:pt x="5127" y="3718"/>
                </a:cubicBezTo>
                <a:lnTo>
                  <a:pt x="5127" y="2340"/>
                </a:lnTo>
                <a:cubicBezTo>
                  <a:pt x="5127" y="2153"/>
                  <a:pt x="4975" y="2000"/>
                  <a:pt x="4787" y="2000"/>
                </a:cubicBezTo>
                <a:close/>
                <a:moveTo>
                  <a:pt x="4568" y="5139"/>
                </a:moveTo>
                <a:cubicBezTo>
                  <a:pt x="4501" y="5139"/>
                  <a:pt x="4448" y="5193"/>
                  <a:pt x="4448" y="5259"/>
                </a:cubicBezTo>
                <a:lnTo>
                  <a:pt x="4448" y="5281"/>
                </a:lnTo>
                <a:cubicBezTo>
                  <a:pt x="4448" y="5347"/>
                  <a:pt x="4501" y="5401"/>
                  <a:pt x="4568" y="5401"/>
                </a:cubicBezTo>
                <a:cubicBezTo>
                  <a:pt x="4634" y="5401"/>
                  <a:pt x="4688" y="5347"/>
                  <a:pt x="4688" y="5281"/>
                </a:cubicBezTo>
                <a:lnTo>
                  <a:pt x="4688" y="5259"/>
                </a:lnTo>
                <a:cubicBezTo>
                  <a:pt x="4688" y="5193"/>
                  <a:pt x="4634" y="5139"/>
                  <a:pt x="4568" y="5139"/>
                </a:cubicBezTo>
                <a:close/>
                <a:moveTo>
                  <a:pt x="4568" y="2439"/>
                </a:moveTo>
                <a:cubicBezTo>
                  <a:pt x="4501" y="2439"/>
                  <a:pt x="4448" y="2492"/>
                  <a:pt x="4448" y="2559"/>
                </a:cubicBezTo>
                <a:lnTo>
                  <a:pt x="4448" y="4854"/>
                </a:lnTo>
                <a:cubicBezTo>
                  <a:pt x="4448" y="4920"/>
                  <a:pt x="4501" y="4974"/>
                  <a:pt x="4568" y="4974"/>
                </a:cubicBezTo>
                <a:cubicBezTo>
                  <a:pt x="4634" y="4974"/>
                  <a:pt x="4688" y="4920"/>
                  <a:pt x="4688" y="4854"/>
                </a:cubicBezTo>
                <a:lnTo>
                  <a:pt x="4688" y="2559"/>
                </a:lnTo>
                <a:cubicBezTo>
                  <a:pt x="4688" y="2492"/>
                  <a:pt x="4634" y="2439"/>
                  <a:pt x="4568" y="2439"/>
                </a:cubicBezTo>
                <a:close/>
              </a:path>
            </a:pathLst>
          </a:custGeom>
          <a:solidFill>
            <a:schemeClr val="accent1">
              <a:alpha val="50000"/>
            </a:schemeClr>
          </a:solidFill>
          <a:ln>
            <a:noFill/>
          </a:ln>
        </p:spPr>
        <p:txBody>
          <a:bodyPr/>
          <a:lstStyle/>
          <a:p>
            <a:endParaRPr lang="zh-CN" altLang="en-US">
              <a:cs typeface="+mn-ea"/>
              <a:sym typeface="+mn-lt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 showMasterSp="0">
  <p:cSld name="1_Section Header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组合 19"/>
          <p:cNvGrpSpPr/>
          <p:nvPr/>
        </p:nvGrpSpPr>
        <p:grpSpPr>
          <a:xfrm flipH="1">
            <a:off x="-1" y="-1"/>
            <a:ext cx="12192001" cy="6858001"/>
            <a:chOff x="-1" y="-1"/>
            <a:chExt cx="12192001" cy="6858001"/>
          </a:xfrm>
        </p:grpSpPr>
        <p:sp>
          <p:nvSpPr>
            <p:cNvPr id="21" name="任意多边形: 形状 20"/>
            <p:cNvSpPr>
              <a:spLocks noChangeAspect="1"/>
            </p:cNvSpPr>
            <p:nvPr/>
          </p:nvSpPr>
          <p:spPr>
            <a:xfrm flipH="1" flipV="1">
              <a:off x="-1" y="-1"/>
              <a:ext cx="4551827" cy="1080000"/>
            </a:xfrm>
            <a:custGeom>
              <a:avLst/>
              <a:gdLst>
                <a:gd name="connsiteX0" fmla="*/ 1126933 w 3482177"/>
                <a:gd name="connsiteY0" fmla="*/ 0 h 826207"/>
                <a:gd name="connsiteX1" fmla="*/ 3482177 w 3482177"/>
                <a:gd name="connsiteY1" fmla="*/ 0 h 826207"/>
                <a:gd name="connsiteX2" fmla="*/ 3482177 w 3482177"/>
                <a:gd name="connsiteY2" fmla="*/ 826207 h 826207"/>
                <a:gd name="connsiteX3" fmla="*/ 0 w 3482177"/>
                <a:gd name="connsiteY3" fmla="*/ 826207 h 826207"/>
                <a:gd name="connsiteX4" fmla="*/ 73380 w 3482177"/>
                <a:gd name="connsiteY4" fmla="*/ 800570 h 826207"/>
                <a:gd name="connsiteX5" fmla="*/ 309246 w 3482177"/>
                <a:gd name="connsiteY5" fmla="*/ 613266 h 826207"/>
                <a:gd name="connsiteX6" fmla="*/ 597519 w 3482177"/>
                <a:gd name="connsiteY6" fmla="*/ 254038 h 826207"/>
                <a:gd name="connsiteX7" fmla="*/ 1126933 w 3482177"/>
                <a:gd name="connsiteY7" fmla="*/ 0 h 8262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482177" h="826207">
                  <a:moveTo>
                    <a:pt x="1126933" y="0"/>
                  </a:moveTo>
                  <a:lnTo>
                    <a:pt x="3482177" y="0"/>
                  </a:lnTo>
                  <a:lnTo>
                    <a:pt x="3482177" y="826207"/>
                  </a:lnTo>
                  <a:lnTo>
                    <a:pt x="0" y="826207"/>
                  </a:lnTo>
                  <a:lnTo>
                    <a:pt x="73380" y="800570"/>
                  </a:lnTo>
                  <a:cubicBezTo>
                    <a:pt x="163870" y="757154"/>
                    <a:pt x="244745" y="693644"/>
                    <a:pt x="309246" y="613266"/>
                  </a:cubicBezTo>
                  <a:lnTo>
                    <a:pt x="597519" y="254038"/>
                  </a:lnTo>
                  <a:cubicBezTo>
                    <a:pt x="726524" y="93280"/>
                    <a:pt x="921022" y="0"/>
                    <a:pt x="1126933" y="0"/>
                  </a:cubicBezTo>
                  <a:close/>
                </a:path>
              </a:pathLst>
            </a:custGeom>
            <a:solidFill>
              <a:srgbClr val="005CB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 dirty="0"/>
            </a:p>
          </p:txBody>
        </p:sp>
        <p:sp>
          <p:nvSpPr>
            <p:cNvPr id="22" name="矩形: 圆角 21"/>
            <p:cNvSpPr/>
            <p:nvPr/>
          </p:nvSpPr>
          <p:spPr>
            <a:xfrm>
              <a:off x="660400" y="693000"/>
              <a:ext cx="10872000" cy="5472000"/>
            </a:xfrm>
            <a:prstGeom prst="roundRect">
              <a:avLst>
                <a:gd name="adj" fmla="val 2916"/>
              </a:avLst>
            </a:prstGeom>
            <a:solidFill>
              <a:schemeClr val="bg1"/>
            </a:solidFill>
            <a:ln>
              <a:noFill/>
            </a:ln>
            <a:effectLst>
              <a:outerShdw blurRad="254000" sx="101000" sy="101000" algn="ctr" rotWithShape="0">
                <a:schemeClr val="tx1">
                  <a:lumMod val="75000"/>
                  <a:lumOff val="25000"/>
                  <a:alpha val="20000"/>
                </a:scheme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3" name="任意多边形: 形状 22"/>
            <p:cNvSpPr>
              <a:spLocks noChangeAspect="1"/>
            </p:cNvSpPr>
            <p:nvPr/>
          </p:nvSpPr>
          <p:spPr>
            <a:xfrm>
              <a:off x="7943629" y="5850000"/>
              <a:ext cx="4248371" cy="1008000"/>
            </a:xfrm>
            <a:custGeom>
              <a:avLst/>
              <a:gdLst>
                <a:gd name="connsiteX0" fmla="*/ 1126933 w 3482177"/>
                <a:gd name="connsiteY0" fmla="*/ 0 h 826207"/>
                <a:gd name="connsiteX1" fmla="*/ 3482177 w 3482177"/>
                <a:gd name="connsiteY1" fmla="*/ 0 h 826207"/>
                <a:gd name="connsiteX2" fmla="*/ 3482177 w 3482177"/>
                <a:gd name="connsiteY2" fmla="*/ 826207 h 826207"/>
                <a:gd name="connsiteX3" fmla="*/ 0 w 3482177"/>
                <a:gd name="connsiteY3" fmla="*/ 826207 h 826207"/>
                <a:gd name="connsiteX4" fmla="*/ 73380 w 3482177"/>
                <a:gd name="connsiteY4" fmla="*/ 800570 h 826207"/>
                <a:gd name="connsiteX5" fmla="*/ 309246 w 3482177"/>
                <a:gd name="connsiteY5" fmla="*/ 613266 h 826207"/>
                <a:gd name="connsiteX6" fmla="*/ 597519 w 3482177"/>
                <a:gd name="connsiteY6" fmla="*/ 254038 h 826207"/>
                <a:gd name="connsiteX7" fmla="*/ 1126933 w 3482177"/>
                <a:gd name="connsiteY7" fmla="*/ 0 h 8262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482177" h="826207">
                  <a:moveTo>
                    <a:pt x="1126933" y="0"/>
                  </a:moveTo>
                  <a:lnTo>
                    <a:pt x="3482177" y="0"/>
                  </a:lnTo>
                  <a:lnTo>
                    <a:pt x="3482177" y="826207"/>
                  </a:lnTo>
                  <a:lnTo>
                    <a:pt x="0" y="826207"/>
                  </a:lnTo>
                  <a:lnTo>
                    <a:pt x="73380" y="800570"/>
                  </a:lnTo>
                  <a:cubicBezTo>
                    <a:pt x="163870" y="757154"/>
                    <a:pt x="244745" y="693644"/>
                    <a:pt x="309246" y="613266"/>
                  </a:cubicBezTo>
                  <a:lnTo>
                    <a:pt x="597519" y="254038"/>
                  </a:lnTo>
                  <a:cubicBezTo>
                    <a:pt x="726524" y="93280"/>
                    <a:pt x="921022" y="0"/>
                    <a:pt x="1126933" y="0"/>
                  </a:cubicBezTo>
                  <a:close/>
                </a:path>
              </a:pathLst>
            </a:custGeom>
            <a:solidFill>
              <a:srgbClr val="005CB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</p:grpSp>
      <p:sp>
        <p:nvSpPr>
          <p:cNvPr id="5" name="标题 4"/>
          <p:cNvSpPr>
            <a:spLocks noGrp="1"/>
          </p:cNvSpPr>
          <p:nvPr>
            <p:ph type="title" hasCustomPrompt="1"/>
          </p:nvPr>
        </p:nvSpPr>
        <p:spPr>
          <a:xfrm>
            <a:off x="1589650" y="1628620"/>
            <a:ext cx="9000000" cy="2160000"/>
          </a:xfrm>
          <a:prstGeom prst="rect">
            <a:avLst/>
          </a:prstGeom>
        </p:spPr>
        <p:txBody>
          <a:bodyPr anchor="b">
            <a:normAutofit/>
          </a:bodyPr>
          <a:lstStyle>
            <a:lvl1pPr algn="ctr">
              <a:lnSpc>
                <a:spcPct val="100000"/>
              </a:lnSpc>
              <a:defRPr sz="5400" b="1"/>
            </a:lvl1pPr>
          </a:lstStyle>
          <a:p>
            <a:pPr lvl="0"/>
            <a:r>
              <a:rPr lang="en-US" dirty="0"/>
              <a:t>Click to add title</a:t>
            </a:r>
            <a:endParaRPr lang="en-US" dirty="0"/>
          </a:p>
        </p:txBody>
      </p:sp>
      <p:sp>
        <p:nvSpPr>
          <p:cNvPr id="25" name="文本占位符 24"/>
          <p:cNvSpPr>
            <a:spLocks noGrp="1"/>
          </p:cNvSpPr>
          <p:nvPr>
            <p:ph type="body" sz="quarter" idx="1" hasCustomPrompt="1"/>
          </p:nvPr>
        </p:nvSpPr>
        <p:spPr>
          <a:xfrm>
            <a:off x="1589650" y="3904456"/>
            <a:ext cx="9000000" cy="1104991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 algn="ctr">
              <a:lnSpc>
                <a:spcPct val="120000"/>
              </a:lnSpc>
              <a:buFont typeface="+mj-lt"/>
              <a:buNone/>
              <a:defRPr sz="2000" b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/>
              <a:t>Click to add text</a:t>
            </a:r>
            <a:endParaRPr 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27A813-B2FD-42E1-9222-83B574E99074}" type="datetime1">
              <a:rPr lang="zh-CN" altLang="en-US" smtClean="0"/>
            </a:fld>
            <a:endParaRPr lang="en-US" altLang="zh-CN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CN"/>
              <a:t>OfficePLUS</a:t>
            </a:r>
            <a:endParaRPr lang="zh-CN" altLang="en-US"/>
          </a:p>
        </p:txBody>
      </p:sp>
      <p:sp>
        <p:nvSpPr>
          <p:cNvPr id="8" name="灯片编号占位符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65B630-C7FF-41C0-9923-C5E5E29EED81}" type="slidenum">
              <a:rPr lang="en-US" altLang="zh-CN" smtClean="0"/>
            </a:fld>
            <a:endParaRPr lang="en-US" altLang="zh-CN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add title</a:t>
            </a:r>
            <a:endParaRPr 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BB1146-E542-4D4E-B8E9-6919A11DDD48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4" Type="http://schemas.openxmlformats.org/officeDocument/2006/relationships/theme" Target="../theme/theme1.xml"/><Relationship Id="rId23" Type="http://schemas.openxmlformats.org/officeDocument/2006/relationships/slideLayout" Target="../slideLayouts/slideLayout23.xml"/><Relationship Id="rId22" Type="http://schemas.openxmlformats.org/officeDocument/2006/relationships/slideLayout" Target="../slideLayouts/slideLayout22.xml"/><Relationship Id="rId21" Type="http://schemas.openxmlformats.org/officeDocument/2006/relationships/slideLayout" Target="../slideLayouts/slideLayout21.xml"/><Relationship Id="rId20" Type="http://schemas.openxmlformats.org/officeDocument/2006/relationships/slideLayout" Target="../slideLayouts/slideLayout20.xml"/><Relationship Id="rId2" Type="http://schemas.openxmlformats.org/officeDocument/2006/relationships/slideLayout" Target="../slideLayouts/slideLayout2.xml"/><Relationship Id="rId19" Type="http://schemas.openxmlformats.org/officeDocument/2006/relationships/slideLayout" Target="../slideLayouts/slideLayout19.xml"/><Relationship Id="rId18" Type="http://schemas.openxmlformats.org/officeDocument/2006/relationships/slideLayout" Target="../slideLayouts/slideLayout18.xml"/><Relationship Id="rId17" Type="http://schemas.openxmlformats.org/officeDocument/2006/relationships/slideLayout" Target="../slideLayouts/slideLayout17.xml"/><Relationship Id="rId16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15.xml"/><Relationship Id="rId14" Type="http://schemas.openxmlformats.org/officeDocument/2006/relationships/slideLayout" Target="../slideLayouts/slideLayout14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8"/>
            <a:ext cx="10515600" cy="60386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132764"/>
            <a:ext cx="10515600" cy="504419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rgbClr val="005AD2"/>
              </a:buClr>
              <a:buSzPct val="80000"/>
              <a:buFont typeface="Wingdings" panose="05000000000000000000" pitchFamily="2" charset="2"/>
              <a:buChar char="q"/>
            </a:pPr>
            <a:r>
              <a:rPr lang="zh-CN" altLang="en-US" sz="2800" dirty="0"/>
              <a:t>出版</a:t>
            </a:r>
            <a:endParaRPr lang="en-US" altLang="zh-CN" sz="2800" dirty="0"/>
          </a:p>
          <a:p>
            <a:pPr lvl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rgbClr val="005AD2"/>
              </a:buClr>
              <a:buSzPct val="80000"/>
              <a:buFont typeface="Wingdings" panose="05000000000000000000" pitchFamily="2" charset="2"/>
              <a:buChar char="q"/>
            </a:pPr>
            <a:r>
              <a:rPr lang="en-US" altLang="zh-CN" sz="2800" b="1" dirty="0">
                <a:solidFill>
                  <a:srgbClr val="262626"/>
                </a:solidFill>
                <a:sym typeface="微软雅黑" panose="020B0503020204020204" charset="-122"/>
              </a:rPr>
              <a:t>XX</a:t>
            </a:r>
            <a:endParaRPr lang="en-US" altLang="zh-CN" sz="2800" b="1" dirty="0">
              <a:solidFill>
                <a:srgbClr val="262626"/>
              </a:solidFill>
              <a:sym typeface="微软雅黑" panose="020B0503020204020204" charset="-122"/>
            </a:endParaRPr>
          </a:p>
          <a:p>
            <a:pPr lvl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rgbClr val="005AD2"/>
              </a:buClr>
              <a:buSzPct val="80000"/>
              <a:buFont typeface="Wingdings" panose="05000000000000000000" pitchFamily="2" charset="2"/>
              <a:buChar char="q"/>
            </a:pPr>
            <a:r>
              <a:rPr lang="en-US" altLang="zh-CN" sz="2800" b="1" dirty="0">
                <a:solidFill>
                  <a:srgbClr val="262626"/>
                </a:solidFill>
                <a:sym typeface="微软雅黑" panose="020B0503020204020204" charset="-122"/>
              </a:rPr>
              <a:t>YY</a:t>
            </a:r>
            <a:endParaRPr lang="en-US" altLang="zh-CN" sz="2800" b="1" dirty="0">
              <a:solidFill>
                <a:srgbClr val="262626"/>
              </a:solidFill>
              <a:sym typeface="微软雅黑" panose="020B0503020204020204" charset="-122"/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zh-CN" altLang="en-US"/>
              <a:t>张昱：项目结题验收汇报概述</a:t>
            </a:r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471A84-A18C-41AE-AACC-0B3972D6D193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  <p:sldLayoutId id="2147483666" r:id="rId18"/>
    <p:sldLayoutId id="2147483667" r:id="rId19"/>
    <p:sldLayoutId id="2147483668" r:id="rId20"/>
    <p:sldLayoutId id="2147483669" r:id="rId21"/>
    <p:sldLayoutId id="2147483670" r:id="rId22"/>
    <p:sldLayoutId id="2147483671" r:id="rId23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9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971550" indent="-51435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n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9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9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9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9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9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9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9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1.xml"/><Relationship Id="rId3" Type="http://schemas.openxmlformats.org/officeDocument/2006/relationships/slideLayout" Target="../slideLayouts/slideLayout14.xml"/><Relationship Id="rId2" Type="http://schemas.openxmlformats.org/officeDocument/2006/relationships/hyperlink" Target="https://ojs.aaai.org/index.php/AAAI/article/view/40484" TargetMode="External"/><Relationship Id="rId1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9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1.xml"/><Relationship Id="rId2" Type="http://schemas.openxmlformats.org/officeDocument/2006/relationships/slideLayout" Target="../slideLayouts/slideLayout19.xml"/><Relationship Id="rId1" Type="http://schemas.openxmlformats.org/officeDocument/2006/relationships/image" Target="../media/image12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9.xml"/></Relationships>
</file>

<file path=ppt/slides/_rels/slide2.xml.rels><?xml version="1.0" encoding="UTF-8" standalone="yes"?>
<Relationships xmlns="http://schemas.openxmlformats.org/package/2006/relationships"><Relationship Id="rId9" Type="http://schemas.openxmlformats.org/officeDocument/2006/relationships/tags" Target="../tags/tag9.xml"/><Relationship Id="rId8" Type="http://schemas.openxmlformats.org/officeDocument/2006/relationships/tags" Target="../tags/tag8.xml"/><Relationship Id="rId7" Type="http://schemas.openxmlformats.org/officeDocument/2006/relationships/tags" Target="../tags/tag7.xml"/><Relationship Id="rId6" Type="http://schemas.openxmlformats.org/officeDocument/2006/relationships/tags" Target="../tags/tag6.xml"/><Relationship Id="rId5" Type="http://schemas.openxmlformats.org/officeDocument/2006/relationships/tags" Target="../tags/tag5.xml"/><Relationship Id="rId4" Type="http://schemas.openxmlformats.org/officeDocument/2006/relationships/tags" Target="../tags/tag4.xml"/><Relationship Id="rId3" Type="http://schemas.openxmlformats.org/officeDocument/2006/relationships/tags" Target="../tags/tag3.xml"/><Relationship Id="rId2" Type="http://schemas.openxmlformats.org/officeDocument/2006/relationships/tags" Target="../tags/tag2.xml"/><Relationship Id="rId14" Type="http://schemas.openxmlformats.org/officeDocument/2006/relationships/notesSlide" Target="../notesSlides/notesSlide2.xml"/><Relationship Id="rId13" Type="http://schemas.openxmlformats.org/officeDocument/2006/relationships/slideLayout" Target="../slideLayouts/slideLayout18.xml"/><Relationship Id="rId12" Type="http://schemas.openxmlformats.org/officeDocument/2006/relationships/tags" Target="../tags/tag12.xml"/><Relationship Id="rId11" Type="http://schemas.openxmlformats.org/officeDocument/2006/relationships/tags" Target="../tags/tag11.xml"/><Relationship Id="rId10" Type="http://schemas.openxmlformats.org/officeDocument/2006/relationships/tags" Target="../tags/tag10.xml"/><Relationship Id="rId1" Type="http://schemas.openxmlformats.org/officeDocument/2006/relationships/tags" Target="../tags/tag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19.xml"/><Relationship Id="rId1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9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19.xml"/><Relationship Id="rId1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9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19.xml"/><Relationship Id="rId1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19.xml"/><Relationship Id="rId1" Type="http://schemas.openxmlformats.org/officeDocument/2006/relationships/image" Target="../media/image1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2" Type="http://schemas.openxmlformats.org/officeDocument/2006/relationships/slideLayout" Target="../slideLayouts/slideLayout19.xml"/><Relationship Id="rId1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灯片编号占位符 4"/>
          <p:cNvSpPr>
            <a:spLocks noGrp="1"/>
          </p:cNvSpPr>
          <p:nvPr>
            <p:ph type="sldNum" sz="quarter" idx="4294967295"/>
          </p:nvPr>
        </p:nvSpPr>
        <p:spPr>
          <a:xfrm>
            <a:off x="9448800" y="6356350"/>
            <a:ext cx="2743200" cy="365125"/>
          </a:xfrm>
        </p:spPr>
        <p:txBody>
          <a:bodyPr/>
          <a:lstStyle/>
          <a:p>
            <a:fld id="{CC471A84-A18C-41AE-AACC-0B3972D6D193}" type="slidenum">
              <a:rPr lang="zh-CN" altLang="en-US" smtClean="0"/>
            </a:fld>
            <a:endParaRPr lang="zh-CN" altLang="en-US"/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49909" y="515462"/>
            <a:ext cx="3506728" cy="587376"/>
          </a:xfrm>
          <a:prstGeom prst="rect">
            <a:avLst/>
          </a:prstGeom>
        </p:spPr>
      </p:pic>
      <p:grpSp>
        <p:nvGrpSpPr>
          <p:cNvPr id="6" name="组合 5"/>
          <p:cNvGrpSpPr/>
          <p:nvPr/>
        </p:nvGrpSpPr>
        <p:grpSpPr>
          <a:xfrm rot="0">
            <a:off x="1861185" y="2269490"/>
            <a:ext cx="8470265" cy="963930"/>
            <a:chOff x="631309" y="1723634"/>
            <a:chExt cx="7153910" cy="964245"/>
          </a:xfrm>
        </p:grpSpPr>
        <p:cxnSp>
          <p:nvCxnSpPr>
            <p:cNvPr id="7" name="直接连接符 6"/>
            <p:cNvCxnSpPr/>
            <p:nvPr/>
          </p:nvCxnSpPr>
          <p:spPr>
            <a:xfrm>
              <a:off x="631309" y="1723634"/>
              <a:ext cx="7153910" cy="0"/>
            </a:xfrm>
            <a:prstGeom prst="line">
              <a:avLst/>
            </a:prstGeom>
            <a:gradFill>
              <a:gsLst>
                <a:gs pos="88000">
                  <a:srgbClr val="FFFFFF">
                    <a:alpha val="0"/>
                  </a:srgbClr>
                </a:gs>
                <a:gs pos="69000">
                  <a:schemeClr val="bg1"/>
                </a:gs>
              </a:gsLst>
              <a:lin ang="1800000" scaled="0"/>
            </a:gradFill>
            <a:ln w="25400">
              <a:gradFill flip="none" rotWithShape="1">
                <a:gsLst>
                  <a:gs pos="100000">
                    <a:schemeClr val="tx2">
                      <a:lumMod val="60000"/>
                      <a:lumOff val="40000"/>
                    </a:schemeClr>
                  </a:gs>
                  <a:gs pos="0">
                    <a:schemeClr val="tx2"/>
                  </a:gs>
                </a:gsLst>
                <a:lin ang="1800000" scaled="0"/>
                <a:tileRect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cxnSp>
          <p:nvCxnSpPr>
            <p:cNvPr id="8" name="直接连接符 7"/>
            <p:cNvCxnSpPr/>
            <p:nvPr/>
          </p:nvCxnSpPr>
          <p:spPr>
            <a:xfrm>
              <a:off x="631309" y="2687879"/>
              <a:ext cx="7153910" cy="0"/>
            </a:xfrm>
            <a:prstGeom prst="line">
              <a:avLst/>
            </a:prstGeom>
            <a:gradFill>
              <a:gsLst>
                <a:gs pos="88000">
                  <a:srgbClr val="FFFFFF">
                    <a:alpha val="0"/>
                  </a:srgbClr>
                </a:gs>
                <a:gs pos="69000">
                  <a:schemeClr val="bg1"/>
                </a:gs>
              </a:gsLst>
              <a:lin ang="1800000" scaled="0"/>
            </a:gradFill>
            <a:ln w="25400">
              <a:gradFill flip="none" rotWithShape="1">
                <a:gsLst>
                  <a:gs pos="100000">
                    <a:schemeClr val="tx2">
                      <a:lumMod val="60000"/>
                      <a:lumOff val="40000"/>
                    </a:schemeClr>
                  </a:gs>
                  <a:gs pos="0">
                    <a:schemeClr val="tx2"/>
                  </a:gs>
                </a:gsLst>
                <a:lin ang="1800000" scaled="0"/>
                <a:tileRect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</p:grpSp>
      <p:grpSp>
        <p:nvGrpSpPr>
          <p:cNvPr id="9" name="组合 8"/>
          <p:cNvGrpSpPr/>
          <p:nvPr/>
        </p:nvGrpSpPr>
        <p:grpSpPr>
          <a:xfrm>
            <a:off x="4466856" y="3680682"/>
            <a:ext cx="2953487" cy="617743"/>
            <a:chOff x="1091964" y="3852036"/>
            <a:chExt cx="2521322" cy="380486"/>
          </a:xfrm>
        </p:grpSpPr>
        <p:sp>
          <p:nvSpPr>
            <p:cNvPr id="10" name="矩形: 圆角 14"/>
            <p:cNvSpPr/>
            <p:nvPr/>
          </p:nvSpPr>
          <p:spPr>
            <a:xfrm>
              <a:off x="1404205" y="3852036"/>
              <a:ext cx="2209080" cy="380486"/>
            </a:xfrm>
            <a:prstGeom prst="roundRect">
              <a:avLst>
                <a:gd name="adj" fmla="val 18829"/>
              </a:avLst>
            </a:prstGeom>
            <a:solidFill>
              <a:schemeClr val="bg1"/>
            </a:solidFill>
            <a:ln w="3175" cap="flat" cmpd="sng" algn="ctr">
              <a:solidFill>
                <a:schemeClr val="bg1">
                  <a:lumMod val="85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81000" dist="63500" dir="5400000" algn="t" rotWithShape="0">
                <a:schemeClr val="tx1">
                  <a:alpha val="5000"/>
                </a:schemeClr>
              </a:outerShdw>
            </a:effectLst>
          </p:spPr>
          <p:txBody>
            <a:bodyPr rot="0" spcFirstLastPara="0" vertOverflow="overflow" horzOverflow="overflow" vert="horz" wrap="square" lIns="972000" tIns="0" rIns="0" bIns="0" numCol="1" spcCol="0" rtlCol="0" fromWordArt="0" anchor="ctr" anchorCtr="0" forceAA="0" compatLnSpc="1">
              <a:noAutofit/>
            </a:bodyPr>
            <a:lstStyle/>
            <a:p>
              <a:pPr algn="ctr">
                <a:spcBef>
                  <a:spcPts val="0"/>
                </a:spcBef>
                <a:buClr>
                  <a:srgbClr val="FFCC00"/>
                </a:buClr>
                <a:buSzPct val="80000"/>
              </a:pPr>
              <a:r>
                <a:rPr lang="zh-CN" altLang="en-US" sz="2400" b="1" dirty="0">
                  <a:cs typeface="+mn-ea"/>
                  <a:sym typeface="+mn-lt"/>
                </a:rPr>
                <a:t>夏怀琪</a:t>
              </a:r>
              <a:endParaRPr lang="zh-CN" altLang="en-US" sz="2400" b="1" dirty="0">
                <a:cs typeface="+mn-ea"/>
                <a:sym typeface="+mn-lt"/>
              </a:endParaRPr>
            </a:p>
          </p:txBody>
        </p:sp>
        <p:sp>
          <p:nvSpPr>
            <p:cNvPr id="11" name="矩形: 圆角 13"/>
            <p:cNvSpPr/>
            <p:nvPr/>
          </p:nvSpPr>
          <p:spPr>
            <a:xfrm>
              <a:off x="1091964" y="3852036"/>
              <a:ext cx="1171175" cy="380486"/>
            </a:xfrm>
            <a:prstGeom prst="roundRect">
              <a:avLst>
                <a:gd name="adj" fmla="val 24497"/>
              </a:avLst>
            </a:prstGeom>
            <a:gradFill flip="none" rotWithShape="1">
              <a:gsLst>
                <a:gs pos="41000">
                  <a:schemeClr val="tx2"/>
                </a:gs>
                <a:gs pos="100000">
                  <a:schemeClr val="accent1">
                    <a:lumMod val="60000"/>
                    <a:lumOff val="40000"/>
                  </a:schemeClr>
                </a:gs>
              </a:gsLst>
              <a:lin ang="0" scaled="1"/>
              <a:tileRect/>
            </a:gradFill>
            <a:ln w="38100">
              <a:noFill/>
            </a:ln>
            <a:effectLst>
              <a:outerShdw blurRad="254000" dist="190500" dir="5400000" sx="80000" sy="80000" algn="t" rotWithShape="0">
                <a:schemeClr val="tx2">
                  <a:alpha val="1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0" tIns="0" rIns="0" bIns="0" numCol="1" spcCol="0" rtlCol="0" fromWordArt="0" anchor="ctr" anchorCtr="0" forceAA="0" compatLnSpc="1">
              <a:noAutofit/>
            </a:bodyPr>
            <a:lstStyle/>
            <a:p>
              <a:pPr algn="ctr"/>
              <a:r>
                <a:rPr lang="zh-CN" altLang="en-US" sz="2400" kern="0" dirty="0">
                  <a:solidFill>
                    <a:schemeClr val="bg1"/>
                  </a:solidFill>
                  <a:cs typeface="+mn-ea"/>
                  <a:sym typeface="+mn-lt"/>
                </a:rPr>
                <a:t>报告人</a:t>
              </a:r>
              <a:endParaRPr lang="en-US" sz="2400" dirty="0">
                <a:solidFill>
                  <a:schemeClr val="bg1"/>
                </a:solidFill>
                <a:cs typeface="+mn-ea"/>
                <a:sym typeface="+mn-lt"/>
              </a:endParaRPr>
            </a:p>
          </p:txBody>
        </p:sp>
      </p:grpSp>
      <p:grpSp>
        <p:nvGrpSpPr>
          <p:cNvPr id="12" name="组合 11"/>
          <p:cNvGrpSpPr/>
          <p:nvPr/>
        </p:nvGrpSpPr>
        <p:grpSpPr>
          <a:xfrm>
            <a:off x="3500679" y="4636193"/>
            <a:ext cx="5190641" cy="276860"/>
            <a:chOff x="2765844" y="4561826"/>
            <a:chExt cx="1391877" cy="453340"/>
          </a:xfrm>
        </p:grpSpPr>
        <p:sp>
          <p:nvSpPr>
            <p:cNvPr id="13" name="文本框 12"/>
            <p:cNvSpPr txBox="1"/>
            <p:nvPr/>
          </p:nvSpPr>
          <p:spPr>
            <a:xfrm flipH="1">
              <a:off x="4157656" y="4607328"/>
              <a:ext cx="65" cy="276999"/>
            </a:xfrm>
            <a:prstGeom prst="rect">
              <a:avLst/>
            </a:prstGeom>
            <a:noFill/>
          </p:spPr>
          <p:txBody>
            <a:bodyPr wrap="none" lIns="0" tIns="0" rIns="0" bIns="0" rtlCol="0" anchor="ctr">
              <a:spAutoFit/>
            </a:bodyPr>
            <a:lstStyle/>
            <a:p>
              <a:pPr defTabSz="914400" eaLnBrk="1" fontAlgn="auto" hangingPunct="1">
                <a:spcBef>
                  <a:spcPts val="0"/>
                </a:spcBef>
                <a:spcAft>
                  <a:spcPts val="600"/>
                </a:spcAft>
              </a:pPr>
              <a:endParaRPr lang="zh-CN" altLang="en-US" b="1" dirty="0">
                <a:solidFill>
                  <a:schemeClr val="tx2"/>
                </a:solidFill>
                <a:cs typeface="+mn-ea"/>
                <a:sym typeface="+mn-lt"/>
              </a:endParaRPr>
            </a:p>
          </p:txBody>
        </p:sp>
        <p:sp>
          <p:nvSpPr>
            <p:cNvPr id="14" name="文本框 13"/>
            <p:cNvSpPr txBox="1"/>
            <p:nvPr/>
          </p:nvSpPr>
          <p:spPr>
            <a:xfrm flipH="1">
              <a:off x="2765844" y="4561826"/>
              <a:ext cx="1355039" cy="453340"/>
            </a:xfrm>
            <a:prstGeom prst="rect">
              <a:avLst/>
            </a:prstGeom>
            <a:noFill/>
          </p:spPr>
          <p:txBody>
            <a:bodyPr wrap="square" lIns="0" tIns="0" rIns="0" bIns="0" rtlCol="0" anchor="ctr">
              <a:spAutoFit/>
            </a:bodyPr>
            <a:lstStyle/>
            <a:p>
              <a:pPr algn="ctr" defTabSz="914400">
                <a:spcAft>
                  <a:spcPts val="600"/>
                </a:spcAft>
              </a:pPr>
              <a:r>
                <a:rPr lang="zh-CN" altLang="en-US"/>
                <a:t>中国</a:t>
              </a:r>
              <a:r>
                <a:rPr lang="zh-CN" altLang="en-US" dirty="0"/>
                <a:t>科学技术大学  网络空间</a:t>
              </a:r>
              <a:r>
                <a:rPr lang="zh-CN" altLang="en-US" dirty="0"/>
                <a:t>安全学院</a:t>
              </a:r>
              <a:endParaRPr lang="en-US" altLang="zh-CN" dirty="0"/>
            </a:p>
          </p:txBody>
        </p:sp>
      </p:grpSp>
      <p:cxnSp>
        <p:nvCxnSpPr>
          <p:cNvPr id="15" name="直接连接符 14"/>
          <p:cNvCxnSpPr/>
          <p:nvPr/>
        </p:nvCxnSpPr>
        <p:spPr bwMode="auto">
          <a:xfrm flipV="1">
            <a:off x="1860883" y="5152873"/>
            <a:ext cx="8380800" cy="36748"/>
          </a:xfrm>
          <a:prstGeom prst="line">
            <a:avLst/>
          </a:prstGeom>
          <a:noFill/>
          <a:ln w="9525" cap="flat" cmpd="sng" algn="ctr">
            <a:solidFill>
              <a:schemeClr val="bg1">
                <a:lumMod val="8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7" name="文本框 16"/>
          <p:cNvSpPr txBox="1"/>
          <p:nvPr/>
        </p:nvSpPr>
        <p:spPr>
          <a:xfrm>
            <a:off x="1861185" y="2428875"/>
            <a:ext cx="8470265" cy="70675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en-US" altLang="zh-CN" sz="2000" b="1"/>
              <a:t>SafeNLIDB: A Privacy-Preserving Safety Alignment Framework</a:t>
            </a:r>
            <a:endParaRPr lang="en-US" altLang="zh-CN" sz="2000" b="1"/>
          </a:p>
          <a:p>
            <a:pPr algn="ctr"/>
            <a:r>
              <a:rPr lang="en-US" altLang="zh-CN" sz="2000" b="1"/>
              <a:t>for LLM-based Natural Language Database Interfaces</a:t>
            </a:r>
            <a:r>
              <a:rPr lang="en-US" altLang="zh-CN" sz="2000" b="1">
                <a:hlinkClick r:id="rId2" tooltip="" action="ppaction://hlinkfile"/>
              </a:rPr>
              <a:t>AAAI2026</a:t>
            </a:r>
            <a:endParaRPr lang="en-US" altLang="zh-CN" sz="2000" b="1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zh-CN" altLang="en-US" dirty="0"/>
              <a:t>实验</a:t>
            </a:r>
            <a:r>
              <a:rPr lang="zh-CN" altLang="en-US" dirty="0"/>
              <a:t>评估</a:t>
            </a:r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 marL="342900" indent="-342900">
              <a:lnSpc>
                <a:spcPct val="110000"/>
              </a:lnSpc>
              <a:spcBef>
                <a:spcPct val="20000"/>
              </a:spcBef>
              <a:buClr>
                <a:schemeClr val="hlink"/>
              </a:buClr>
              <a:buSzPct val="50000"/>
            </a:pPr>
            <a:fld id="{3700298D-0D92-4BAD-A09B-BDA52E8803DB}" type="slidenum">
              <a:rPr lang="en-US" smtClean="0"/>
            </a:fld>
            <a:endParaRPr lang="en-US" dirty="0"/>
          </a:p>
        </p:txBody>
      </p:sp>
      <p:sp>
        <p:nvSpPr>
          <p:cNvPr id="7" name="内容占位符 2"/>
          <p:cNvSpPr>
            <a:spLocks noGrp="1"/>
          </p:cNvSpPr>
          <p:nvPr/>
        </p:nvSpPr>
        <p:spPr>
          <a:xfrm>
            <a:off x="575945" y="716280"/>
            <a:ext cx="11040745" cy="56038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buClr>
                <a:schemeClr val="tx2">
                  <a:lumMod val="60000"/>
                  <a:lumOff val="40000"/>
                </a:schemeClr>
              </a:buClr>
              <a:buFont typeface="Wingdings" panose="05000000000000000000" pitchFamily="2" charset="2"/>
              <a:buChar char=""/>
              <a:defRPr lang="zh-CN" altLang="en-US" sz="28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71550" indent="-51435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>
                  <a:lumMod val="60000"/>
                  <a:lumOff val="40000"/>
                </a:schemeClr>
              </a:buClr>
              <a:buFont typeface="Wingdings" panose="05000000000000000000" pitchFamily="2" charset="2"/>
              <a:buChar char="n"/>
              <a:defRPr lang="zh-CN" altLang="en-US" sz="24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1600" indent="-4572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2">
                  <a:lumMod val="60000"/>
                  <a:lumOff val="40000"/>
                </a:schemeClr>
              </a:buClr>
              <a:buFont typeface="Wingdings" panose="05000000000000000000" pitchFamily="2" charset="2"/>
              <a:buChar char="Ø"/>
              <a:defRPr lang="zh-CN" altLang="en-US" sz="2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2">
                  <a:lumMod val="60000"/>
                  <a:lumOff val="40000"/>
                </a:schemeClr>
              </a:buClr>
              <a:buFont typeface="Wingdings" panose="05000000000000000000" pitchFamily="2" charset="2"/>
              <a:buChar char="ü"/>
              <a:defRPr lang="zh-CN" altLang="en-US" sz="2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2">
                  <a:lumMod val="60000"/>
                  <a:lumOff val="40000"/>
                </a:schemeClr>
              </a:buClr>
              <a:buFont typeface="Arial" panose="020B0604020202090204" pitchFamily="34" charset="0"/>
              <a:buChar char="•"/>
              <a:defRPr lang="zh-CN" altLang="en-US" sz="20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9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9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9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9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sz="2400" b="1" dirty="0">
                <a:solidFill>
                  <a:schemeClr val="tx1"/>
                </a:solidFill>
              </a:rPr>
              <a:t>实验</a:t>
            </a:r>
            <a:r>
              <a:rPr sz="2400" b="1" dirty="0">
                <a:solidFill>
                  <a:schemeClr val="tx1"/>
                </a:solidFill>
              </a:rPr>
              <a:t>设置：</a:t>
            </a:r>
            <a:endParaRPr sz="2400" b="1" dirty="0">
              <a:solidFill>
                <a:schemeClr val="tx1"/>
              </a:solidFill>
            </a:endParaRPr>
          </a:p>
          <a:p>
            <a:pPr marL="971550" lvl="1" indent="-514350">
              <a:buFont typeface="Wingdings" panose="05000000000000000000" charset="0"/>
              <a:buChar char="n"/>
            </a:pPr>
            <a:r>
              <a:rPr lang="zh-CN" altLang="en-US" sz="2000">
                <a:solidFill>
                  <a:schemeClr val="tx1"/>
                </a:solidFill>
                <a:sym typeface="+mn-ea"/>
              </a:rPr>
              <a:t>数据集</a:t>
            </a:r>
            <a:endParaRPr lang="zh-CN" altLang="en-US" sz="2000">
              <a:solidFill>
                <a:schemeClr val="tx1"/>
              </a:solidFill>
              <a:sym typeface="+mn-ea"/>
            </a:endParaRPr>
          </a:p>
          <a:p>
            <a:pPr marL="1428750" lvl="2" indent="-514350">
              <a:buFont typeface="Wingdings" panose="05000000000000000000" charset="0"/>
              <a:buChar char="n"/>
            </a:pPr>
            <a:r>
              <a:rPr lang="en-US" altLang="zh-CN" sz="1665">
                <a:solidFill>
                  <a:schemeClr val="tx1"/>
                </a:solidFill>
                <a:sym typeface="+mn-ea"/>
              </a:rPr>
              <a:t>SecureSQL</a:t>
            </a:r>
            <a:r>
              <a:rPr lang="zh-CN" altLang="en-US" sz="1665">
                <a:solidFill>
                  <a:schemeClr val="tx1"/>
                </a:solidFill>
                <a:sym typeface="+mn-ea"/>
              </a:rPr>
              <a:t>（域外）：通用</a:t>
            </a:r>
            <a:r>
              <a:rPr lang="en-US" altLang="zh-CN" sz="1665">
                <a:solidFill>
                  <a:schemeClr val="tx1"/>
                </a:solidFill>
                <a:sym typeface="+mn-ea"/>
              </a:rPr>
              <a:t> NLIDB </a:t>
            </a:r>
            <a:r>
              <a:rPr lang="zh-CN" altLang="en-US" sz="1665">
                <a:solidFill>
                  <a:schemeClr val="tx1"/>
                </a:solidFill>
                <a:sym typeface="+mn-ea"/>
              </a:rPr>
              <a:t>安全基准，单轮攻击；</a:t>
            </a:r>
            <a:endParaRPr lang="zh-CN" altLang="en-US" sz="1665">
              <a:solidFill>
                <a:schemeClr val="tx1"/>
              </a:solidFill>
              <a:sym typeface="+mn-ea"/>
            </a:endParaRPr>
          </a:p>
          <a:p>
            <a:pPr marL="1428750" lvl="2" indent="-514350">
              <a:buFont typeface="Wingdings" panose="05000000000000000000" charset="0"/>
              <a:buChar char="n"/>
            </a:pPr>
            <a:r>
              <a:rPr lang="en-US" altLang="zh-CN" sz="1665">
                <a:solidFill>
                  <a:schemeClr val="tx1"/>
                </a:solidFill>
                <a:sym typeface="+mn-ea"/>
              </a:rPr>
              <a:t>ShieldSQL</a:t>
            </a:r>
            <a:r>
              <a:rPr lang="zh-CN" altLang="en-US" sz="1665">
                <a:solidFill>
                  <a:schemeClr val="tx1"/>
                </a:solidFill>
                <a:sym typeface="+mn-ea"/>
              </a:rPr>
              <a:t>（本文自建，域内）：多轮攻击，</a:t>
            </a:r>
            <a:r>
              <a:rPr lang="en-US" altLang="zh-CN" sz="1665">
                <a:solidFill>
                  <a:schemeClr val="tx1"/>
                </a:solidFill>
                <a:sym typeface="+mn-ea"/>
              </a:rPr>
              <a:t>9 </a:t>
            </a:r>
            <a:r>
              <a:rPr lang="zh-CN" altLang="en-US" sz="1665">
                <a:solidFill>
                  <a:schemeClr val="tx1"/>
                </a:solidFill>
                <a:sym typeface="+mn-ea"/>
              </a:rPr>
              <a:t>类攻击场景，论文配套基准；</a:t>
            </a:r>
            <a:endParaRPr lang="zh-CN" altLang="en-US" sz="1665">
              <a:solidFill>
                <a:schemeClr val="tx1"/>
              </a:solidFill>
              <a:sym typeface="+mn-ea"/>
            </a:endParaRPr>
          </a:p>
          <a:p>
            <a:pPr marL="971550" lvl="1" indent="-514350">
              <a:buFont typeface="Wingdings" panose="05000000000000000000" charset="0"/>
              <a:buChar char="n"/>
            </a:pPr>
            <a:r>
              <a:rPr lang="zh-CN" altLang="en-US" sz="2000">
                <a:solidFill>
                  <a:schemeClr val="tx1"/>
                </a:solidFill>
                <a:sym typeface="+mn-ea"/>
              </a:rPr>
              <a:t>评价指标</a:t>
            </a:r>
            <a:endParaRPr lang="zh-CN" altLang="en-US" sz="2000">
              <a:solidFill>
                <a:schemeClr val="tx1"/>
              </a:solidFill>
              <a:sym typeface="+mn-ea"/>
            </a:endParaRPr>
          </a:p>
          <a:p>
            <a:pPr marL="1428750" lvl="2" indent="-514350">
              <a:buFont typeface="Wingdings" panose="05000000000000000000" charset="0"/>
              <a:buChar char="n"/>
            </a:pPr>
            <a:r>
              <a:rPr lang="zh-CN" altLang="en-US" sz="1665">
                <a:solidFill>
                  <a:schemeClr val="tx1"/>
                </a:solidFill>
                <a:sym typeface="+mn-ea"/>
              </a:rPr>
              <a:t>安全准确率</a:t>
            </a:r>
            <a:r>
              <a:rPr lang="en-US" altLang="zh-CN" sz="1665">
                <a:solidFill>
                  <a:schemeClr val="tx1"/>
                </a:solidFill>
                <a:sym typeface="+mn-ea"/>
              </a:rPr>
              <a:t> (S)</a:t>
            </a:r>
            <a:r>
              <a:rPr lang="zh-CN" altLang="en-US" sz="1665">
                <a:solidFill>
                  <a:schemeClr val="tx1"/>
                </a:solidFill>
                <a:sym typeface="+mn-ea"/>
              </a:rPr>
              <a:t>：安全判断精度；</a:t>
            </a:r>
            <a:endParaRPr lang="zh-CN" altLang="en-US" sz="1665">
              <a:solidFill>
                <a:schemeClr val="tx1"/>
              </a:solidFill>
              <a:sym typeface="+mn-ea"/>
            </a:endParaRPr>
          </a:p>
          <a:p>
            <a:pPr marL="1428750" lvl="2" indent="-514350">
              <a:buFont typeface="Wingdings" panose="05000000000000000000" charset="0"/>
              <a:buChar char="n"/>
            </a:pPr>
            <a:r>
              <a:rPr lang="zh-CN" altLang="en-US" sz="1665">
                <a:solidFill>
                  <a:schemeClr val="tx1"/>
                </a:solidFill>
                <a:sym typeface="+mn-ea"/>
              </a:rPr>
              <a:t>可靠分数</a:t>
            </a:r>
            <a:r>
              <a:rPr lang="en-US" altLang="zh-CN" sz="1665">
                <a:solidFill>
                  <a:schemeClr val="tx1"/>
                </a:solidFill>
                <a:sym typeface="+mn-ea"/>
              </a:rPr>
              <a:t> (R)</a:t>
            </a:r>
            <a:r>
              <a:rPr lang="zh-CN" altLang="en-US" sz="1665">
                <a:solidFill>
                  <a:schemeClr val="tx1"/>
                </a:solidFill>
                <a:sym typeface="+mn-ea"/>
              </a:rPr>
              <a:t>：综合</a:t>
            </a:r>
            <a:r>
              <a:rPr lang="en-US" altLang="zh-CN" sz="1665">
                <a:solidFill>
                  <a:schemeClr val="tx1"/>
                </a:solidFill>
                <a:sym typeface="+mn-ea"/>
              </a:rPr>
              <a:t> SQL </a:t>
            </a:r>
            <a:r>
              <a:rPr lang="zh-CN" altLang="en-US" sz="1665">
                <a:solidFill>
                  <a:schemeClr val="tx1"/>
                </a:solidFill>
                <a:sym typeface="+mn-ea"/>
              </a:rPr>
              <a:t>可用性</a:t>
            </a:r>
            <a:r>
              <a:rPr lang="en-US" altLang="zh-CN" sz="1665">
                <a:solidFill>
                  <a:schemeClr val="tx1"/>
                </a:solidFill>
                <a:sym typeface="+mn-ea"/>
              </a:rPr>
              <a:t> + </a:t>
            </a:r>
            <a:r>
              <a:rPr lang="zh-CN" altLang="en-US" sz="1665">
                <a:solidFill>
                  <a:schemeClr val="tx1"/>
                </a:solidFill>
                <a:sym typeface="+mn-ea"/>
              </a:rPr>
              <a:t>安全防护，带惩罚机制；</a:t>
            </a:r>
            <a:endParaRPr lang="zh-CN" altLang="en-US" sz="1665">
              <a:solidFill>
                <a:schemeClr val="tx1"/>
              </a:solidFill>
              <a:sym typeface="+mn-ea"/>
            </a:endParaRPr>
          </a:p>
          <a:p>
            <a:pPr marL="971550" lvl="1" indent="-514350">
              <a:buFont typeface="Wingdings" panose="05000000000000000000" charset="0"/>
              <a:buChar char="n"/>
            </a:pPr>
            <a:r>
              <a:rPr lang="zh-CN" altLang="en-US" sz="2000">
                <a:solidFill>
                  <a:schemeClr val="tx1"/>
                </a:solidFill>
                <a:sym typeface="+mn-ea"/>
              </a:rPr>
              <a:t>实验模型</a:t>
            </a:r>
            <a:endParaRPr lang="zh-CN" altLang="en-US" sz="2000">
              <a:solidFill>
                <a:schemeClr val="tx1"/>
              </a:solidFill>
              <a:sym typeface="+mn-ea"/>
            </a:endParaRPr>
          </a:p>
          <a:p>
            <a:pPr marL="1428750" lvl="2" indent="-514350">
              <a:buFont typeface="Wingdings" panose="05000000000000000000" charset="0"/>
              <a:buChar char="n"/>
            </a:pPr>
            <a:r>
              <a:rPr lang="zh-CN" altLang="en-US" sz="1665">
                <a:solidFill>
                  <a:schemeClr val="tx1"/>
                </a:solidFill>
                <a:sym typeface="+mn-ea"/>
              </a:rPr>
              <a:t>基座：</a:t>
            </a:r>
            <a:r>
              <a:rPr lang="en-US" altLang="zh-CN" sz="1665">
                <a:solidFill>
                  <a:schemeClr val="tx1"/>
                </a:solidFill>
                <a:sym typeface="+mn-ea"/>
              </a:rPr>
              <a:t>Llama3-8B</a:t>
            </a:r>
            <a:r>
              <a:rPr lang="zh-CN" altLang="en-US" sz="1665">
                <a:solidFill>
                  <a:schemeClr val="tx1"/>
                </a:solidFill>
                <a:sym typeface="+mn-ea"/>
              </a:rPr>
              <a:t>、</a:t>
            </a:r>
            <a:r>
              <a:rPr lang="en-US" altLang="zh-CN" sz="1665">
                <a:solidFill>
                  <a:schemeClr val="tx1"/>
                </a:solidFill>
                <a:sym typeface="+mn-ea"/>
              </a:rPr>
              <a:t>Qwen2.5-7B</a:t>
            </a:r>
            <a:r>
              <a:rPr lang="zh-CN" altLang="en-US" sz="1665">
                <a:solidFill>
                  <a:schemeClr val="tx1"/>
                </a:solidFill>
                <a:sym typeface="+mn-ea"/>
              </a:rPr>
              <a:t>（轻量化，适配私有化部署）</a:t>
            </a:r>
            <a:endParaRPr lang="zh-CN" altLang="en-US" sz="1665">
              <a:solidFill>
                <a:schemeClr val="tx1"/>
              </a:solidFill>
              <a:sym typeface="+mn-ea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zh-CN" altLang="en-US" dirty="0"/>
              <a:t>实验</a:t>
            </a:r>
            <a:r>
              <a:rPr lang="zh-CN" altLang="en-US" dirty="0"/>
              <a:t>评估</a:t>
            </a:r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 marL="342900" indent="-342900">
              <a:lnSpc>
                <a:spcPct val="110000"/>
              </a:lnSpc>
              <a:spcBef>
                <a:spcPct val="20000"/>
              </a:spcBef>
              <a:buClr>
                <a:schemeClr val="hlink"/>
              </a:buClr>
              <a:buSzPct val="50000"/>
            </a:pPr>
            <a:fld id="{3700298D-0D92-4BAD-A09B-BDA52E8803DB}" type="slidenum">
              <a:rPr lang="en-US" smtClean="0"/>
            </a:fld>
            <a:endParaRPr lang="en-US" dirty="0"/>
          </a:p>
        </p:txBody>
      </p:sp>
      <p:sp>
        <p:nvSpPr>
          <p:cNvPr id="7" name="内容占位符 2"/>
          <p:cNvSpPr>
            <a:spLocks noGrp="1"/>
          </p:cNvSpPr>
          <p:nvPr/>
        </p:nvSpPr>
        <p:spPr>
          <a:xfrm>
            <a:off x="575945" y="716280"/>
            <a:ext cx="4770120" cy="56038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buClr>
                <a:schemeClr val="tx2">
                  <a:lumMod val="60000"/>
                  <a:lumOff val="40000"/>
                </a:schemeClr>
              </a:buClr>
              <a:buFont typeface="Wingdings" panose="05000000000000000000" pitchFamily="2" charset="2"/>
              <a:buChar char=""/>
              <a:defRPr lang="zh-CN" altLang="en-US" sz="28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71550" indent="-51435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>
                  <a:lumMod val="60000"/>
                  <a:lumOff val="40000"/>
                </a:schemeClr>
              </a:buClr>
              <a:buFont typeface="Wingdings" panose="05000000000000000000" pitchFamily="2" charset="2"/>
              <a:buChar char="n"/>
              <a:defRPr lang="zh-CN" altLang="en-US" sz="24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1600" indent="-4572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2">
                  <a:lumMod val="60000"/>
                  <a:lumOff val="40000"/>
                </a:schemeClr>
              </a:buClr>
              <a:buFont typeface="Wingdings" panose="05000000000000000000" pitchFamily="2" charset="2"/>
              <a:buChar char="Ø"/>
              <a:defRPr lang="zh-CN" altLang="en-US" sz="2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2">
                  <a:lumMod val="60000"/>
                  <a:lumOff val="40000"/>
                </a:schemeClr>
              </a:buClr>
              <a:buFont typeface="Wingdings" panose="05000000000000000000" pitchFamily="2" charset="2"/>
              <a:buChar char="ü"/>
              <a:defRPr lang="zh-CN" altLang="en-US" sz="2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2">
                  <a:lumMod val="60000"/>
                  <a:lumOff val="40000"/>
                </a:schemeClr>
              </a:buClr>
              <a:buFont typeface="Arial" panose="020B0604020202090204" pitchFamily="34" charset="0"/>
              <a:buChar char="•"/>
              <a:defRPr lang="zh-CN" altLang="en-US" sz="20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9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9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9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9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sz="2400" b="1" dirty="0">
                <a:solidFill>
                  <a:schemeClr val="tx1"/>
                </a:solidFill>
              </a:rPr>
              <a:t>实验数据</a:t>
            </a:r>
            <a:r>
              <a:rPr sz="2400" b="1" dirty="0">
                <a:solidFill>
                  <a:schemeClr val="tx1"/>
                </a:solidFill>
              </a:rPr>
              <a:t>分析：</a:t>
            </a:r>
            <a:endParaRPr sz="2400" b="1" dirty="0">
              <a:solidFill>
                <a:schemeClr val="tx1"/>
              </a:solidFill>
            </a:endParaRPr>
          </a:p>
          <a:p>
            <a:pPr marL="971550" lvl="1" indent="-514350">
              <a:buFont typeface="Wingdings" panose="05000000000000000000" charset="0"/>
              <a:buChar char="n"/>
            </a:pPr>
            <a:r>
              <a:rPr lang="en-US" altLang="zh-CN" sz="2000">
                <a:solidFill>
                  <a:schemeClr val="tx1"/>
                </a:solidFill>
                <a:sym typeface="+mn-ea"/>
              </a:rPr>
              <a:t>SafeNLIDB </a:t>
            </a:r>
            <a:r>
              <a:rPr lang="zh-CN" altLang="en-US" sz="2000">
                <a:solidFill>
                  <a:schemeClr val="tx1"/>
                </a:solidFill>
                <a:sym typeface="+mn-ea"/>
              </a:rPr>
              <a:t>在安全准确率、可靠分数上全面超越所有基线。轻量化底座模型经优化后，性能反超百亿级大模型、闭源模型，部署成本更低。</a:t>
            </a:r>
            <a:endParaRPr lang="zh-CN" altLang="en-US" sz="2000">
              <a:solidFill>
                <a:schemeClr val="tx1"/>
              </a:solidFill>
              <a:sym typeface="+mn-ea"/>
            </a:endParaRPr>
          </a:p>
          <a:p>
            <a:pPr marL="1428750" lvl="2" indent="-514350">
              <a:buFont typeface="Wingdings" panose="05000000000000000000" charset="0"/>
              <a:buChar char="n"/>
            </a:pPr>
            <a:r>
              <a:rPr lang="zh-CN" altLang="en-US" sz="1665">
                <a:solidFill>
                  <a:schemeClr val="tx1"/>
                </a:solidFill>
                <a:sym typeface="+mn-ea"/>
              </a:rPr>
              <a:t>传统规则方案：对推理攻击防护弱、误报率高；</a:t>
            </a:r>
            <a:endParaRPr lang="zh-CN" altLang="en-US" sz="1665">
              <a:solidFill>
                <a:schemeClr val="tx1"/>
              </a:solidFill>
              <a:sym typeface="+mn-ea"/>
            </a:endParaRPr>
          </a:p>
          <a:p>
            <a:pPr marL="1428750" lvl="2" indent="-514350">
              <a:buFont typeface="Wingdings" panose="05000000000000000000" charset="0"/>
              <a:buChar char="n"/>
            </a:pPr>
            <a:r>
              <a:rPr lang="en-US" altLang="zh-CN" sz="1665">
                <a:solidFill>
                  <a:schemeClr val="tx1"/>
                </a:solidFill>
                <a:sym typeface="+mn-ea"/>
              </a:rPr>
              <a:t>LLM </a:t>
            </a:r>
            <a:r>
              <a:rPr lang="zh-CN" altLang="en-US" sz="1665">
                <a:solidFill>
                  <a:schemeClr val="tx1"/>
                </a:solidFill>
                <a:sym typeface="+mn-ea"/>
              </a:rPr>
              <a:t>智能体：为了安全牺牲</a:t>
            </a:r>
            <a:r>
              <a:rPr lang="en-US" altLang="zh-CN" sz="1665">
                <a:solidFill>
                  <a:schemeClr val="tx1"/>
                </a:solidFill>
                <a:sym typeface="+mn-ea"/>
              </a:rPr>
              <a:t> SQL </a:t>
            </a:r>
            <a:r>
              <a:rPr lang="zh-CN" altLang="en-US" sz="1665">
                <a:solidFill>
                  <a:schemeClr val="tx1"/>
                </a:solidFill>
                <a:sym typeface="+mn-ea"/>
              </a:rPr>
              <a:t>可用性，实用性差；</a:t>
            </a:r>
            <a:endParaRPr lang="zh-CN" altLang="en-US" sz="1665">
              <a:solidFill>
                <a:schemeClr val="tx1"/>
              </a:solidFill>
              <a:sym typeface="+mn-ea"/>
            </a:endParaRPr>
          </a:p>
          <a:p>
            <a:pPr marL="1428750" lvl="2" indent="-514350">
              <a:buFont typeface="Wingdings" panose="05000000000000000000" charset="0"/>
              <a:buChar char="n"/>
            </a:pPr>
            <a:r>
              <a:rPr lang="zh-CN" altLang="en-US" sz="1665">
                <a:solidFill>
                  <a:schemeClr val="tx1"/>
                </a:solidFill>
                <a:sym typeface="+mn-ea"/>
              </a:rPr>
              <a:t>通用大模型：存在固有安全偏见，不同参数量模型表现两极分化，本文框架可有效修正该问题。</a:t>
            </a:r>
            <a:endParaRPr lang="zh-CN" altLang="en-US" sz="1665">
              <a:solidFill>
                <a:schemeClr val="tx1"/>
              </a:solidFill>
              <a:sym typeface="+mn-ea"/>
            </a:endParaRPr>
          </a:p>
          <a:p>
            <a:pPr marL="971550" lvl="1" indent="-514350">
              <a:buFont typeface="Wingdings" panose="05000000000000000000" charset="0"/>
              <a:buChar char="n"/>
            </a:pPr>
            <a:endParaRPr lang="zh-CN" altLang="en-US" sz="2000">
              <a:solidFill>
                <a:schemeClr val="tx1"/>
              </a:solidFill>
              <a:sym typeface="+mn-ea"/>
            </a:endParaRPr>
          </a:p>
        </p:txBody>
      </p:sp>
      <p:pic>
        <p:nvPicPr>
          <p:cNvPr id="6" name="图片 5" descr="截屏2026-06-10 16.11.3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430520" y="1094740"/>
            <a:ext cx="6101080" cy="4510405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zh-CN" altLang="en-US" dirty="0"/>
              <a:t>总结</a:t>
            </a:r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 marL="342900" indent="-342900">
              <a:lnSpc>
                <a:spcPct val="110000"/>
              </a:lnSpc>
              <a:spcBef>
                <a:spcPct val="20000"/>
              </a:spcBef>
              <a:buClr>
                <a:schemeClr val="hlink"/>
              </a:buClr>
              <a:buSzPct val="50000"/>
            </a:pPr>
            <a:fld id="{3700298D-0D92-4BAD-A09B-BDA52E8803DB}" type="slidenum">
              <a:rPr lang="en-US" smtClean="0"/>
            </a:fld>
            <a:endParaRPr lang="en-US" dirty="0"/>
          </a:p>
        </p:txBody>
      </p:sp>
      <p:sp>
        <p:nvSpPr>
          <p:cNvPr id="7" name="内容占位符 2"/>
          <p:cNvSpPr>
            <a:spLocks noGrp="1"/>
          </p:cNvSpPr>
          <p:nvPr/>
        </p:nvSpPr>
        <p:spPr>
          <a:xfrm>
            <a:off x="575310" y="2732405"/>
            <a:ext cx="11040745" cy="2341880"/>
          </a:xfrm>
          <a:prstGeom prst="rect">
            <a:avLst/>
          </a:prstGeom>
        </p:spPr>
        <p:txBody>
          <a:bodyPr vert="horz" lIns="91440" tIns="45720" rIns="91440" bIns="45720" rtlCol="0">
            <a:normAutofit fontScale="90000"/>
          </a:bodyPr>
          <a:lstStyle>
            <a:lvl1pPr marL="228600" indent="-22860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buClr>
                <a:schemeClr val="tx2">
                  <a:lumMod val="60000"/>
                  <a:lumOff val="40000"/>
                </a:schemeClr>
              </a:buClr>
              <a:buFont typeface="Wingdings" panose="05000000000000000000" pitchFamily="2" charset="2"/>
              <a:buChar char=""/>
              <a:defRPr lang="zh-CN" altLang="en-US" sz="28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71550" indent="-51435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>
                  <a:lumMod val="60000"/>
                  <a:lumOff val="40000"/>
                </a:schemeClr>
              </a:buClr>
              <a:buFont typeface="Wingdings" panose="05000000000000000000" pitchFamily="2" charset="2"/>
              <a:buChar char="n"/>
              <a:defRPr lang="zh-CN" altLang="en-US" sz="24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1600" indent="-4572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2">
                  <a:lumMod val="60000"/>
                  <a:lumOff val="40000"/>
                </a:schemeClr>
              </a:buClr>
              <a:buFont typeface="Wingdings" panose="05000000000000000000" pitchFamily="2" charset="2"/>
              <a:buChar char="Ø"/>
              <a:defRPr lang="zh-CN" altLang="en-US" sz="2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2">
                  <a:lumMod val="60000"/>
                  <a:lumOff val="40000"/>
                </a:schemeClr>
              </a:buClr>
              <a:buFont typeface="Wingdings" panose="05000000000000000000" pitchFamily="2" charset="2"/>
              <a:buChar char="ü"/>
              <a:defRPr lang="zh-CN" altLang="en-US" sz="2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2">
                  <a:lumMod val="60000"/>
                  <a:lumOff val="40000"/>
                </a:schemeClr>
              </a:buClr>
              <a:buFont typeface="Arial" panose="020B0604020202090204" pitchFamily="34" charset="0"/>
              <a:buChar char="•"/>
              <a:defRPr lang="zh-CN" altLang="en-US" sz="20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9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9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9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9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sz="2665" b="1" dirty="0">
                <a:solidFill>
                  <a:schemeClr val="tx1"/>
                </a:solidFill>
              </a:rPr>
              <a:t>局限性：</a:t>
            </a:r>
            <a:endParaRPr sz="2665" b="1" dirty="0">
              <a:solidFill>
                <a:schemeClr val="tx1"/>
              </a:solidFill>
            </a:endParaRPr>
          </a:p>
          <a:p>
            <a:pPr marL="971550" lvl="1" indent="-514350">
              <a:buFont typeface="Wingdings" panose="05000000000000000000" charset="0"/>
              <a:buChar char="n"/>
            </a:pPr>
            <a:r>
              <a:rPr lang="zh-CN" altLang="en-US" sz="2000" b="1">
                <a:solidFill>
                  <a:schemeClr val="tx1"/>
                </a:solidFill>
                <a:sym typeface="+mn-ea"/>
              </a:rPr>
              <a:t>合成数据存在天然缺陷</a:t>
            </a:r>
            <a:r>
              <a:rPr lang="en-US" altLang="zh-CN" sz="2000" b="1">
                <a:solidFill>
                  <a:schemeClr val="tx1"/>
                </a:solidFill>
                <a:sym typeface="+mn-ea"/>
              </a:rPr>
              <a:t>:</a:t>
            </a:r>
            <a:r>
              <a:rPr lang="zh-CN" altLang="en-US" sz="2000">
                <a:solidFill>
                  <a:schemeClr val="tx1"/>
                </a:solidFill>
                <a:sym typeface="+mn-ea"/>
              </a:rPr>
              <a:t>框架依靠大模型自动生成攻防样本与混合思维链（</a:t>
            </a:r>
            <a:r>
              <a:rPr lang="en-US" altLang="zh-CN" sz="2000">
                <a:solidFill>
                  <a:schemeClr val="tx1"/>
                </a:solidFill>
                <a:sym typeface="+mn-ea"/>
              </a:rPr>
              <a:t>H-CoT</a:t>
            </a:r>
            <a:r>
              <a:rPr lang="zh-CN" altLang="en-US" sz="2000">
                <a:solidFill>
                  <a:schemeClr val="tx1"/>
                </a:solidFill>
                <a:sym typeface="+mn-ea"/>
              </a:rPr>
              <a:t>），虽然规避了人工标注成本，但受大模型幻觉、固有偏见影响，合成数据和真实企业数据库的线上交互数据存在分布偏差。</a:t>
            </a:r>
            <a:endParaRPr lang="zh-CN" altLang="en-US" sz="2000">
              <a:solidFill>
                <a:schemeClr val="tx1"/>
              </a:solidFill>
              <a:sym typeface="+mn-ea"/>
            </a:endParaRPr>
          </a:p>
          <a:p>
            <a:pPr marL="971550" lvl="1" indent="-514350">
              <a:buFont typeface="Wingdings" panose="05000000000000000000" charset="0"/>
              <a:buChar char="n"/>
            </a:pPr>
            <a:r>
              <a:rPr lang="zh-CN" altLang="en-US" sz="2000" b="1">
                <a:solidFill>
                  <a:schemeClr val="tx1"/>
                </a:solidFill>
                <a:sym typeface="+mn-ea"/>
              </a:rPr>
              <a:t>基准数据集短板</a:t>
            </a:r>
            <a:r>
              <a:rPr lang="en-US" altLang="zh-CN" sz="2000">
                <a:solidFill>
                  <a:schemeClr val="tx1"/>
                </a:solidFill>
                <a:sym typeface="+mn-ea"/>
              </a:rPr>
              <a:t>:</a:t>
            </a:r>
            <a:r>
              <a:rPr lang="zh-CN" altLang="en-US" sz="2000">
                <a:solidFill>
                  <a:schemeClr val="tx1"/>
                </a:solidFill>
                <a:sym typeface="+mn-ea"/>
              </a:rPr>
              <a:t>自建数据集</a:t>
            </a:r>
            <a:r>
              <a:rPr lang="en-US" altLang="zh-CN" sz="2000">
                <a:solidFill>
                  <a:schemeClr val="tx1"/>
                </a:solidFill>
                <a:sym typeface="+mn-ea"/>
              </a:rPr>
              <a:t> ShieldSQL </a:t>
            </a:r>
            <a:r>
              <a:rPr lang="zh-CN" altLang="en-US" sz="2000">
                <a:solidFill>
                  <a:schemeClr val="tx1"/>
                </a:solidFill>
                <a:sym typeface="+mn-ea"/>
              </a:rPr>
              <a:t>虽然补充了多轮攻击，但样本总量（仅</a:t>
            </a:r>
            <a:r>
              <a:rPr lang="en-US" altLang="zh-CN" sz="2000">
                <a:solidFill>
                  <a:schemeClr val="tx1"/>
                </a:solidFill>
                <a:sym typeface="+mn-ea"/>
              </a:rPr>
              <a:t> 540 </a:t>
            </a:r>
            <a:r>
              <a:rPr lang="zh-CN" altLang="en-US" sz="2000">
                <a:solidFill>
                  <a:schemeClr val="tx1"/>
                </a:solidFill>
                <a:sym typeface="+mn-ea"/>
              </a:rPr>
              <a:t>条）偏少，场景丰富度不足。</a:t>
            </a:r>
            <a:endParaRPr lang="zh-CN" altLang="en-US" sz="2000">
              <a:solidFill>
                <a:schemeClr val="tx1"/>
              </a:solidFill>
              <a:sym typeface="+mn-ea"/>
            </a:endParaRPr>
          </a:p>
        </p:txBody>
      </p:sp>
      <p:sp>
        <p:nvSpPr>
          <p:cNvPr id="3" name="内容占位符 2"/>
          <p:cNvSpPr>
            <a:spLocks noGrp="1"/>
          </p:cNvSpPr>
          <p:nvPr/>
        </p:nvSpPr>
        <p:spPr>
          <a:xfrm>
            <a:off x="575945" y="716280"/>
            <a:ext cx="11040745" cy="5603875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20000"/>
          </a:bodyPr>
          <a:lstStyle>
            <a:lvl1pPr marL="228600" indent="-22860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buClr>
                <a:schemeClr val="tx2">
                  <a:lumMod val="60000"/>
                  <a:lumOff val="40000"/>
                </a:schemeClr>
              </a:buClr>
              <a:buFont typeface="Wingdings" panose="05000000000000000000" pitchFamily="2" charset="2"/>
              <a:buChar char=""/>
              <a:defRPr lang="zh-CN" altLang="en-US" sz="28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71550" indent="-51435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>
                  <a:lumMod val="60000"/>
                  <a:lumOff val="40000"/>
                </a:schemeClr>
              </a:buClr>
              <a:buFont typeface="Wingdings" panose="05000000000000000000" pitchFamily="2" charset="2"/>
              <a:buChar char="n"/>
              <a:defRPr lang="zh-CN" altLang="en-US" sz="24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1600" indent="-4572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2">
                  <a:lumMod val="60000"/>
                  <a:lumOff val="40000"/>
                </a:schemeClr>
              </a:buClr>
              <a:buFont typeface="Wingdings" panose="05000000000000000000" pitchFamily="2" charset="2"/>
              <a:buChar char="Ø"/>
              <a:defRPr lang="zh-CN" altLang="en-US" sz="2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2">
                  <a:lumMod val="60000"/>
                  <a:lumOff val="40000"/>
                </a:schemeClr>
              </a:buClr>
              <a:buFont typeface="Wingdings" panose="05000000000000000000" pitchFamily="2" charset="2"/>
              <a:buChar char="ü"/>
              <a:defRPr lang="zh-CN" altLang="en-US" sz="2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2">
                  <a:lumMod val="60000"/>
                  <a:lumOff val="40000"/>
                </a:schemeClr>
              </a:buClr>
              <a:buFont typeface="Arial" panose="020B0604020202090204" pitchFamily="34" charset="0"/>
              <a:buChar char="•"/>
              <a:defRPr lang="zh-CN" altLang="en-US" sz="20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9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9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9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9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sz="2400" b="1" dirty="0">
                <a:solidFill>
                  <a:schemeClr val="tx1"/>
                </a:solidFill>
              </a:rPr>
              <a:t>核心</a:t>
            </a:r>
            <a:r>
              <a:rPr sz="2400" b="1" dirty="0">
                <a:solidFill>
                  <a:schemeClr val="tx1"/>
                </a:solidFill>
              </a:rPr>
              <a:t>贡献：</a:t>
            </a:r>
            <a:endParaRPr sz="2400" b="1" dirty="0">
              <a:solidFill>
                <a:schemeClr val="tx1"/>
              </a:solidFill>
            </a:endParaRPr>
          </a:p>
          <a:p>
            <a:pPr marL="971550" lvl="1" indent="-514350">
              <a:buFont typeface="Wingdings" panose="05000000000000000000" charset="0"/>
              <a:buChar char="n"/>
            </a:pPr>
            <a:r>
              <a:rPr lang="zh-CN" altLang="en-US" sz="2000">
                <a:solidFill>
                  <a:schemeClr val="tx1"/>
                </a:solidFill>
                <a:sym typeface="+mn-ea"/>
              </a:rPr>
              <a:t>提出自动化安全数据流水线，无需人工标注，同时构建新基准</a:t>
            </a:r>
            <a:r>
              <a:rPr lang="en-US" altLang="zh-CN" sz="2000">
                <a:solidFill>
                  <a:schemeClr val="tx1"/>
                </a:solidFill>
                <a:sym typeface="+mn-ea"/>
              </a:rPr>
              <a:t> ShieldSQL</a:t>
            </a:r>
            <a:r>
              <a:rPr lang="zh-CN" altLang="en-US" sz="2000">
                <a:solidFill>
                  <a:schemeClr val="tx1"/>
                </a:solidFill>
                <a:sym typeface="+mn-ea"/>
              </a:rPr>
              <a:t>；</a:t>
            </a:r>
            <a:endParaRPr lang="zh-CN" altLang="en-US" sz="2000">
              <a:solidFill>
                <a:schemeClr val="tx1"/>
              </a:solidFill>
              <a:sym typeface="+mn-ea"/>
            </a:endParaRPr>
          </a:p>
          <a:p>
            <a:pPr marL="971550" lvl="1" indent="-514350">
              <a:buFont typeface="Wingdings" panose="05000000000000000000" charset="0"/>
              <a:buChar char="n"/>
            </a:pPr>
            <a:r>
              <a:rPr lang="zh-CN" altLang="en-US" sz="2000">
                <a:solidFill>
                  <a:schemeClr val="tx1"/>
                </a:solidFill>
                <a:sym typeface="+mn-ea"/>
              </a:rPr>
              <a:t>设计</a:t>
            </a:r>
            <a:r>
              <a:rPr lang="en-US" altLang="zh-CN" sz="2000">
                <a:solidFill>
                  <a:schemeClr val="tx1"/>
                </a:solidFill>
                <a:sym typeface="+mn-ea"/>
              </a:rPr>
              <a:t>APO </a:t>
            </a:r>
            <a:r>
              <a:rPr lang="zh-CN" altLang="en-US" sz="2000">
                <a:solidFill>
                  <a:schemeClr val="tx1"/>
                </a:solidFill>
                <a:sym typeface="+mn-ea"/>
              </a:rPr>
              <a:t>交替偏好优化，解决</a:t>
            </a:r>
            <a:r>
              <a:rPr lang="en-US" altLang="zh-CN" sz="2000">
                <a:solidFill>
                  <a:schemeClr val="tx1"/>
                </a:solidFill>
                <a:sym typeface="+mn-ea"/>
              </a:rPr>
              <a:t> DPO </a:t>
            </a:r>
            <a:r>
              <a:rPr lang="zh-CN" altLang="en-US" sz="2000">
                <a:solidFill>
                  <a:schemeClr val="tx1"/>
                </a:solidFill>
                <a:sym typeface="+mn-ea"/>
              </a:rPr>
              <a:t>多目标优化震荡问题；</a:t>
            </a:r>
            <a:endParaRPr lang="zh-CN" altLang="en-US" sz="2000">
              <a:solidFill>
                <a:schemeClr val="tx1"/>
              </a:solidFill>
              <a:sym typeface="+mn-ea"/>
            </a:endParaRPr>
          </a:p>
          <a:p>
            <a:pPr marL="971550" lvl="1" indent="-514350">
              <a:buFont typeface="Wingdings" panose="05000000000000000000" charset="0"/>
              <a:buChar char="n"/>
            </a:pPr>
            <a:r>
              <a:rPr lang="zh-CN" altLang="en-US" sz="2000">
                <a:solidFill>
                  <a:schemeClr val="tx1"/>
                </a:solidFill>
                <a:sym typeface="+mn-ea"/>
              </a:rPr>
              <a:t>端到端</a:t>
            </a:r>
            <a:r>
              <a:rPr lang="en-US" altLang="zh-CN" sz="2000">
                <a:solidFill>
                  <a:schemeClr val="tx1"/>
                </a:solidFill>
                <a:sym typeface="+mn-ea"/>
              </a:rPr>
              <a:t> SafeNLIDB </a:t>
            </a:r>
            <a:r>
              <a:rPr lang="zh-CN" altLang="en-US" sz="2000">
                <a:solidFill>
                  <a:schemeClr val="tx1"/>
                </a:solidFill>
                <a:sym typeface="+mn-ea"/>
              </a:rPr>
              <a:t>框架，轻量化、可私有化部署，兼顾安全与</a:t>
            </a:r>
            <a:r>
              <a:rPr lang="en-US" altLang="zh-CN" sz="2000">
                <a:solidFill>
                  <a:schemeClr val="tx1"/>
                </a:solidFill>
                <a:sym typeface="+mn-ea"/>
              </a:rPr>
              <a:t> SQL </a:t>
            </a:r>
            <a:r>
              <a:rPr lang="zh-CN" altLang="en-US" sz="2000">
                <a:solidFill>
                  <a:schemeClr val="tx1"/>
                </a:solidFill>
                <a:sym typeface="+mn-ea"/>
              </a:rPr>
              <a:t>可用性。</a:t>
            </a:r>
            <a:endParaRPr lang="zh-CN" altLang="en-US" sz="2000">
              <a:solidFill>
                <a:schemeClr val="tx1"/>
              </a:solidFill>
              <a:sym typeface="+mn-ea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图形 11"/>
          <p:cNvSpPr/>
          <p:nvPr>
            <p:custDataLst>
              <p:tags r:id="rId1"/>
            </p:custDataLst>
          </p:nvPr>
        </p:nvSpPr>
        <p:spPr>
          <a:xfrm>
            <a:off x="5919283" y="3563426"/>
            <a:ext cx="509367" cy="576000"/>
          </a:xfrm>
          <a:custGeom>
            <a:avLst/>
            <a:gdLst>
              <a:gd name="connsiteX0" fmla="*/ 0 w 1638300"/>
              <a:gd name="connsiteY0" fmla="*/ 526733 h 1852612"/>
              <a:gd name="connsiteX1" fmla="*/ 0 w 1638300"/>
              <a:gd name="connsiteY1" fmla="*/ 1325880 h 1852612"/>
              <a:gd name="connsiteX2" fmla="*/ 63818 w 1638300"/>
              <a:gd name="connsiteY2" fmla="*/ 1436370 h 1852612"/>
              <a:gd name="connsiteX3" fmla="*/ 755333 w 1638300"/>
              <a:gd name="connsiteY3" fmla="*/ 1835468 h 1852612"/>
              <a:gd name="connsiteX4" fmla="*/ 882968 w 1638300"/>
              <a:gd name="connsiteY4" fmla="*/ 1835468 h 1852612"/>
              <a:gd name="connsiteX5" fmla="*/ 1574483 w 1638300"/>
              <a:gd name="connsiteY5" fmla="*/ 1436370 h 1852612"/>
              <a:gd name="connsiteX6" fmla="*/ 1638300 w 1638300"/>
              <a:gd name="connsiteY6" fmla="*/ 1325880 h 1852612"/>
              <a:gd name="connsiteX7" fmla="*/ 1638300 w 1638300"/>
              <a:gd name="connsiteY7" fmla="*/ 526733 h 1852612"/>
              <a:gd name="connsiteX8" fmla="*/ 1574483 w 1638300"/>
              <a:gd name="connsiteY8" fmla="*/ 416243 h 1852612"/>
              <a:gd name="connsiteX9" fmla="*/ 882968 w 1638300"/>
              <a:gd name="connsiteY9" fmla="*/ 17145 h 1852612"/>
              <a:gd name="connsiteX10" fmla="*/ 755333 w 1638300"/>
              <a:gd name="connsiteY10" fmla="*/ 17145 h 1852612"/>
              <a:gd name="connsiteX11" fmla="*/ 63818 w 1638300"/>
              <a:gd name="connsiteY11" fmla="*/ 416243 h 1852612"/>
              <a:gd name="connsiteX12" fmla="*/ 0 w 1638300"/>
              <a:gd name="connsiteY12" fmla="*/ 526733 h 18526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638300" h="1852612">
                <a:moveTo>
                  <a:pt x="0" y="526733"/>
                </a:moveTo>
                <a:lnTo>
                  <a:pt x="0" y="1325880"/>
                </a:lnTo>
                <a:cubicBezTo>
                  <a:pt x="0" y="1371600"/>
                  <a:pt x="23813" y="1413510"/>
                  <a:pt x="63818" y="1436370"/>
                </a:cubicBezTo>
                <a:lnTo>
                  <a:pt x="755333" y="1835468"/>
                </a:lnTo>
                <a:cubicBezTo>
                  <a:pt x="794385" y="1858328"/>
                  <a:pt x="842963" y="1858328"/>
                  <a:pt x="882968" y="1835468"/>
                </a:cubicBezTo>
                <a:lnTo>
                  <a:pt x="1574483" y="1436370"/>
                </a:lnTo>
                <a:cubicBezTo>
                  <a:pt x="1613535" y="1413510"/>
                  <a:pt x="1638300" y="1371600"/>
                  <a:pt x="1638300" y="1325880"/>
                </a:cubicBezTo>
                <a:lnTo>
                  <a:pt x="1638300" y="526733"/>
                </a:lnTo>
                <a:cubicBezTo>
                  <a:pt x="1638300" y="481013"/>
                  <a:pt x="1614488" y="439103"/>
                  <a:pt x="1574483" y="416243"/>
                </a:cubicBezTo>
                <a:lnTo>
                  <a:pt x="882968" y="17145"/>
                </a:lnTo>
                <a:cubicBezTo>
                  <a:pt x="843915" y="-5715"/>
                  <a:pt x="795338" y="-5715"/>
                  <a:pt x="755333" y="17145"/>
                </a:cubicBezTo>
                <a:lnTo>
                  <a:pt x="63818" y="416243"/>
                </a:lnTo>
                <a:cubicBezTo>
                  <a:pt x="23813" y="439103"/>
                  <a:pt x="0" y="481013"/>
                  <a:pt x="0" y="526733"/>
                </a:cubicBezTo>
                <a:close/>
              </a:path>
            </a:pathLst>
          </a:custGeom>
          <a:solidFill>
            <a:schemeClr val="bg1"/>
          </a:solidFill>
          <a:ln w="6350" cap="flat" cmpd="sng" algn="ctr">
            <a:solidFill>
              <a:schemeClr val="bg1">
                <a:lumMod val="85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outerShdw blurRad="381000" dist="63500" dir="5400000" algn="t" rotWithShape="0">
              <a:schemeClr val="tx1">
                <a:alpha val="5000"/>
              </a:schemeClr>
            </a:outerShdw>
          </a:effectLst>
        </p:spPr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noAutofit/>
          </a:bodyPr>
          <a:lstStyle/>
          <a:p>
            <a:pPr algn="ctr">
              <a:spcBef>
                <a:spcPts val="0"/>
              </a:spcBef>
              <a:buClr>
                <a:srgbClr val="FFCC00"/>
              </a:buClr>
              <a:buSzPct val="80000"/>
            </a:pPr>
            <a:endParaRPr lang="en-US" altLang="zh-CN" sz="1800" b="1" dirty="0">
              <a:solidFill>
                <a:schemeClr val="tx1"/>
              </a:solidFill>
              <a:cs typeface="+mn-ea"/>
              <a:sym typeface="+mn-lt"/>
            </a:endParaRPr>
          </a:p>
        </p:txBody>
      </p:sp>
      <p:sp>
        <p:nvSpPr>
          <p:cNvPr id="5" name="图形 11"/>
          <p:cNvSpPr/>
          <p:nvPr>
            <p:custDataLst>
              <p:tags r:id="rId2"/>
            </p:custDataLst>
          </p:nvPr>
        </p:nvSpPr>
        <p:spPr>
          <a:xfrm>
            <a:off x="5919283" y="2743840"/>
            <a:ext cx="509367" cy="576000"/>
          </a:xfrm>
          <a:custGeom>
            <a:avLst/>
            <a:gdLst>
              <a:gd name="connsiteX0" fmla="*/ 0 w 1638300"/>
              <a:gd name="connsiteY0" fmla="*/ 526733 h 1852612"/>
              <a:gd name="connsiteX1" fmla="*/ 0 w 1638300"/>
              <a:gd name="connsiteY1" fmla="*/ 1325880 h 1852612"/>
              <a:gd name="connsiteX2" fmla="*/ 63818 w 1638300"/>
              <a:gd name="connsiteY2" fmla="*/ 1436370 h 1852612"/>
              <a:gd name="connsiteX3" fmla="*/ 755333 w 1638300"/>
              <a:gd name="connsiteY3" fmla="*/ 1835468 h 1852612"/>
              <a:gd name="connsiteX4" fmla="*/ 882968 w 1638300"/>
              <a:gd name="connsiteY4" fmla="*/ 1835468 h 1852612"/>
              <a:gd name="connsiteX5" fmla="*/ 1574483 w 1638300"/>
              <a:gd name="connsiteY5" fmla="*/ 1436370 h 1852612"/>
              <a:gd name="connsiteX6" fmla="*/ 1638300 w 1638300"/>
              <a:gd name="connsiteY6" fmla="*/ 1325880 h 1852612"/>
              <a:gd name="connsiteX7" fmla="*/ 1638300 w 1638300"/>
              <a:gd name="connsiteY7" fmla="*/ 526733 h 1852612"/>
              <a:gd name="connsiteX8" fmla="*/ 1574483 w 1638300"/>
              <a:gd name="connsiteY8" fmla="*/ 416243 h 1852612"/>
              <a:gd name="connsiteX9" fmla="*/ 882968 w 1638300"/>
              <a:gd name="connsiteY9" fmla="*/ 17145 h 1852612"/>
              <a:gd name="connsiteX10" fmla="*/ 755333 w 1638300"/>
              <a:gd name="connsiteY10" fmla="*/ 17145 h 1852612"/>
              <a:gd name="connsiteX11" fmla="*/ 63818 w 1638300"/>
              <a:gd name="connsiteY11" fmla="*/ 416243 h 1852612"/>
              <a:gd name="connsiteX12" fmla="*/ 0 w 1638300"/>
              <a:gd name="connsiteY12" fmla="*/ 526733 h 18526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638300" h="1852612">
                <a:moveTo>
                  <a:pt x="0" y="526733"/>
                </a:moveTo>
                <a:lnTo>
                  <a:pt x="0" y="1325880"/>
                </a:lnTo>
                <a:cubicBezTo>
                  <a:pt x="0" y="1371600"/>
                  <a:pt x="23813" y="1413510"/>
                  <a:pt x="63818" y="1436370"/>
                </a:cubicBezTo>
                <a:lnTo>
                  <a:pt x="755333" y="1835468"/>
                </a:lnTo>
                <a:cubicBezTo>
                  <a:pt x="794385" y="1858328"/>
                  <a:pt x="842963" y="1858328"/>
                  <a:pt x="882968" y="1835468"/>
                </a:cubicBezTo>
                <a:lnTo>
                  <a:pt x="1574483" y="1436370"/>
                </a:lnTo>
                <a:cubicBezTo>
                  <a:pt x="1613535" y="1413510"/>
                  <a:pt x="1638300" y="1371600"/>
                  <a:pt x="1638300" y="1325880"/>
                </a:cubicBezTo>
                <a:lnTo>
                  <a:pt x="1638300" y="526733"/>
                </a:lnTo>
                <a:cubicBezTo>
                  <a:pt x="1638300" y="481013"/>
                  <a:pt x="1614488" y="439103"/>
                  <a:pt x="1574483" y="416243"/>
                </a:cubicBezTo>
                <a:lnTo>
                  <a:pt x="882968" y="17145"/>
                </a:lnTo>
                <a:cubicBezTo>
                  <a:pt x="843915" y="-5715"/>
                  <a:pt x="795338" y="-5715"/>
                  <a:pt x="755333" y="17145"/>
                </a:cubicBezTo>
                <a:lnTo>
                  <a:pt x="63818" y="416243"/>
                </a:lnTo>
                <a:cubicBezTo>
                  <a:pt x="23813" y="439103"/>
                  <a:pt x="0" y="481013"/>
                  <a:pt x="0" y="526733"/>
                </a:cubicBezTo>
                <a:close/>
              </a:path>
            </a:pathLst>
          </a:custGeom>
          <a:solidFill>
            <a:schemeClr val="bg1"/>
          </a:solidFill>
          <a:ln w="6350" cap="flat" cmpd="sng" algn="ctr">
            <a:solidFill>
              <a:schemeClr val="bg1">
                <a:lumMod val="85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outerShdw blurRad="381000" dist="63500" dir="5400000" algn="t" rotWithShape="0">
              <a:schemeClr val="tx1">
                <a:alpha val="5000"/>
              </a:schemeClr>
            </a:outerShdw>
          </a:effectLst>
        </p:spPr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noAutofit/>
          </a:bodyPr>
          <a:lstStyle/>
          <a:p>
            <a:pPr algn="ctr">
              <a:spcBef>
                <a:spcPts val="0"/>
              </a:spcBef>
              <a:buClr>
                <a:srgbClr val="FFCC00"/>
              </a:buClr>
              <a:buSzPct val="80000"/>
            </a:pPr>
            <a:endParaRPr lang="en-US" altLang="zh-CN" sz="1800" b="1" dirty="0">
              <a:solidFill>
                <a:schemeClr val="tx1"/>
              </a:solidFill>
              <a:cs typeface="+mn-ea"/>
              <a:sym typeface="+mn-lt"/>
            </a:endParaRPr>
          </a:p>
        </p:txBody>
      </p:sp>
      <p:sp>
        <p:nvSpPr>
          <p:cNvPr id="7" name="Rectangle 6"/>
          <p:cNvSpPr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6524767" y="1947155"/>
            <a:ext cx="3776520" cy="5042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fontAlgn="base">
              <a:spcBef>
                <a:spcPct val="20000"/>
              </a:spcBef>
              <a:spcAft>
                <a:spcPct val="0"/>
              </a:spcAft>
              <a:buClr>
                <a:srgbClr val="003399"/>
              </a:buClr>
            </a:pPr>
            <a:r>
              <a:rPr lang="zh-CN" altLang="en-US" sz="2800" dirty="0">
                <a:solidFill>
                  <a:schemeClr val="tx1">
                    <a:lumMod val="65000"/>
                    <a:lumOff val="35000"/>
                  </a:schemeClr>
                </a:solidFill>
                <a:cs typeface="+mn-ea"/>
                <a:sym typeface="+mn-lt"/>
              </a:rPr>
              <a:t>背景</a:t>
            </a:r>
            <a:r>
              <a:rPr lang="zh-CN" altLang="en-US" sz="2800" dirty="0">
                <a:solidFill>
                  <a:schemeClr val="tx1">
                    <a:lumMod val="65000"/>
                    <a:lumOff val="35000"/>
                  </a:schemeClr>
                </a:solidFill>
                <a:cs typeface="+mn-ea"/>
                <a:sym typeface="+mn-lt"/>
              </a:rPr>
              <a:t>介绍</a:t>
            </a:r>
            <a:endParaRPr lang="zh-CN" altLang="en-US" sz="2800" dirty="0">
              <a:solidFill>
                <a:schemeClr val="tx1">
                  <a:lumMod val="65000"/>
                  <a:lumOff val="35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8" name="Rectangle 6"/>
          <p:cNvSpPr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6524766" y="2781086"/>
            <a:ext cx="3776521" cy="5042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fontAlgn="base">
              <a:spcBef>
                <a:spcPct val="20000"/>
              </a:spcBef>
              <a:spcAft>
                <a:spcPct val="0"/>
              </a:spcAft>
              <a:buClr>
                <a:srgbClr val="003399"/>
              </a:buClr>
            </a:pPr>
            <a:r>
              <a:rPr lang="zh-CN" altLang="en-US" sz="2800" dirty="0">
                <a:solidFill>
                  <a:schemeClr val="tx1">
                    <a:lumMod val="65000"/>
                    <a:lumOff val="35000"/>
                  </a:schemeClr>
                </a:solidFill>
                <a:cs typeface="+mn-ea"/>
                <a:sym typeface="+mn-lt"/>
              </a:rPr>
              <a:t>论文</a:t>
            </a:r>
            <a:r>
              <a:rPr lang="zh-CN" altLang="en-US" sz="2800" dirty="0">
                <a:solidFill>
                  <a:schemeClr val="tx1">
                    <a:lumMod val="65000"/>
                    <a:lumOff val="35000"/>
                  </a:schemeClr>
                </a:solidFill>
                <a:cs typeface="+mn-ea"/>
                <a:sym typeface="+mn-lt"/>
              </a:rPr>
              <a:t>方法</a:t>
            </a:r>
            <a:endParaRPr lang="zh-CN" altLang="en-US" sz="2800" dirty="0">
              <a:solidFill>
                <a:schemeClr val="tx1">
                  <a:lumMod val="65000"/>
                  <a:lumOff val="35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9" name="Rectangle 6"/>
          <p:cNvSpPr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6520643" y="3563426"/>
            <a:ext cx="3456806" cy="5042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fontAlgn="base">
              <a:spcBef>
                <a:spcPct val="20000"/>
              </a:spcBef>
              <a:spcAft>
                <a:spcPct val="0"/>
              </a:spcAft>
              <a:buClr>
                <a:srgbClr val="003399"/>
              </a:buClr>
            </a:pPr>
            <a:r>
              <a:rPr lang="zh-CN" altLang="en-US" sz="2800" dirty="0">
                <a:solidFill>
                  <a:schemeClr val="tx1">
                    <a:lumMod val="65000"/>
                    <a:lumOff val="35000"/>
                  </a:schemeClr>
                </a:solidFill>
                <a:cs typeface="+mn-ea"/>
                <a:sym typeface="+mn-lt"/>
              </a:rPr>
              <a:t>实验</a:t>
            </a:r>
            <a:r>
              <a:rPr lang="zh-CN" altLang="en-US" sz="2800" dirty="0">
                <a:solidFill>
                  <a:schemeClr val="tx1">
                    <a:lumMod val="65000"/>
                    <a:lumOff val="35000"/>
                  </a:schemeClr>
                </a:solidFill>
                <a:cs typeface="+mn-ea"/>
                <a:sym typeface="+mn-lt"/>
              </a:rPr>
              <a:t>评估</a:t>
            </a:r>
            <a:endParaRPr lang="zh-CN" altLang="en-US" sz="2800" dirty="0">
              <a:solidFill>
                <a:schemeClr val="tx1">
                  <a:lumMod val="65000"/>
                  <a:lumOff val="35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12" name="图形 2"/>
          <p:cNvSpPr/>
          <p:nvPr>
            <p:custDataLst>
              <p:tags r:id="rId6"/>
            </p:custDataLst>
          </p:nvPr>
        </p:nvSpPr>
        <p:spPr>
          <a:xfrm>
            <a:off x="6084447" y="3731208"/>
            <a:ext cx="174402" cy="240436"/>
          </a:xfrm>
          <a:custGeom>
            <a:avLst/>
            <a:gdLst>
              <a:gd name="connsiteX0" fmla="*/ 219561 w 257299"/>
              <a:gd name="connsiteY0" fmla="*/ 37696 h 354722"/>
              <a:gd name="connsiteX1" fmla="*/ 128545 w 257299"/>
              <a:gd name="connsiteY1" fmla="*/ 0 h 354722"/>
              <a:gd name="connsiteX2" fmla="*/ 0 w 257299"/>
              <a:gd name="connsiteY2" fmla="*/ 128754 h 354722"/>
              <a:gd name="connsiteX3" fmla="*/ 63456 w 257299"/>
              <a:gd name="connsiteY3" fmla="*/ 239665 h 354722"/>
              <a:gd name="connsiteX4" fmla="*/ 63456 w 257299"/>
              <a:gd name="connsiteY4" fmla="*/ 317404 h 354722"/>
              <a:gd name="connsiteX5" fmla="*/ 99895 w 257299"/>
              <a:gd name="connsiteY5" fmla="*/ 354723 h 354722"/>
              <a:gd name="connsiteX6" fmla="*/ 157361 w 257299"/>
              <a:gd name="connsiteY6" fmla="*/ 354723 h 354722"/>
              <a:gd name="connsiteX7" fmla="*/ 194178 w 257299"/>
              <a:gd name="connsiteY7" fmla="*/ 317404 h 354722"/>
              <a:gd name="connsiteX8" fmla="*/ 194178 w 257299"/>
              <a:gd name="connsiteY8" fmla="*/ 239581 h 354722"/>
              <a:gd name="connsiteX9" fmla="*/ 257299 w 257299"/>
              <a:gd name="connsiteY9" fmla="*/ 128712 h 354722"/>
              <a:gd name="connsiteX10" fmla="*/ 219561 w 257299"/>
              <a:gd name="connsiteY10" fmla="*/ 37696 h 354722"/>
              <a:gd name="connsiteX11" fmla="*/ 157403 w 257299"/>
              <a:gd name="connsiteY11" fmla="*/ 326869 h 354722"/>
              <a:gd name="connsiteX12" fmla="*/ 99979 w 257299"/>
              <a:gd name="connsiteY12" fmla="*/ 326869 h 354722"/>
              <a:gd name="connsiteX13" fmla="*/ 91183 w 257299"/>
              <a:gd name="connsiteY13" fmla="*/ 317404 h 354722"/>
              <a:gd name="connsiteX14" fmla="*/ 91183 w 257299"/>
              <a:gd name="connsiteY14" fmla="*/ 295037 h 354722"/>
              <a:gd name="connsiteX15" fmla="*/ 166618 w 257299"/>
              <a:gd name="connsiteY15" fmla="*/ 295037 h 354722"/>
              <a:gd name="connsiteX16" fmla="*/ 166618 w 257299"/>
              <a:gd name="connsiteY16" fmla="*/ 317404 h 354722"/>
              <a:gd name="connsiteX17" fmla="*/ 157403 w 257299"/>
              <a:gd name="connsiteY17" fmla="*/ 326869 h 354722"/>
              <a:gd name="connsiteX18" fmla="*/ 174115 w 257299"/>
              <a:gd name="connsiteY18" fmla="*/ 218932 h 354722"/>
              <a:gd name="connsiteX19" fmla="*/ 166576 w 257299"/>
              <a:gd name="connsiteY19" fmla="*/ 231330 h 354722"/>
              <a:gd name="connsiteX20" fmla="*/ 166576 w 257299"/>
              <a:gd name="connsiteY20" fmla="*/ 267351 h 354722"/>
              <a:gd name="connsiteX21" fmla="*/ 143121 w 257299"/>
              <a:gd name="connsiteY21" fmla="*/ 267351 h 354722"/>
              <a:gd name="connsiteX22" fmla="*/ 143121 w 257299"/>
              <a:gd name="connsiteY22" fmla="*/ 178723 h 354722"/>
              <a:gd name="connsiteX23" fmla="*/ 176670 w 257299"/>
              <a:gd name="connsiteY23" fmla="*/ 178723 h 354722"/>
              <a:gd name="connsiteX24" fmla="*/ 190534 w 257299"/>
              <a:gd name="connsiteY24" fmla="*/ 164901 h 354722"/>
              <a:gd name="connsiteX25" fmla="*/ 176670 w 257299"/>
              <a:gd name="connsiteY25" fmla="*/ 151079 h 354722"/>
              <a:gd name="connsiteX26" fmla="*/ 81173 w 257299"/>
              <a:gd name="connsiteY26" fmla="*/ 151079 h 354722"/>
              <a:gd name="connsiteX27" fmla="*/ 67309 w 257299"/>
              <a:gd name="connsiteY27" fmla="*/ 164901 h 354722"/>
              <a:gd name="connsiteX28" fmla="*/ 81173 w 257299"/>
              <a:gd name="connsiteY28" fmla="*/ 178723 h 354722"/>
              <a:gd name="connsiteX29" fmla="*/ 115267 w 257299"/>
              <a:gd name="connsiteY29" fmla="*/ 178723 h 354722"/>
              <a:gd name="connsiteX30" fmla="*/ 115267 w 257299"/>
              <a:gd name="connsiteY30" fmla="*/ 267351 h 354722"/>
              <a:gd name="connsiteX31" fmla="*/ 91183 w 257299"/>
              <a:gd name="connsiteY31" fmla="*/ 267351 h 354722"/>
              <a:gd name="connsiteX32" fmla="*/ 91183 w 257299"/>
              <a:gd name="connsiteY32" fmla="*/ 231372 h 354722"/>
              <a:gd name="connsiteX33" fmla="*/ 83351 w 257299"/>
              <a:gd name="connsiteY33" fmla="*/ 218974 h 354722"/>
              <a:gd name="connsiteX34" fmla="*/ 27644 w 257299"/>
              <a:gd name="connsiteY34" fmla="*/ 128712 h 354722"/>
              <a:gd name="connsiteX35" fmla="*/ 128629 w 257299"/>
              <a:gd name="connsiteY35" fmla="*/ 27644 h 354722"/>
              <a:gd name="connsiteX36" fmla="*/ 229697 w 257299"/>
              <a:gd name="connsiteY36" fmla="*/ 128712 h 354722"/>
              <a:gd name="connsiteX37" fmla="*/ 174115 w 257299"/>
              <a:gd name="connsiteY37" fmla="*/ 218932 h 3547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257299" h="354722">
                <a:moveTo>
                  <a:pt x="219561" y="37696"/>
                </a:moveTo>
                <a:cubicBezTo>
                  <a:pt x="195267" y="13361"/>
                  <a:pt x="162932" y="0"/>
                  <a:pt x="128545" y="0"/>
                </a:cubicBezTo>
                <a:cubicBezTo>
                  <a:pt x="57591" y="0"/>
                  <a:pt x="0" y="57759"/>
                  <a:pt x="0" y="128754"/>
                </a:cubicBezTo>
                <a:cubicBezTo>
                  <a:pt x="0" y="175037"/>
                  <a:pt x="23874" y="216754"/>
                  <a:pt x="63456" y="239665"/>
                </a:cubicBezTo>
                <a:lnTo>
                  <a:pt x="63456" y="317404"/>
                </a:lnTo>
                <a:cubicBezTo>
                  <a:pt x="63456" y="338011"/>
                  <a:pt x="79623" y="354723"/>
                  <a:pt x="99895" y="354723"/>
                </a:cubicBezTo>
                <a:lnTo>
                  <a:pt x="157361" y="354723"/>
                </a:lnTo>
                <a:cubicBezTo>
                  <a:pt x="177508" y="354723"/>
                  <a:pt x="194178" y="337969"/>
                  <a:pt x="194178" y="317404"/>
                </a:cubicBezTo>
                <a:lnTo>
                  <a:pt x="194178" y="239581"/>
                </a:lnTo>
                <a:cubicBezTo>
                  <a:pt x="233592" y="216670"/>
                  <a:pt x="257299" y="174953"/>
                  <a:pt x="257299" y="128712"/>
                </a:cubicBezTo>
                <a:cubicBezTo>
                  <a:pt x="257383" y="94325"/>
                  <a:pt x="243896" y="62031"/>
                  <a:pt x="219561" y="37696"/>
                </a:cubicBezTo>
                <a:close/>
                <a:moveTo>
                  <a:pt x="157403" y="326869"/>
                </a:moveTo>
                <a:lnTo>
                  <a:pt x="99979" y="326869"/>
                </a:lnTo>
                <a:cubicBezTo>
                  <a:pt x="95037" y="326869"/>
                  <a:pt x="91183" y="322639"/>
                  <a:pt x="91183" y="317404"/>
                </a:cubicBezTo>
                <a:lnTo>
                  <a:pt x="91183" y="295037"/>
                </a:lnTo>
                <a:lnTo>
                  <a:pt x="166618" y="295037"/>
                </a:lnTo>
                <a:lnTo>
                  <a:pt x="166618" y="317404"/>
                </a:lnTo>
                <a:cubicBezTo>
                  <a:pt x="166576" y="322639"/>
                  <a:pt x="162220" y="326869"/>
                  <a:pt x="157403" y="326869"/>
                </a:cubicBezTo>
                <a:close/>
                <a:moveTo>
                  <a:pt x="174115" y="218932"/>
                </a:moveTo>
                <a:cubicBezTo>
                  <a:pt x="169424" y="221278"/>
                  <a:pt x="166576" y="226094"/>
                  <a:pt x="166576" y="231330"/>
                </a:cubicBezTo>
                <a:lnTo>
                  <a:pt x="166576" y="267351"/>
                </a:lnTo>
                <a:lnTo>
                  <a:pt x="143121" y="267351"/>
                </a:lnTo>
                <a:lnTo>
                  <a:pt x="143121" y="178723"/>
                </a:lnTo>
                <a:lnTo>
                  <a:pt x="176670" y="178723"/>
                </a:lnTo>
                <a:cubicBezTo>
                  <a:pt x="184335" y="178723"/>
                  <a:pt x="190534" y="172524"/>
                  <a:pt x="190534" y="164901"/>
                </a:cubicBezTo>
                <a:cubicBezTo>
                  <a:pt x="190534" y="157278"/>
                  <a:pt x="184335" y="151079"/>
                  <a:pt x="176670" y="151079"/>
                </a:cubicBezTo>
                <a:lnTo>
                  <a:pt x="81173" y="151079"/>
                </a:lnTo>
                <a:cubicBezTo>
                  <a:pt x="73508" y="151079"/>
                  <a:pt x="67309" y="157278"/>
                  <a:pt x="67309" y="164901"/>
                </a:cubicBezTo>
                <a:cubicBezTo>
                  <a:pt x="67309" y="172524"/>
                  <a:pt x="73508" y="178723"/>
                  <a:pt x="81173" y="178723"/>
                </a:cubicBezTo>
                <a:lnTo>
                  <a:pt x="115267" y="178723"/>
                </a:lnTo>
                <a:lnTo>
                  <a:pt x="115267" y="267351"/>
                </a:lnTo>
                <a:lnTo>
                  <a:pt x="91183" y="267351"/>
                </a:lnTo>
                <a:lnTo>
                  <a:pt x="91183" y="231372"/>
                </a:lnTo>
                <a:cubicBezTo>
                  <a:pt x="91183" y="226094"/>
                  <a:pt x="88042" y="221320"/>
                  <a:pt x="83351" y="218974"/>
                </a:cubicBezTo>
                <a:cubicBezTo>
                  <a:pt x="49047" y="201927"/>
                  <a:pt x="27644" y="167330"/>
                  <a:pt x="27644" y="128712"/>
                </a:cubicBezTo>
                <a:cubicBezTo>
                  <a:pt x="27644" y="73005"/>
                  <a:pt x="72921" y="27644"/>
                  <a:pt x="128629" y="27644"/>
                </a:cubicBezTo>
                <a:cubicBezTo>
                  <a:pt x="184335" y="27644"/>
                  <a:pt x="229697" y="72964"/>
                  <a:pt x="229697" y="128712"/>
                </a:cubicBezTo>
                <a:cubicBezTo>
                  <a:pt x="229655" y="167330"/>
                  <a:pt x="208419" y="201885"/>
                  <a:pt x="174115" y="218932"/>
                </a:cubicBezTo>
                <a:close/>
              </a:path>
            </a:pathLst>
          </a:custGeom>
          <a:solidFill>
            <a:schemeClr val="bg1">
              <a:lumMod val="65000"/>
            </a:schemeClr>
          </a:solidFill>
          <a:ln w="409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endParaRPr lang="zh-CN" altLang="en-US"/>
          </a:p>
        </p:txBody>
      </p:sp>
      <p:sp>
        <p:nvSpPr>
          <p:cNvPr id="14" name="任意多边形: 形状 37"/>
          <p:cNvSpPr/>
          <p:nvPr>
            <p:custDataLst>
              <p:tags r:id="rId7"/>
            </p:custDataLst>
          </p:nvPr>
        </p:nvSpPr>
        <p:spPr>
          <a:xfrm>
            <a:off x="6041233" y="2899109"/>
            <a:ext cx="265466" cy="265463"/>
          </a:xfrm>
          <a:custGeom>
            <a:avLst/>
            <a:gdLst>
              <a:gd name="connsiteX0" fmla="*/ 184040 w 366717"/>
              <a:gd name="connsiteY0" fmla="*/ 157687 h 366713"/>
              <a:gd name="connsiteX1" fmla="*/ 157961 w 366717"/>
              <a:gd name="connsiteY1" fmla="*/ 183766 h 366713"/>
              <a:gd name="connsiteX2" fmla="*/ 184040 w 366717"/>
              <a:gd name="connsiteY2" fmla="*/ 209845 h 366713"/>
              <a:gd name="connsiteX3" fmla="*/ 210119 w 366717"/>
              <a:gd name="connsiteY3" fmla="*/ 183766 h 366713"/>
              <a:gd name="connsiteX4" fmla="*/ 184040 w 366717"/>
              <a:gd name="connsiteY4" fmla="*/ 157687 h 366713"/>
              <a:gd name="connsiteX5" fmla="*/ 184040 w 366717"/>
              <a:gd name="connsiteY5" fmla="*/ 131497 h 366713"/>
              <a:gd name="connsiteX6" fmla="*/ 236313 w 366717"/>
              <a:gd name="connsiteY6" fmla="*/ 183770 h 366713"/>
              <a:gd name="connsiteX7" fmla="*/ 184040 w 366717"/>
              <a:gd name="connsiteY7" fmla="*/ 236043 h 366713"/>
              <a:gd name="connsiteX8" fmla="*/ 131767 w 366717"/>
              <a:gd name="connsiteY8" fmla="*/ 183770 h 366713"/>
              <a:gd name="connsiteX9" fmla="*/ 184040 w 366717"/>
              <a:gd name="connsiteY9" fmla="*/ 131497 h 366713"/>
              <a:gd name="connsiteX10" fmla="*/ 196449 w 366717"/>
              <a:gd name="connsiteY10" fmla="*/ 63651 h 366713"/>
              <a:gd name="connsiteX11" fmla="*/ 196449 w 366717"/>
              <a:gd name="connsiteY11" fmla="*/ 95828 h 366713"/>
              <a:gd name="connsiteX12" fmla="*/ 192168 w 366717"/>
              <a:gd name="connsiteY12" fmla="*/ 99692 h 366713"/>
              <a:gd name="connsiteX13" fmla="*/ 174606 w 366717"/>
              <a:gd name="connsiteY13" fmla="*/ 99827 h 366713"/>
              <a:gd name="connsiteX14" fmla="*/ 170259 w 366717"/>
              <a:gd name="connsiteY14" fmla="*/ 95967 h 366713"/>
              <a:gd name="connsiteX15" fmla="*/ 170259 w 366717"/>
              <a:gd name="connsiteY15" fmla="*/ 63802 h 366713"/>
              <a:gd name="connsiteX16" fmla="*/ 64040 w 366717"/>
              <a:gd name="connsiteY16" fmla="*/ 170263 h 366713"/>
              <a:gd name="connsiteX17" fmla="*/ 96205 w 366717"/>
              <a:gd name="connsiteY17" fmla="*/ 170263 h 366713"/>
              <a:gd name="connsiteX18" fmla="*/ 100064 w 366717"/>
              <a:gd name="connsiteY18" fmla="*/ 174602 h 366713"/>
              <a:gd name="connsiteX19" fmla="*/ 99565 w 366717"/>
              <a:gd name="connsiteY19" fmla="*/ 183770 h 366713"/>
              <a:gd name="connsiteX20" fmla="*/ 99982 w 366717"/>
              <a:gd name="connsiteY20" fmla="*/ 192168 h 366713"/>
              <a:gd name="connsiteX21" fmla="*/ 96119 w 366717"/>
              <a:gd name="connsiteY21" fmla="*/ 196457 h 366713"/>
              <a:gd name="connsiteX22" fmla="*/ 63950 w 366717"/>
              <a:gd name="connsiteY22" fmla="*/ 196457 h 366713"/>
              <a:gd name="connsiteX23" fmla="*/ 170263 w 366717"/>
              <a:gd name="connsiteY23" fmla="*/ 303741 h 366713"/>
              <a:gd name="connsiteX24" fmla="*/ 170263 w 366717"/>
              <a:gd name="connsiteY24" fmla="*/ 271576 h 366713"/>
              <a:gd name="connsiteX25" fmla="*/ 174610 w 366717"/>
              <a:gd name="connsiteY25" fmla="*/ 267717 h 366713"/>
              <a:gd name="connsiteX26" fmla="*/ 192172 w 366717"/>
              <a:gd name="connsiteY26" fmla="*/ 267852 h 366713"/>
              <a:gd name="connsiteX27" fmla="*/ 196453 w 366717"/>
              <a:gd name="connsiteY27" fmla="*/ 271715 h 366713"/>
              <a:gd name="connsiteX28" fmla="*/ 196453 w 366717"/>
              <a:gd name="connsiteY28" fmla="*/ 303893 h 366713"/>
              <a:gd name="connsiteX29" fmla="*/ 304130 w 366717"/>
              <a:gd name="connsiteY29" fmla="*/ 196461 h 366713"/>
              <a:gd name="connsiteX30" fmla="*/ 271961 w 366717"/>
              <a:gd name="connsiteY30" fmla="*/ 196461 h 366713"/>
              <a:gd name="connsiteX31" fmla="*/ 268097 w 366717"/>
              <a:gd name="connsiteY31" fmla="*/ 192172 h 366713"/>
              <a:gd name="connsiteX32" fmla="*/ 268515 w 366717"/>
              <a:gd name="connsiteY32" fmla="*/ 183774 h 366713"/>
              <a:gd name="connsiteX33" fmla="*/ 268015 w 366717"/>
              <a:gd name="connsiteY33" fmla="*/ 174606 h 366713"/>
              <a:gd name="connsiteX34" fmla="*/ 271875 w 366717"/>
              <a:gd name="connsiteY34" fmla="*/ 170268 h 366713"/>
              <a:gd name="connsiteX35" fmla="*/ 304036 w 366717"/>
              <a:gd name="connsiteY35" fmla="*/ 170268 h 366713"/>
              <a:gd name="connsiteX36" fmla="*/ 196449 w 366717"/>
              <a:gd name="connsiteY36" fmla="*/ 63651 h 366713"/>
              <a:gd name="connsiteX37" fmla="*/ 174148 w 366717"/>
              <a:gd name="connsiteY37" fmla="*/ 0 h 366713"/>
              <a:gd name="connsiteX38" fmla="*/ 192565 w 366717"/>
              <a:gd name="connsiteY38" fmla="*/ 0 h 366713"/>
              <a:gd name="connsiteX39" fmla="*/ 196453 w 366717"/>
              <a:gd name="connsiteY39" fmla="*/ 3888 h 366713"/>
              <a:gd name="connsiteX40" fmla="*/ 196453 w 366717"/>
              <a:gd name="connsiteY40" fmla="*/ 37334 h 366713"/>
              <a:gd name="connsiteX41" fmla="*/ 241244 w 366717"/>
              <a:gd name="connsiteY41" fmla="*/ 48364 h 366713"/>
              <a:gd name="connsiteX42" fmla="*/ 287951 w 366717"/>
              <a:gd name="connsiteY42" fmla="*/ 79854 h 366713"/>
              <a:gd name="connsiteX43" fmla="*/ 319441 w 366717"/>
              <a:gd name="connsiteY43" fmla="*/ 126561 h 366713"/>
              <a:gd name="connsiteX44" fmla="*/ 330377 w 366717"/>
              <a:gd name="connsiteY44" fmla="*/ 170259 h 366713"/>
              <a:gd name="connsiteX45" fmla="*/ 362828 w 366717"/>
              <a:gd name="connsiteY45" fmla="*/ 170259 h 366713"/>
              <a:gd name="connsiteX46" fmla="*/ 366717 w 366717"/>
              <a:gd name="connsiteY46" fmla="*/ 174148 h 366713"/>
              <a:gd name="connsiteX47" fmla="*/ 366717 w 366717"/>
              <a:gd name="connsiteY47" fmla="*/ 192565 h 366713"/>
              <a:gd name="connsiteX48" fmla="*/ 362828 w 366717"/>
              <a:gd name="connsiteY48" fmla="*/ 196453 h 366713"/>
              <a:gd name="connsiteX49" fmla="*/ 330446 w 366717"/>
              <a:gd name="connsiteY49" fmla="*/ 196453 h 366713"/>
              <a:gd name="connsiteX50" fmla="*/ 319441 w 366717"/>
              <a:gd name="connsiteY50" fmla="*/ 240970 h 366713"/>
              <a:gd name="connsiteX51" fmla="*/ 287951 w 366717"/>
              <a:gd name="connsiteY51" fmla="*/ 287677 h 366713"/>
              <a:gd name="connsiteX52" fmla="*/ 241244 w 366717"/>
              <a:gd name="connsiteY52" fmla="*/ 319167 h 366713"/>
              <a:gd name="connsiteX53" fmla="*/ 196453 w 366717"/>
              <a:gd name="connsiteY53" fmla="*/ 330197 h 366713"/>
              <a:gd name="connsiteX54" fmla="*/ 196453 w 366717"/>
              <a:gd name="connsiteY54" fmla="*/ 362824 h 366713"/>
              <a:gd name="connsiteX55" fmla="*/ 192565 w 366717"/>
              <a:gd name="connsiteY55" fmla="*/ 366713 h 366713"/>
              <a:gd name="connsiteX56" fmla="*/ 174148 w 366717"/>
              <a:gd name="connsiteY56" fmla="*/ 366713 h 366713"/>
              <a:gd name="connsiteX57" fmla="*/ 170259 w 366717"/>
              <a:gd name="connsiteY57" fmla="*/ 362824 h 366713"/>
              <a:gd name="connsiteX58" fmla="*/ 170259 w 366717"/>
              <a:gd name="connsiteY58" fmla="*/ 330078 h 366713"/>
              <a:gd name="connsiteX59" fmla="*/ 126835 w 366717"/>
              <a:gd name="connsiteY59" fmla="*/ 319167 h 366713"/>
              <a:gd name="connsiteX60" fmla="*/ 80128 w 366717"/>
              <a:gd name="connsiteY60" fmla="*/ 287677 h 366713"/>
              <a:gd name="connsiteX61" fmla="*/ 48639 w 366717"/>
              <a:gd name="connsiteY61" fmla="*/ 240970 h 366713"/>
              <a:gd name="connsiteX62" fmla="*/ 37633 w 366717"/>
              <a:gd name="connsiteY62" fmla="*/ 196453 h 366713"/>
              <a:gd name="connsiteX63" fmla="*/ 3888 w 366717"/>
              <a:gd name="connsiteY63" fmla="*/ 196453 h 366713"/>
              <a:gd name="connsiteX64" fmla="*/ 0 w 366717"/>
              <a:gd name="connsiteY64" fmla="*/ 192565 h 366713"/>
              <a:gd name="connsiteX65" fmla="*/ 0 w 366717"/>
              <a:gd name="connsiteY65" fmla="*/ 174148 h 366713"/>
              <a:gd name="connsiteX66" fmla="*/ 3888 w 366717"/>
              <a:gd name="connsiteY66" fmla="*/ 170259 h 366713"/>
              <a:gd name="connsiteX67" fmla="*/ 37703 w 366717"/>
              <a:gd name="connsiteY67" fmla="*/ 170259 h 366713"/>
              <a:gd name="connsiteX68" fmla="*/ 48639 w 366717"/>
              <a:gd name="connsiteY68" fmla="*/ 126561 h 366713"/>
              <a:gd name="connsiteX69" fmla="*/ 80128 w 366717"/>
              <a:gd name="connsiteY69" fmla="*/ 79854 h 366713"/>
              <a:gd name="connsiteX70" fmla="*/ 126835 w 366717"/>
              <a:gd name="connsiteY70" fmla="*/ 48364 h 366713"/>
              <a:gd name="connsiteX71" fmla="*/ 170259 w 366717"/>
              <a:gd name="connsiteY71" fmla="*/ 37453 h 366713"/>
              <a:gd name="connsiteX72" fmla="*/ 170259 w 366717"/>
              <a:gd name="connsiteY72" fmla="*/ 3888 h 366713"/>
              <a:gd name="connsiteX73" fmla="*/ 174148 w 366717"/>
              <a:gd name="connsiteY73" fmla="*/ 0 h 3667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</a:cxnLst>
            <a:rect l="l" t="t" r="r" b="b"/>
            <a:pathLst>
              <a:path w="366717" h="366713">
                <a:moveTo>
                  <a:pt x="184040" y="157687"/>
                </a:moveTo>
                <a:cubicBezTo>
                  <a:pt x="169658" y="157687"/>
                  <a:pt x="157961" y="169388"/>
                  <a:pt x="157961" y="183766"/>
                </a:cubicBezTo>
                <a:cubicBezTo>
                  <a:pt x="157961" y="198144"/>
                  <a:pt x="169662" y="209845"/>
                  <a:pt x="184040" y="209845"/>
                </a:cubicBezTo>
                <a:cubicBezTo>
                  <a:pt x="198418" y="209845"/>
                  <a:pt x="210119" y="198144"/>
                  <a:pt x="210119" y="183766"/>
                </a:cubicBezTo>
                <a:cubicBezTo>
                  <a:pt x="210119" y="169388"/>
                  <a:pt x="198422" y="157687"/>
                  <a:pt x="184040" y="157687"/>
                </a:cubicBezTo>
                <a:close/>
                <a:moveTo>
                  <a:pt x="184040" y="131497"/>
                </a:moveTo>
                <a:cubicBezTo>
                  <a:pt x="212861" y="131497"/>
                  <a:pt x="236313" y="154949"/>
                  <a:pt x="236313" y="183770"/>
                </a:cubicBezTo>
                <a:cubicBezTo>
                  <a:pt x="236313" y="212591"/>
                  <a:pt x="212865" y="236043"/>
                  <a:pt x="184040" y="236043"/>
                </a:cubicBezTo>
                <a:cubicBezTo>
                  <a:pt x="155214" y="236043"/>
                  <a:pt x="131767" y="212591"/>
                  <a:pt x="131767" y="183770"/>
                </a:cubicBezTo>
                <a:cubicBezTo>
                  <a:pt x="131767" y="154949"/>
                  <a:pt x="155219" y="131497"/>
                  <a:pt x="184040" y="131497"/>
                </a:cubicBezTo>
                <a:close/>
                <a:moveTo>
                  <a:pt x="196449" y="63651"/>
                </a:moveTo>
                <a:lnTo>
                  <a:pt x="196449" y="95828"/>
                </a:lnTo>
                <a:cubicBezTo>
                  <a:pt x="196449" y="98128"/>
                  <a:pt x="194460" y="99913"/>
                  <a:pt x="192168" y="99692"/>
                </a:cubicBezTo>
                <a:cubicBezTo>
                  <a:pt x="186325" y="99126"/>
                  <a:pt x="180439" y="99172"/>
                  <a:pt x="174606" y="99827"/>
                </a:cubicBezTo>
                <a:cubicBezTo>
                  <a:pt x="172293" y="100085"/>
                  <a:pt x="170259" y="98296"/>
                  <a:pt x="170259" y="95967"/>
                </a:cubicBezTo>
                <a:lnTo>
                  <a:pt x="170259" y="63802"/>
                </a:lnTo>
                <a:cubicBezTo>
                  <a:pt x="114573" y="70154"/>
                  <a:pt x="70269" y="114536"/>
                  <a:pt x="64040" y="170263"/>
                </a:cubicBezTo>
                <a:lnTo>
                  <a:pt x="96205" y="170263"/>
                </a:lnTo>
                <a:cubicBezTo>
                  <a:pt x="98529" y="170263"/>
                  <a:pt x="100318" y="172289"/>
                  <a:pt x="100064" y="174602"/>
                </a:cubicBezTo>
                <a:cubicBezTo>
                  <a:pt x="99737" y="177614"/>
                  <a:pt x="99565" y="180671"/>
                  <a:pt x="99565" y="183770"/>
                </a:cubicBezTo>
                <a:cubicBezTo>
                  <a:pt x="99565" y="186602"/>
                  <a:pt x="99708" y="189405"/>
                  <a:pt x="99982" y="192168"/>
                </a:cubicBezTo>
                <a:cubicBezTo>
                  <a:pt x="100212" y="194464"/>
                  <a:pt x="98423" y="196457"/>
                  <a:pt x="96119" y="196457"/>
                </a:cubicBezTo>
                <a:lnTo>
                  <a:pt x="63950" y="196457"/>
                </a:lnTo>
                <a:cubicBezTo>
                  <a:pt x="69835" y="252569"/>
                  <a:pt x="114303" y="297356"/>
                  <a:pt x="170263" y="303741"/>
                </a:cubicBezTo>
                <a:lnTo>
                  <a:pt x="170263" y="271576"/>
                </a:lnTo>
                <a:cubicBezTo>
                  <a:pt x="170263" y="269247"/>
                  <a:pt x="172293" y="267459"/>
                  <a:pt x="174610" y="267717"/>
                </a:cubicBezTo>
                <a:cubicBezTo>
                  <a:pt x="180443" y="268372"/>
                  <a:pt x="186329" y="268418"/>
                  <a:pt x="192172" y="267852"/>
                </a:cubicBezTo>
                <a:cubicBezTo>
                  <a:pt x="194464" y="267631"/>
                  <a:pt x="196453" y="269411"/>
                  <a:pt x="196453" y="271715"/>
                </a:cubicBezTo>
                <a:lnTo>
                  <a:pt x="196453" y="303893"/>
                </a:lnTo>
                <a:cubicBezTo>
                  <a:pt x="253060" y="298085"/>
                  <a:pt x="298199" y="253019"/>
                  <a:pt x="304130" y="196461"/>
                </a:cubicBezTo>
                <a:lnTo>
                  <a:pt x="271961" y="196461"/>
                </a:lnTo>
                <a:cubicBezTo>
                  <a:pt x="269656" y="196461"/>
                  <a:pt x="267868" y="194468"/>
                  <a:pt x="268097" y="192172"/>
                </a:cubicBezTo>
                <a:cubicBezTo>
                  <a:pt x="268375" y="189409"/>
                  <a:pt x="268515" y="186606"/>
                  <a:pt x="268515" y="183774"/>
                </a:cubicBezTo>
                <a:cubicBezTo>
                  <a:pt x="268515" y="180675"/>
                  <a:pt x="268343" y="177618"/>
                  <a:pt x="268015" y="174606"/>
                </a:cubicBezTo>
                <a:cubicBezTo>
                  <a:pt x="267762" y="172293"/>
                  <a:pt x="269550" y="170268"/>
                  <a:pt x="271875" y="170268"/>
                </a:cubicBezTo>
                <a:lnTo>
                  <a:pt x="304036" y="170268"/>
                </a:lnTo>
                <a:cubicBezTo>
                  <a:pt x="297753" y="114090"/>
                  <a:pt x="252778" y="69430"/>
                  <a:pt x="196449" y="63651"/>
                </a:cubicBezTo>
                <a:close/>
                <a:moveTo>
                  <a:pt x="174148" y="0"/>
                </a:moveTo>
                <a:lnTo>
                  <a:pt x="192565" y="0"/>
                </a:lnTo>
                <a:cubicBezTo>
                  <a:pt x="194714" y="0"/>
                  <a:pt x="196453" y="1739"/>
                  <a:pt x="196453" y="3888"/>
                </a:cubicBezTo>
                <a:lnTo>
                  <a:pt x="196453" y="37334"/>
                </a:lnTo>
                <a:cubicBezTo>
                  <a:pt x="211907" y="38619"/>
                  <a:pt x="226928" y="42307"/>
                  <a:pt x="241244" y="48364"/>
                </a:cubicBezTo>
                <a:cubicBezTo>
                  <a:pt x="258745" y="55768"/>
                  <a:pt x="274461" y="66364"/>
                  <a:pt x="287951" y="79854"/>
                </a:cubicBezTo>
                <a:cubicBezTo>
                  <a:pt x="301445" y="93344"/>
                  <a:pt x="312037" y="109060"/>
                  <a:pt x="319441" y="126561"/>
                </a:cubicBezTo>
                <a:cubicBezTo>
                  <a:pt x="325355" y="140542"/>
                  <a:pt x="329010" y="155190"/>
                  <a:pt x="330377" y="170259"/>
                </a:cubicBezTo>
                <a:lnTo>
                  <a:pt x="362828" y="170259"/>
                </a:lnTo>
                <a:cubicBezTo>
                  <a:pt x="364973" y="170259"/>
                  <a:pt x="366717" y="171999"/>
                  <a:pt x="366717" y="174148"/>
                </a:cubicBezTo>
                <a:lnTo>
                  <a:pt x="366717" y="192565"/>
                </a:lnTo>
                <a:cubicBezTo>
                  <a:pt x="366717" y="194714"/>
                  <a:pt x="364977" y="196453"/>
                  <a:pt x="362828" y="196453"/>
                </a:cubicBezTo>
                <a:lnTo>
                  <a:pt x="330446" y="196453"/>
                </a:lnTo>
                <a:cubicBezTo>
                  <a:pt x="329141" y="211809"/>
                  <a:pt x="325461" y="226736"/>
                  <a:pt x="319441" y="240970"/>
                </a:cubicBezTo>
                <a:cubicBezTo>
                  <a:pt x="312037" y="258471"/>
                  <a:pt x="301441" y="274187"/>
                  <a:pt x="287951" y="287677"/>
                </a:cubicBezTo>
                <a:cubicBezTo>
                  <a:pt x="274461" y="301171"/>
                  <a:pt x="258745" y="311763"/>
                  <a:pt x="241244" y="319167"/>
                </a:cubicBezTo>
                <a:cubicBezTo>
                  <a:pt x="226924" y="325224"/>
                  <a:pt x="211907" y="328912"/>
                  <a:pt x="196453" y="330197"/>
                </a:cubicBezTo>
                <a:lnTo>
                  <a:pt x="196453" y="362824"/>
                </a:lnTo>
                <a:cubicBezTo>
                  <a:pt x="196453" y="364973"/>
                  <a:pt x="194714" y="366713"/>
                  <a:pt x="192565" y="366713"/>
                </a:cubicBezTo>
                <a:lnTo>
                  <a:pt x="174148" y="366713"/>
                </a:lnTo>
                <a:cubicBezTo>
                  <a:pt x="171999" y="366713"/>
                  <a:pt x="170259" y="364973"/>
                  <a:pt x="170259" y="362824"/>
                </a:cubicBezTo>
                <a:lnTo>
                  <a:pt x="170259" y="330078"/>
                </a:lnTo>
                <a:cubicBezTo>
                  <a:pt x="155288" y="328691"/>
                  <a:pt x="140730" y="325044"/>
                  <a:pt x="126835" y="319167"/>
                </a:cubicBezTo>
                <a:cubicBezTo>
                  <a:pt x="109334" y="311763"/>
                  <a:pt x="93622" y="301167"/>
                  <a:pt x="80128" y="287677"/>
                </a:cubicBezTo>
                <a:cubicBezTo>
                  <a:pt x="66634" y="274187"/>
                  <a:pt x="56042" y="258471"/>
                  <a:pt x="48639" y="240970"/>
                </a:cubicBezTo>
                <a:cubicBezTo>
                  <a:pt x="42618" y="226736"/>
                  <a:pt x="38939" y="211809"/>
                  <a:pt x="37633" y="196453"/>
                </a:cubicBezTo>
                <a:lnTo>
                  <a:pt x="3888" y="196453"/>
                </a:lnTo>
                <a:cubicBezTo>
                  <a:pt x="1739" y="196453"/>
                  <a:pt x="0" y="194714"/>
                  <a:pt x="0" y="192565"/>
                </a:cubicBezTo>
                <a:lnTo>
                  <a:pt x="0" y="174148"/>
                </a:lnTo>
                <a:cubicBezTo>
                  <a:pt x="0" y="171999"/>
                  <a:pt x="1739" y="170259"/>
                  <a:pt x="3888" y="170259"/>
                </a:cubicBezTo>
                <a:lnTo>
                  <a:pt x="37703" y="170259"/>
                </a:lnTo>
                <a:cubicBezTo>
                  <a:pt x="39070" y="155190"/>
                  <a:pt x="42724" y="140542"/>
                  <a:pt x="48639" y="126561"/>
                </a:cubicBezTo>
                <a:cubicBezTo>
                  <a:pt x="56042" y="109060"/>
                  <a:pt x="66639" y="93348"/>
                  <a:pt x="80128" y="79854"/>
                </a:cubicBezTo>
                <a:cubicBezTo>
                  <a:pt x="93618" y="66360"/>
                  <a:pt x="109334" y="55768"/>
                  <a:pt x="126835" y="48364"/>
                </a:cubicBezTo>
                <a:cubicBezTo>
                  <a:pt x="140730" y="42487"/>
                  <a:pt x="155288" y="38840"/>
                  <a:pt x="170259" y="37453"/>
                </a:cubicBezTo>
                <a:lnTo>
                  <a:pt x="170259" y="3888"/>
                </a:lnTo>
                <a:cubicBezTo>
                  <a:pt x="170259" y="1739"/>
                  <a:pt x="171999" y="0"/>
                  <a:pt x="174148" y="0"/>
                </a:cubicBezTo>
                <a:close/>
              </a:path>
            </a:pathLst>
          </a:custGeom>
          <a:solidFill>
            <a:schemeClr val="bg1">
              <a:lumMod val="65000"/>
            </a:schemeClr>
          </a:solidFill>
          <a:ln w="409" cap="flat">
            <a:noFill/>
            <a:prstDash val="solid"/>
            <a:miter/>
          </a:ln>
        </p:spPr>
        <p:txBody>
          <a:bodyPr rtlCol="0" anchor="ctr"/>
          <a:lstStyle/>
          <a:p>
            <a:endParaRPr lang="zh-CN" altLang="en-US"/>
          </a:p>
        </p:txBody>
      </p:sp>
      <p:sp>
        <p:nvSpPr>
          <p:cNvPr id="26" name="图形 11"/>
          <p:cNvSpPr/>
          <p:nvPr>
            <p:custDataLst>
              <p:tags r:id="rId8"/>
            </p:custDataLst>
          </p:nvPr>
        </p:nvSpPr>
        <p:spPr>
          <a:xfrm>
            <a:off x="5919283" y="4357581"/>
            <a:ext cx="509367" cy="576000"/>
          </a:xfrm>
          <a:custGeom>
            <a:avLst/>
            <a:gdLst>
              <a:gd name="connsiteX0" fmla="*/ 0 w 1638300"/>
              <a:gd name="connsiteY0" fmla="*/ 526733 h 1852612"/>
              <a:gd name="connsiteX1" fmla="*/ 0 w 1638300"/>
              <a:gd name="connsiteY1" fmla="*/ 1325880 h 1852612"/>
              <a:gd name="connsiteX2" fmla="*/ 63818 w 1638300"/>
              <a:gd name="connsiteY2" fmla="*/ 1436370 h 1852612"/>
              <a:gd name="connsiteX3" fmla="*/ 755333 w 1638300"/>
              <a:gd name="connsiteY3" fmla="*/ 1835468 h 1852612"/>
              <a:gd name="connsiteX4" fmla="*/ 882968 w 1638300"/>
              <a:gd name="connsiteY4" fmla="*/ 1835468 h 1852612"/>
              <a:gd name="connsiteX5" fmla="*/ 1574483 w 1638300"/>
              <a:gd name="connsiteY5" fmla="*/ 1436370 h 1852612"/>
              <a:gd name="connsiteX6" fmla="*/ 1638300 w 1638300"/>
              <a:gd name="connsiteY6" fmla="*/ 1325880 h 1852612"/>
              <a:gd name="connsiteX7" fmla="*/ 1638300 w 1638300"/>
              <a:gd name="connsiteY7" fmla="*/ 526733 h 1852612"/>
              <a:gd name="connsiteX8" fmla="*/ 1574483 w 1638300"/>
              <a:gd name="connsiteY8" fmla="*/ 416243 h 1852612"/>
              <a:gd name="connsiteX9" fmla="*/ 882968 w 1638300"/>
              <a:gd name="connsiteY9" fmla="*/ 17145 h 1852612"/>
              <a:gd name="connsiteX10" fmla="*/ 755333 w 1638300"/>
              <a:gd name="connsiteY10" fmla="*/ 17145 h 1852612"/>
              <a:gd name="connsiteX11" fmla="*/ 63818 w 1638300"/>
              <a:gd name="connsiteY11" fmla="*/ 416243 h 1852612"/>
              <a:gd name="connsiteX12" fmla="*/ 0 w 1638300"/>
              <a:gd name="connsiteY12" fmla="*/ 526733 h 18526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638300" h="1852612">
                <a:moveTo>
                  <a:pt x="0" y="526733"/>
                </a:moveTo>
                <a:lnTo>
                  <a:pt x="0" y="1325880"/>
                </a:lnTo>
                <a:cubicBezTo>
                  <a:pt x="0" y="1371600"/>
                  <a:pt x="23813" y="1413510"/>
                  <a:pt x="63818" y="1436370"/>
                </a:cubicBezTo>
                <a:lnTo>
                  <a:pt x="755333" y="1835468"/>
                </a:lnTo>
                <a:cubicBezTo>
                  <a:pt x="794385" y="1858328"/>
                  <a:pt x="842963" y="1858328"/>
                  <a:pt x="882968" y="1835468"/>
                </a:cubicBezTo>
                <a:lnTo>
                  <a:pt x="1574483" y="1436370"/>
                </a:lnTo>
                <a:cubicBezTo>
                  <a:pt x="1613535" y="1413510"/>
                  <a:pt x="1638300" y="1371600"/>
                  <a:pt x="1638300" y="1325880"/>
                </a:cubicBezTo>
                <a:lnTo>
                  <a:pt x="1638300" y="526733"/>
                </a:lnTo>
                <a:cubicBezTo>
                  <a:pt x="1638300" y="481013"/>
                  <a:pt x="1614488" y="439103"/>
                  <a:pt x="1574483" y="416243"/>
                </a:cubicBezTo>
                <a:lnTo>
                  <a:pt x="882968" y="17145"/>
                </a:lnTo>
                <a:cubicBezTo>
                  <a:pt x="843915" y="-5715"/>
                  <a:pt x="795338" y="-5715"/>
                  <a:pt x="755333" y="17145"/>
                </a:cubicBezTo>
                <a:lnTo>
                  <a:pt x="63818" y="416243"/>
                </a:lnTo>
                <a:cubicBezTo>
                  <a:pt x="23813" y="439103"/>
                  <a:pt x="0" y="481013"/>
                  <a:pt x="0" y="526733"/>
                </a:cubicBezTo>
                <a:close/>
              </a:path>
            </a:pathLst>
          </a:custGeom>
          <a:solidFill>
            <a:schemeClr val="bg1"/>
          </a:solidFill>
          <a:ln w="6350" cap="flat" cmpd="sng" algn="ctr">
            <a:solidFill>
              <a:schemeClr val="bg1">
                <a:lumMod val="85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outerShdw blurRad="381000" dist="63500" dir="5400000" algn="t" rotWithShape="0">
              <a:schemeClr val="tx1">
                <a:alpha val="5000"/>
              </a:schemeClr>
            </a:outerShdw>
          </a:effectLst>
        </p:spPr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noAutofit/>
          </a:bodyPr>
          <a:lstStyle/>
          <a:p>
            <a:pPr algn="ctr">
              <a:spcBef>
                <a:spcPts val="0"/>
              </a:spcBef>
              <a:buClr>
                <a:srgbClr val="FFCC00"/>
              </a:buClr>
              <a:buSzPct val="80000"/>
            </a:pPr>
            <a:endParaRPr lang="en-US" altLang="zh-CN" sz="1800" b="1" dirty="0">
              <a:solidFill>
                <a:schemeClr val="tx1"/>
              </a:solidFill>
              <a:cs typeface="+mn-ea"/>
              <a:sym typeface="+mn-lt"/>
            </a:endParaRPr>
          </a:p>
        </p:txBody>
      </p:sp>
      <p:sp>
        <p:nvSpPr>
          <p:cNvPr id="27" name="Rectangle 6"/>
          <p:cNvSpPr>
            <a:spLocks noChangeArrowheads="1"/>
          </p:cNvSpPr>
          <p:nvPr>
            <p:custDataLst>
              <p:tags r:id="rId9"/>
            </p:custDataLst>
          </p:nvPr>
        </p:nvSpPr>
        <p:spPr bwMode="auto">
          <a:xfrm>
            <a:off x="6524767" y="4389591"/>
            <a:ext cx="3456806" cy="5042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fontAlgn="base">
              <a:spcBef>
                <a:spcPct val="20000"/>
              </a:spcBef>
              <a:spcAft>
                <a:spcPct val="0"/>
              </a:spcAft>
              <a:buClr>
                <a:srgbClr val="003399"/>
              </a:buClr>
            </a:pPr>
            <a:r>
              <a:rPr lang="zh-CN" altLang="en-US" sz="2800" dirty="0">
                <a:solidFill>
                  <a:schemeClr val="tx1">
                    <a:lumMod val="65000"/>
                    <a:lumOff val="35000"/>
                  </a:schemeClr>
                </a:solidFill>
                <a:cs typeface="+mn-ea"/>
                <a:sym typeface="+mn-lt"/>
              </a:rPr>
              <a:t>总结与</a:t>
            </a:r>
            <a:r>
              <a:rPr lang="zh-CN" altLang="en-US" sz="2800" dirty="0">
                <a:solidFill>
                  <a:schemeClr val="tx1">
                    <a:lumMod val="65000"/>
                    <a:lumOff val="35000"/>
                  </a:schemeClr>
                </a:solidFill>
                <a:cs typeface="+mn-ea"/>
                <a:sym typeface="+mn-lt"/>
              </a:rPr>
              <a:t>思考</a:t>
            </a:r>
            <a:endParaRPr lang="zh-CN" altLang="en-US" sz="2800" dirty="0">
              <a:solidFill>
                <a:schemeClr val="tx1">
                  <a:lumMod val="65000"/>
                  <a:lumOff val="35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28" name="任意多边形: 形状 33"/>
          <p:cNvSpPr>
            <a:spLocks noChangeAspect="1"/>
          </p:cNvSpPr>
          <p:nvPr>
            <p:custDataLst>
              <p:tags r:id="rId10"/>
            </p:custDataLst>
          </p:nvPr>
        </p:nvSpPr>
        <p:spPr>
          <a:xfrm>
            <a:off x="6074448" y="4533694"/>
            <a:ext cx="194399" cy="216000"/>
          </a:xfrm>
          <a:custGeom>
            <a:avLst/>
            <a:gdLst>
              <a:gd name="connsiteX0" fmla="*/ 72033 w 294680"/>
              <a:gd name="connsiteY0" fmla="*/ 242292 h 327422"/>
              <a:gd name="connsiteX1" fmla="*/ 222647 w 294680"/>
              <a:gd name="connsiteY1" fmla="*/ 242292 h 327422"/>
              <a:gd name="connsiteX2" fmla="*/ 235744 w 294680"/>
              <a:gd name="connsiteY2" fmla="*/ 255389 h 327422"/>
              <a:gd name="connsiteX3" fmla="*/ 222647 w 294680"/>
              <a:gd name="connsiteY3" fmla="*/ 268485 h 327422"/>
              <a:gd name="connsiteX4" fmla="*/ 72033 w 294680"/>
              <a:gd name="connsiteY4" fmla="*/ 268485 h 327422"/>
              <a:gd name="connsiteX5" fmla="*/ 58936 w 294680"/>
              <a:gd name="connsiteY5" fmla="*/ 255389 h 327422"/>
              <a:gd name="connsiteX6" fmla="*/ 72033 w 294680"/>
              <a:gd name="connsiteY6" fmla="*/ 242292 h 327422"/>
              <a:gd name="connsiteX7" fmla="*/ 72033 w 294680"/>
              <a:gd name="connsiteY7" fmla="*/ 186630 h 327422"/>
              <a:gd name="connsiteX8" fmla="*/ 222647 w 294680"/>
              <a:gd name="connsiteY8" fmla="*/ 186630 h 327422"/>
              <a:gd name="connsiteX9" fmla="*/ 235744 w 294680"/>
              <a:gd name="connsiteY9" fmla="*/ 199727 h 327422"/>
              <a:gd name="connsiteX10" fmla="*/ 222647 w 294680"/>
              <a:gd name="connsiteY10" fmla="*/ 212824 h 327422"/>
              <a:gd name="connsiteX11" fmla="*/ 72033 w 294680"/>
              <a:gd name="connsiteY11" fmla="*/ 212824 h 327422"/>
              <a:gd name="connsiteX12" fmla="*/ 58936 w 294680"/>
              <a:gd name="connsiteY12" fmla="*/ 199727 h 327422"/>
              <a:gd name="connsiteX13" fmla="*/ 72033 w 294680"/>
              <a:gd name="connsiteY13" fmla="*/ 186630 h 327422"/>
              <a:gd name="connsiteX14" fmla="*/ 85130 w 294680"/>
              <a:gd name="connsiteY14" fmla="*/ 85130 h 327422"/>
              <a:gd name="connsiteX15" fmla="*/ 85130 w 294680"/>
              <a:gd name="connsiteY15" fmla="*/ 130969 h 327422"/>
              <a:gd name="connsiteX16" fmla="*/ 130969 w 294680"/>
              <a:gd name="connsiteY16" fmla="*/ 130969 h 327422"/>
              <a:gd name="connsiteX17" fmla="*/ 130969 w 294680"/>
              <a:gd name="connsiteY17" fmla="*/ 85130 h 327422"/>
              <a:gd name="connsiteX18" fmla="*/ 72033 w 294680"/>
              <a:gd name="connsiteY18" fmla="*/ 58936 h 327422"/>
              <a:gd name="connsiteX19" fmla="*/ 144066 w 294680"/>
              <a:gd name="connsiteY19" fmla="*/ 58936 h 327422"/>
              <a:gd name="connsiteX20" fmla="*/ 157163 w 294680"/>
              <a:gd name="connsiteY20" fmla="*/ 72033 h 327422"/>
              <a:gd name="connsiteX21" fmla="*/ 157163 w 294680"/>
              <a:gd name="connsiteY21" fmla="*/ 144066 h 327422"/>
              <a:gd name="connsiteX22" fmla="*/ 144066 w 294680"/>
              <a:gd name="connsiteY22" fmla="*/ 157163 h 327422"/>
              <a:gd name="connsiteX23" fmla="*/ 72033 w 294680"/>
              <a:gd name="connsiteY23" fmla="*/ 157163 h 327422"/>
              <a:gd name="connsiteX24" fmla="*/ 58936 w 294680"/>
              <a:gd name="connsiteY24" fmla="*/ 144066 h 327422"/>
              <a:gd name="connsiteX25" fmla="*/ 58936 w 294680"/>
              <a:gd name="connsiteY25" fmla="*/ 72033 h 327422"/>
              <a:gd name="connsiteX26" fmla="*/ 72033 w 294680"/>
              <a:gd name="connsiteY26" fmla="*/ 58936 h 327422"/>
              <a:gd name="connsiteX27" fmla="*/ 39291 w 294680"/>
              <a:gd name="connsiteY27" fmla="*/ 26194 h 327422"/>
              <a:gd name="connsiteX28" fmla="*/ 26194 w 294680"/>
              <a:gd name="connsiteY28" fmla="*/ 39291 h 327422"/>
              <a:gd name="connsiteX29" fmla="*/ 26194 w 294680"/>
              <a:gd name="connsiteY29" fmla="*/ 288131 h 327422"/>
              <a:gd name="connsiteX30" fmla="*/ 39291 w 294680"/>
              <a:gd name="connsiteY30" fmla="*/ 301228 h 327422"/>
              <a:gd name="connsiteX31" fmla="*/ 255389 w 294680"/>
              <a:gd name="connsiteY31" fmla="*/ 301228 h 327422"/>
              <a:gd name="connsiteX32" fmla="*/ 268486 w 294680"/>
              <a:gd name="connsiteY32" fmla="*/ 288131 h 327422"/>
              <a:gd name="connsiteX33" fmla="*/ 268486 w 294680"/>
              <a:gd name="connsiteY33" fmla="*/ 39291 h 327422"/>
              <a:gd name="connsiteX34" fmla="*/ 255389 w 294680"/>
              <a:gd name="connsiteY34" fmla="*/ 26194 h 327422"/>
              <a:gd name="connsiteX35" fmla="*/ 39291 w 294680"/>
              <a:gd name="connsiteY35" fmla="*/ 0 h 327422"/>
              <a:gd name="connsiteX36" fmla="*/ 255389 w 294680"/>
              <a:gd name="connsiteY36" fmla="*/ 0 h 327422"/>
              <a:gd name="connsiteX37" fmla="*/ 294680 w 294680"/>
              <a:gd name="connsiteY37" fmla="*/ 39291 h 327422"/>
              <a:gd name="connsiteX38" fmla="*/ 294680 w 294680"/>
              <a:gd name="connsiteY38" fmla="*/ 288131 h 327422"/>
              <a:gd name="connsiteX39" fmla="*/ 255389 w 294680"/>
              <a:gd name="connsiteY39" fmla="*/ 327422 h 327422"/>
              <a:gd name="connsiteX40" fmla="*/ 39291 w 294680"/>
              <a:gd name="connsiteY40" fmla="*/ 327422 h 327422"/>
              <a:gd name="connsiteX41" fmla="*/ 0 w 294680"/>
              <a:gd name="connsiteY41" fmla="*/ 288131 h 327422"/>
              <a:gd name="connsiteX42" fmla="*/ 0 w 294680"/>
              <a:gd name="connsiteY42" fmla="*/ 39291 h 327422"/>
              <a:gd name="connsiteX43" fmla="*/ 39291 w 294680"/>
              <a:gd name="connsiteY43" fmla="*/ 0 h 3274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</a:cxnLst>
            <a:rect l="l" t="t" r="r" b="b"/>
            <a:pathLst>
              <a:path w="294680" h="327422">
                <a:moveTo>
                  <a:pt x="72033" y="242292"/>
                </a:moveTo>
                <a:lnTo>
                  <a:pt x="222647" y="242292"/>
                </a:lnTo>
                <a:cubicBezTo>
                  <a:pt x="229850" y="242292"/>
                  <a:pt x="235744" y="248185"/>
                  <a:pt x="235744" y="255389"/>
                </a:cubicBezTo>
                <a:cubicBezTo>
                  <a:pt x="235744" y="262592"/>
                  <a:pt x="229850" y="268485"/>
                  <a:pt x="222647" y="268485"/>
                </a:cubicBezTo>
                <a:lnTo>
                  <a:pt x="72033" y="268485"/>
                </a:lnTo>
                <a:cubicBezTo>
                  <a:pt x="64830" y="268485"/>
                  <a:pt x="58936" y="262592"/>
                  <a:pt x="58936" y="255389"/>
                </a:cubicBezTo>
                <a:cubicBezTo>
                  <a:pt x="58936" y="248185"/>
                  <a:pt x="64830" y="242292"/>
                  <a:pt x="72033" y="242292"/>
                </a:cubicBezTo>
                <a:close/>
                <a:moveTo>
                  <a:pt x="72033" y="186630"/>
                </a:moveTo>
                <a:lnTo>
                  <a:pt x="222647" y="186630"/>
                </a:lnTo>
                <a:cubicBezTo>
                  <a:pt x="229850" y="186630"/>
                  <a:pt x="235744" y="192524"/>
                  <a:pt x="235744" y="199727"/>
                </a:cubicBezTo>
                <a:cubicBezTo>
                  <a:pt x="235744" y="206930"/>
                  <a:pt x="229850" y="212824"/>
                  <a:pt x="222647" y="212824"/>
                </a:cubicBezTo>
                <a:lnTo>
                  <a:pt x="72033" y="212824"/>
                </a:lnTo>
                <a:cubicBezTo>
                  <a:pt x="64830" y="212824"/>
                  <a:pt x="58936" y="206930"/>
                  <a:pt x="58936" y="199727"/>
                </a:cubicBezTo>
                <a:cubicBezTo>
                  <a:pt x="58936" y="192524"/>
                  <a:pt x="64830" y="186630"/>
                  <a:pt x="72033" y="186630"/>
                </a:cubicBezTo>
                <a:close/>
                <a:moveTo>
                  <a:pt x="85130" y="85130"/>
                </a:moveTo>
                <a:lnTo>
                  <a:pt x="85130" y="130969"/>
                </a:lnTo>
                <a:lnTo>
                  <a:pt x="130969" y="130969"/>
                </a:lnTo>
                <a:lnTo>
                  <a:pt x="130969" y="85130"/>
                </a:lnTo>
                <a:close/>
                <a:moveTo>
                  <a:pt x="72033" y="58936"/>
                </a:moveTo>
                <a:lnTo>
                  <a:pt x="144066" y="58936"/>
                </a:lnTo>
                <a:cubicBezTo>
                  <a:pt x="151269" y="58936"/>
                  <a:pt x="157163" y="64830"/>
                  <a:pt x="157163" y="72033"/>
                </a:cubicBezTo>
                <a:lnTo>
                  <a:pt x="157163" y="144066"/>
                </a:lnTo>
                <a:cubicBezTo>
                  <a:pt x="157163" y="151269"/>
                  <a:pt x="151269" y="157163"/>
                  <a:pt x="144066" y="157163"/>
                </a:cubicBezTo>
                <a:lnTo>
                  <a:pt x="72033" y="157163"/>
                </a:lnTo>
                <a:cubicBezTo>
                  <a:pt x="64830" y="157163"/>
                  <a:pt x="58936" y="151269"/>
                  <a:pt x="58936" y="144066"/>
                </a:cubicBezTo>
                <a:lnTo>
                  <a:pt x="58936" y="72033"/>
                </a:lnTo>
                <a:cubicBezTo>
                  <a:pt x="58936" y="64830"/>
                  <a:pt x="64830" y="58936"/>
                  <a:pt x="72033" y="58936"/>
                </a:cubicBezTo>
                <a:close/>
                <a:moveTo>
                  <a:pt x="39291" y="26194"/>
                </a:moveTo>
                <a:cubicBezTo>
                  <a:pt x="32210" y="26194"/>
                  <a:pt x="26194" y="32210"/>
                  <a:pt x="26194" y="39291"/>
                </a:cubicBezTo>
                <a:lnTo>
                  <a:pt x="26194" y="288131"/>
                </a:lnTo>
                <a:cubicBezTo>
                  <a:pt x="26194" y="295212"/>
                  <a:pt x="32210" y="301228"/>
                  <a:pt x="39291" y="301228"/>
                </a:cubicBezTo>
                <a:lnTo>
                  <a:pt x="255389" y="301228"/>
                </a:lnTo>
                <a:cubicBezTo>
                  <a:pt x="262470" y="301228"/>
                  <a:pt x="268486" y="295212"/>
                  <a:pt x="268486" y="288131"/>
                </a:cubicBezTo>
                <a:lnTo>
                  <a:pt x="268486" y="39291"/>
                </a:lnTo>
                <a:cubicBezTo>
                  <a:pt x="268486" y="32210"/>
                  <a:pt x="262470" y="26194"/>
                  <a:pt x="255389" y="26194"/>
                </a:cubicBezTo>
                <a:close/>
                <a:moveTo>
                  <a:pt x="39291" y="0"/>
                </a:moveTo>
                <a:lnTo>
                  <a:pt x="255389" y="0"/>
                </a:lnTo>
                <a:cubicBezTo>
                  <a:pt x="276999" y="0"/>
                  <a:pt x="294680" y="17681"/>
                  <a:pt x="294680" y="39291"/>
                </a:cubicBezTo>
                <a:lnTo>
                  <a:pt x="294680" y="288131"/>
                </a:lnTo>
                <a:cubicBezTo>
                  <a:pt x="294680" y="309741"/>
                  <a:pt x="276999" y="327422"/>
                  <a:pt x="255389" y="327422"/>
                </a:cubicBezTo>
                <a:lnTo>
                  <a:pt x="39291" y="327422"/>
                </a:lnTo>
                <a:cubicBezTo>
                  <a:pt x="17681" y="327422"/>
                  <a:pt x="0" y="309741"/>
                  <a:pt x="0" y="288131"/>
                </a:cubicBezTo>
                <a:lnTo>
                  <a:pt x="0" y="39291"/>
                </a:lnTo>
                <a:cubicBezTo>
                  <a:pt x="0" y="17681"/>
                  <a:pt x="17681" y="0"/>
                  <a:pt x="39291" y="0"/>
                </a:cubicBezTo>
                <a:close/>
              </a:path>
            </a:pathLst>
          </a:custGeom>
          <a:solidFill>
            <a:schemeClr val="bg1">
              <a:lumMod val="65000"/>
            </a:schemeClr>
          </a:solidFill>
          <a:ln w="409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endParaRPr lang="zh-CN" altLang="en-US"/>
          </a:p>
        </p:txBody>
      </p:sp>
      <p:sp>
        <p:nvSpPr>
          <p:cNvPr id="2" name="图形 11"/>
          <p:cNvSpPr/>
          <p:nvPr>
            <p:custDataLst>
              <p:tags r:id="rId11"/>
            </p:custDataLst>
          </p:nvPr>
        </p:nvSpPr>
        <p:spPr>
          <a:xfrm>
            <a:off x="5919283" y="1911355"/>
            <a:ext cx="509367" cy="576000"/>
          </a:xfrm>
          <a:custGeom>
            <a:avLst/>
            <a:gdLst>
              <a:gd name="connsiteX0" fmla="*/ 0 w 1638300"/>
              <a:gd name="connsiteY0" fmla="*/ 526733 h 1852612"/>
              <a:gd name="connsiteX1" fmla="*/ 0 w 1638300"/>
              <a:gd name="connsiteY1" fmla="*/ 1325880 h 1852612"/>
              <a:gd name="connsiteX2" fmla="*/ 63818 w 1638300"/>
              <a:gd name="connsiteY2" fmla="*/ 1436370 h 1852612"/>
              <a:gd name="connsiteX3" fmla="*/ 755333 w 1638300"/>
              <a:gd name="connsiteY3" fmla="*/ 1835468 h 1852612"/>
              <a:gd name="connsiteX4" fmla="*/ 882968 w 1638300"/>
              <a:gd name="connsiteY4" fmla="*/ 1835468 h 1852612"/>
              <a:gd name="connsiteX5" fmla="*/ 1574483 w 1638300"/>
              <a:gd name="connsiteY5" fmla="*/ 1436370 h 1852612"/>
              <a:gd name="connsiteX6" fmla="*/ 1638300 w 1638300"/>
              <a:gd name="connsiteY6" fmla="*/ 1325880 h 1852612"/>
              <a:gd name="connsiteX7" fmla="*/ 1638300 w 1638300"/>
              <a:gd name="connsiteY7" fmla="*/ 526733 h 1852612"/>
              <a:gd name="connsiteX8" fmla="*/ 1574483 w 1638300"/>
              <a:gd name="connsiteY8" fmla="*/ 416243 h 1852612"/>
              <a:gd name="connsiteX9" fmla="*/ 882968 w 1638300"/>
              <a:gd name="connsiteY9" fmla="*/ 17145 h 1852612"/>
              <a:gd name="connsiteX10" fmla="*/ 755333 w 1638300"/>
              <a:gd name="connsiteY10" fmla="*/ 17145 h 1852612"/>
              <a:gd name="connsiteX11" fmla="*/ 63818 w 1638300"/>
              <a:gd name="connsiteY11" fmla="*/ 416243 h 1852612"/>
              <a:gd name="connsiteX12" fmla="*/ 0 w 1638300"/>
              <a:gd name="connsiteY12" fmla="*/ 526733 h 18526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638300" h="1852612">
                <a:moveTo>
                  <a:pt x="0" y="526733"/>
                </a:moveTo>
                <a:lnTo>
                  <a:pt x="0" y="1325880"/>
                </a:lnTo>
                <a:cubicBezTo>
                  <a:pt x="0" y="1371600"/>
                  <a:pt x="23813" y="1413510"/>
                  <a:pt x="63818" y="1436370"/>
                </a:cubicBezTo>
                <a:lnTo>
                  <a:pt x="755333" y="1835468"/>
                </a:lnTo>
                <a:cubicBezTo>
                  <a:pt x="794385" y="1858328"/>
                  <a:pt x="842963" y="1858328"/>
                  <a:pt x="882968" y="1835468"/>
                </a:cubicBezTo>
                <a:lnTo>
                  <a:pt x="1574483" y="1436370"/>
                </a:lnTo>
                <a:cubicBezTo>
                  <a:pt x="1613535" y="1413510"/>
                  <a:pt x="1638300" y="1371600"/>
                  <a:pt x="1638300" y="1325880"/>
                </a:cubicBezTo>
                <a:lnTo>
                  <a:pt x="1638300" y="526733"/>
                </a:lnTo>
                <a:cubicBezTo>
                  <a:pt x="1638300" y="481013"/>
                  <a:pt x="1614488" y="439103"/>
                  <a:pt x="1574483" y="416243"/>
                </a:cubicBezTo>
                <a:lnTo>
                  <a:pt x="882968" y="17145"/>
                </a:lnTo>
                <a:cubicBezTo>
                  <a:pt x="843915" y="-5715"/>
                  <a:pt x="795338" y="-5715"/>
                  <a:pt x="755333" y="17145"/>
                </a:cubicBezTo>
                <a:lnTo>
                  <a:pt x="63818" y="416243"/>
                </a:lnTo>
                <a:cubicBezTo>
                  <a:pt x="23813" y="439103"/>
                  <a:pt x="0" y="481013"/>
                  <a:pt x="0" y="526733"/>
                </a:cubicBezTo>
                <a:close/>
              </a:path>
            </a:pathLst>
          </a:custGeom>
          <a:solidFill>
            <a:schemeClr val="bg1"/>
          </a:solidFill>
          <a:ln w="6350" cap="flat" cmpd="sng" algn="ctr">
            <a:solidFill>
              <a:schemeClr val="bg1">
                <a:lumMod val="85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outerShdw blurRad="381000" dist="63500" dir="5400000" algn="t" rotWithShape="0">
              <a:schemeClr val="tx1">
                <a:alpha val="5000"/>
              </a:schemeClr>
            </a:outerShdw>
          </a:effectLst>
        </p:spPr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noAutofit/>
          </a:bodyPr>
          <a:lstStyle/>
          <a:p>
            <a:pPr algn="ctr">
              <a:spcBef>
                <a:spcPts val="0"/>
              </a:spcBef>
              <a:buClr>
                <a:srgbClr val="FFCC00"/>
              </a:buClr>
              <a:buSzPct val="80000"/>
            </a:pPr>
            <a:endParaRPr lang="en-US" altLang="zh-CN" sz="1800" b="1" dirty="0">
              <a:solidFill>
                <a:schemeClr val="tx1"/>
              </a:solidFill>
              <a:cs typeface="+mn-ea"/>
              <a:sym typeface="+mn-lt"/>
            </a:endParaRPr>
          </a:p>
        </p:txBody>
      </p:sp>
      <p:sp>
        <p:nvSpPr>
          <p:cNvPr id="3" name="任意多边形: 形状 37"/>
          <p:cNvSpPr/>
          <p:nvPr>
            <p:custDataLst>
              <p:tags r:id="rId12"/>
            </p:custDataLst>
          </p:nvPr>
        </p:nvSpPr>
        <p:spPr>
          <a:xfrm>
            <a:off x="6041233" y="2066624"/>
            <a:ext cx="265466" cy="265463"/>
          </a:xfrm>
          <a:custGeom>
            <a:avLst/>
            <a:gdLst>
              <a:gd name="connsiteX0" fmla="*/ 184040 w 366717"/>
              <a:gd name="connsiteY0" fmla="*/ 157687 h 366713"/>
              <a:gd name="connsiteX1" fmla="*/ 157961 w 366717"/>
              <a:gd name="connsiteY1" fmla="*/ 183766 h 366713"/>
              <a:gd name="connsiteX2" fmla="*/ 184040 w 366717"/>
              <a:gd name="connsiteY2" fmla="*/ 209845 h 366713"/>
              <a:gd name="connsiteX3" fmla="*/ 210119 w 366717"/>
              <a:gd name="connsiteY3" fmla="*/ 183766 h 366713"/>
              <a:gd name="connsiteX4" fmla="*/ 184040 w 366717"/>
              <a:gd name="connsiteY4" fmla="*/ 157687 h 366713"/>
              <a:gd name="connsiteX5" fmla="*/ 184040 w 366717"/>
              <a:gd name="connsiteY5" fmla="*/ 131497 h 366713"/>
              <a:gd name="connsiteX6" fmla="*/ 236313 w 366717"/>
              <a:gd name="connsiteY6" fmla="*/ 183770 h 366713"/>
              <a:gd name="connsiteX7" fmla="*/ 184040 w 366717"/>
              <a:gd name="connsiteY7" fmla="*/ 236043 h 366713"/>
              <a:gd name="connsiteX8" fmla="*/ 131767 w 366717"/>
              <a:gd name="connsiteY8" fmla="*/ 183770 h 366713"/>
              <a:gd name="connsiteX9" fmla="*/ 184040 w 366717"/>
              <a:gd name="connsiteY9" fmla="*/ 131497 h 366713"/>
              <a:gd name="connsiteX10" fmla="*/ 196449 w 366717"/>
              <a:gd name="connsiteY10" fmla="*/ 63651 h 366713"/>
              <a:gd name="connsiteX11" fmla="*/ 196449 w 366717"/>
              <a:gd name="connsiteY11" fmla="*/ 95828 h 366713"/>
              <a:gd name="connsiteX12" fmla="*/ 192168 w 366717"/>
              <a:gd name="connsiteY12" fmla="*/ 99692 h 366713"/>
              <a:gd name="connsiteX13" fmla="*/ 174606 w 366717"/>
              <a:gd name="connsiteY13" fmla="*/ 99827 h 366713"/>
              <a:gd name="connsiteX14" fmla="*/ 170259 w 366717"/>
              <a:gd name="connsiteY14" fmla="*/ 95967 h 366713"/>
              <a:gd name="connsiteX15" fmla="*/ 170259 w 366717"/>
              <a:gd name="connsiteY15" fmla="*/ 63802 h 366713"/>
              <a:gd name="connsiteX16" fmla="*/ 64040 w 366717"/>
              <a:gd name="connsiteY16" fmla="*/ 170263 h 366713"/>
              <a:gd name="connsiteX17" fmla="*/ 96205 w 366717"/>
              <a:gd name="connsiteY17" fmla="*/ 170263 h 366713"/>
              <a:gd name="connsiteX18" fmla="*/ 100064 w 366717"/>
              <a:gd name="connsiteY18" fmla="*/ 174602 h 366713"/>
              <a:gd name="connsiteX19" fmla="*/ 99565 w 366717"/>
              <a:gd name="connsiteY19" fmla="*/ 183770 h 366713"/>
              <a:gd name="connsiteX20" fmla="*/ 99982 w 366717"/>
              <a:gd name="connsiteY20" fmla="*/ 192168 h 366713"/>
              <a:gd name="connsiteX21" fmla="*/ 96119 w 366717"/>
              <a:gd name="connsiteY21" fmla="*/ 196457 h 366713"/>
              <a:gd name="connsiteX22" fmla="*/ 63950 w 366717"/>
              <a:gd name="connsiteY22" fmla="*/ 196457 h 366713"/>
              <a:gd name="connsiteX23" fmla="*/ 170263 w 366717"/>
              <a:gd name="connsiteY23" fmla="*/ 303741 h 366713"/>
              <a:gd name="connsiteX24" fmla="*/ 170263 w 366717"/>
              <a:gd name="connsiteY24" fmla="*/ 271576 h 366713"/>
              <a:gd name="connsiteX25" fmla="*/ 174610 w 366717"/>
              <a:gd name="connsiteY25" fmla="*/ 267717 h 366713"/>
              <a:gd name="connsiteX26" fmla="*/ 192172 w 366717"/>
              <a:gd name="connsiteY26" fmla="*/ 267852 h 366713"/>
              <a:gd name="connsiteX27" fmla="*/ 196453 w 366717"/>
              <a:gd name="connsiteY27" fmla="*/ 271715 h 366713"/>
              <a:gd name="connsiteX28" fmla="*/ 196453 w 366717"/>
              <a:gd name="connsiteY28" fmla="*/ 303893 h 366713"/>
              <a:gd name="connsiteX29" fmla="*/ 304130 w 366717"/>
              <a:gd name="connsiteY29" fmla="*/ 196461 h 366713"/>
              <a:gd name="connsiteX30" fmla="*/ 271961 w 366717"/>
              <a:gd name="connsiteY30" fmla="*/ 196461 h 366713"/>
              <a:gd name="connsiteX31" fmla="*/ 268097 w 366717"/>
              <a:gd name="connsiteY31" fmla="*/ 192172 h 366713"/>
              <a:gd name="connsiteX32" fmla="*/ 268515 w 366717"/>
              <a:gd name="connsiteY32" fmla="*/ 183774 h 366713"/>
              <a:gd name="connsiteX33" fmla="*/ 268015 w 366717"/>
              <a:gd name="connsiteY33" fmla="*/ 174606 h 366713"/>
              <a:gd name="connsiteX34" fmla="*/ 271875 w 366717"/>
              <a:gd name="connsiteY34" fmla="*/ 170268 h 366713"/>
              <a:gd name="connsiteX35" fmla="*/ 304036 w 366717"/>
              <a:gd name="connsiteY35" fmla="*/ 170268 h 366713"/>
              <a:gd name="connsiteX36" fmla="*/ 196449 w 366717"/>
              <a:gd name="connsiteY36" fmla="*/ 63651 h 366713"/>
              <a:gd name="connsiteX37" fmla="*/ 174148 w 366717"/>
              <a:gd name="connsiteY37" fmla="*/ 0 h 366713"/>
              <a:gd name="connsiteX38" fmla="*/ 192565 w 366717"/>
              <a:gd name="connsiteY38" fmla="*/ 0 h 366713"/>
              <a:gd name="connsiteX39" fmla="*/ 196453 w 366717"/>
              <a:gd name="connsiteY39" fmla="*/ 3888 h 366713"/>
              <a:gd name="connsiteX40" fmla="*/ 196453 w 366717"/>
              <a:gd name="connsiteY40" fmla="*/ 37334 h 366713"/>
              <a:gd name="connsiteX41" fmla="*/ 241244 w 366717"/>
              <a:gd name="connsiteY41" fmla="*/ 48364 h 366713"/>
              <a:gd name="connsiteX42" fmla="*/ 287951 w 366717"/>
              <a:gd name="connsiteY42" fmla="*/ 79854 h 366713"/>
              <a:gd name="connsiteX43" fmla="*/ 319441 w 366717"/>
              <a:gd name="connsiteY43" fmla="*/ 126561 h 366713"/>
              <a:gd name="connsiteX44" fmla="*/ 330377 w 366717"/>
              <a:gd name="connsiteY44" fmla="*/ 170259 h 366713"/>
              <a:gd name="connsiteX45" fmla="*/ 362828 w 366717"/>
              <a:gd name="connsiteY45" fmla="*/ 170259 h 366713"/>
              <a:gd name="connsiteX46" fmla="*/ 366717 w 366717"/>
              <a:gd name="connsiteY46" fmla="*/ 174148 h 366713"/>
              <a:gd name="connsiteX47" fmla="*/ 366717 w 366717"/>
              <a:gd name="connsiteY47" fmla="*/ 192565 h 366713"/>
              <a:gd name="connsiteX48" fmla="*/ 362828 w 366717"/>
              <a:gd name="connsiteY48" fmla="*/ 196453 h 366713"/>
              <a:gd name="connsiteX49" fmla="*/ 330446 w 366717"/>
              <a:gd name="connsiteY49" fmla="*/ 196453 h 366713"/>
              <a:gd name="connsiteX50" fmla="*/ 319441 w 366717"/>
              <a:gd name="connsiteY50" fmla="*/ 240970 h 366713"/>
              <a:gd name="connsiteX51" fmla="*/ 287951 w 366717"/>
              <a:gd name="connsiteY51" fmla="*/ 287677 h 366713"/>
              <a:gd name="connsiteX52" fmla="*/ 241244 w 366717"/>
              <a:gd name="connsiteY52" fmla="*/ 319167 h 366713"/>
              <a:gd name="connsiteX53" fmla="*/ 196453 w 366717"/>
              <a:gd name="connsiteY53" fmla="*/ 330197 h 366713"/>
              <a:gd name="connsiteX54" fmla="*/ 196453 w 366717"/>
              <a:gd name="connsiteY54" fmla="*/ 362824 h 366713"/>
              <a:gd name="connsiteX55" fmla="*/ 192565 w 366717"/>
              <a:gd name="connsiteY55" fmla="*/ 366713 h 366713"/>
              <a:gd name="connsiteX56" fmla="*/ 174148 w 366717"/>
              <a:gd name="connsiteY56" fmla="*/ 366713 h 366713"/>
              <a:gd name="connsiteX57" fmla="*/ 170259 w 366717"/>
              <a:gd name="connsiteY57" fmla="*/ 362824 h 366713"/>
              <a:gd name="connsiteX58" fmla="*/ 170259 w 366717"/>
              <a:gd name="connsiteY58" fmla="*/ 330078 h 366713"/>
              <a:gd name="connsiteX59" fmla="*/ 126835 w 366717"/>
              <a:gd name="connsiteY59" fmla="*/ 319167 h 366713"/>
              <a:gd name="connsiteX60" fmla="*/ 80128 w 366717"/>
              <a:gd name="connsiteY60" fmla="*/ 287677 h 366713"/>
              <a:gd name="connsiteX61" fmla="*/ 48639 w 366717"/>
              <a:gd name="connsiteY61" fmla="*/ 240970 h 366713"/>
              <a:gd name="connsiteX62" fmla="*/ 37633 w 366717"/>
              <a:gd name="connsiteY62" fmla="*/ 196453 h 366713"/>
              <a:gd name="connsiteX63" fmla="*/ 3888 w 366717"/>
              <a:gd name="connsiteY63" fmla="*/ 196453 h 366713"/>
              <a:gd name="connsiteX64" fmla="*/ 0 w 366717"/>
              <a:gd name="connsiteY64" fmla="*/ 192565 h 366713"/>
              <a:gd name="connsiteX65" fmla="*/ 0 w 366717"/>
              <a:gd name="connsiteY65" fmla="*/ 174148 h 366713"/>
              <a:gd name="connsiteX66" fmla="*/ 3888 w 366717"/>
              <a:gd name="connsiteY66" fmla="*/ 170259 h 366713"/>
              <a:gd name="connsiteX67" fmla="*/ 37703 w 366717"/>
              <a:gd name="connsiteY67" fmla="*/ 170259 h 366713"/>
              <a:gd name="connsiteX68" fmla="*/ 48639 w 366717"/>
              <a:gd name="connsiteY68" fmla="*/ 126561 h 366713"/>
              <a:gd name="connsiteX69" fmla="*/ 80128 w 366717"/>
              <a:gd name="connsiteY69" fmla="*/ 79854 h 366713"/>
              <a:gd name="connsiteX70" fmla="*/ 126835 w 366717"/>
              <a:gd name="connsiteY70" fmla="*/ 48364 h 366713"/>
              <a:gd name="connsiteX71" fmla="*/ 170259 w 366717"/>
              <a:gd name="connsiteY71" fmla="*/ 37453 h 366713"/>
              <a:gd name="connsiteX72" fmla="*/ 170259 w 366717"/>
              <a:gd name="connsiteY72" fmla="*/ 3888 h 366713"/>
              <a:gd name="connsiteX73" fmla="*/ 174148 w 366717"/>
              <a:gd name="connsiteY73" fmla="*/ 0 h 3667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</a:cxnLst>
            <a:rect l="l" t="t" r="r" b="b"/>
            <a:pathLst>
              <a:path w="366717" h="366713">
                <a:moveTo>
                  <a:pt x="184040" y="157687"/>
                </a:moveTo>
                <a:cubicBezTo>
                  <a:pt x="169658" y="157687"/>
                  <a:pt x="157961" y="169388"/>
                  <a:pt x="157961" y="183766"/>
                </a:cubicBezTo>
                <a:cubicBezTo>
                  <a:pt x="157961" y="198144"/>
                  <a:pt x="169662" y="209845"/>
                  <a:pt x="184040" y="209845"/>
                </a:cubicBezTo>
                <a:cubicBezTo>
                  <a:pt x="198418" y="209845"/>
                  <a:pt x="210119" y="198144"/>
                  <a:pt x="210119" y="183766"/>
                </a:cubicBezTo>
                <a:cubicBezTo>
                  <a:pt x="210119" y="169388"/>
                  <a:pt x="198422" y="157687"/>
                  <a:pt x="184040" y="157687"/>
                </a:cubicBezTo>
                <a:close/>
                <a:moveTo>
                  <a:pt x="184040" y="131497"/>
                </a:moveTo>
                <a:cubicBezTo>
                  <a:pt x="212861" y="131497"/>
                  <a:pt x="236313" y="154949"/>
                  <a:pt x="236313" y="183770"/>
                </a:cubicBezTo>
                <a:cubicBezTo>
                  <a:pt x="236313" y="212591"/>
                  <a:pt x="212865" y="236043"/>
                  <a:pt x="184040" y="236043"/>
                </a:cubicBezTo>
                <a:cubicBezTo>
                  <a:pt x="155214" y="236043"/>
                  <a:pt x="131767" y="212591"/>
                  <a:pt x="131767" y="183770"/>
                </a:cubicBezTo>
                <a:cubicBezTo>
                  <a:pt x="131767" y="154949"/>
                  <a:pt x="155219" y="131497"/>
                  <a:pt x="184040" y="131497"/>
                </a:cubicBezTo>
                <a:close/>
                <a:moveTo>
                  <a:pt x="196449" y="63651"/>
                </a:moveTo>
                <a:lnTo>
                  <a:pt x="196449" y="95828"/>
                </a:lnTo>
                <a:cubicBezTo>
                  <a:pt x="196449" y="98128"/>
                  <a:pt x="194460" y="99913"/>
                  <a:pt x="192168" y="99692"/>
                </a:cubicBezTo>
                <a:cubicBezTo>
                  <a:pt x="186325" y="99126"/>
                  <a:pt x="180439" y="99172"/>
                  <a:pt x="174606" y="99827"/>
                </a:cubicBezTo>
                <a:cubicBezTo>
                  <a:pt x="172293" y="100085"/>
                  <a:pt x="170259" y="98296"/>
                  <a:pt x="170259" y="95967"/>
                </a:cubicBezTo>
                <a:lnTo>
                  <a:pt x="170259" y="63802"/>
                </a:lnTo>
                <a:cubicBezTo>
                  <a:pt x="114573" y="70154"/>
                  <a:pt x="70269" y="114536"/>
                  <a:pt x="64040" y="170263"/>
                </a:cubicBezTo>
                <a:lnTo>
                  <a:pt x="96205" y="170263"/>
                </a:lnTo>
                <a:cubicBezTo>
                  <a:pt x="98529" y="170263"/>
                  <a:pt x="100318" y="172289"/>
                  <a:pt x="100064" y="174602"/>
                </a:cubicBezTo>
                <a:cubicBezTo>
                  <a:pt x="99737" y="177614"/>
                  <a:pt x="99565" y="180671"/>
                  <a:pt x="99565" y="183770"/>
                </a:cubicBezTo>
                <a:cubicBezTo>
                  <a:pt x="99565" y="186602"/>
                  <a:pt x="99708" y="189405"/>
                  <a:pt x="99982" y="192168"/>
                </a:cubicBezTo>
                <a:cubicBezTo>
                  <a:pt x="100212" y="194464"/>
                  <a:pt x="98423" y="196457"/>
                  <a:pt x="96119" y="196457"/>
                </a:cubicBezTo>
                <a:lnTo>
                  <a:pt x="63950" y="196457"/>
                </a:lnTo>
                <a:cubicBezTo>
                  <a:pt x="69835" y="252569"/>
                  <a:pt x="114303" y="297356"/>
                  <a:pt x="170263" y="303741"/>
                </a:cubicBezTo>
                <a:lnTo>
                  <a:pt x="170263" y="271576"/>
                </a:lnTo>
                <a:cubicBezTo>
                  <a:pt x="170263" y="269247"/>
                  <a:pt x="172293" y="267459"/>
                  <a:pt x="174610" y="267717"/>
                </a:cubicBezTo>
                <a:cubicBezTo>
                  <a:pt x="180443" y="268372"/>
                  <a:pt x="186329" y="268418"/>
                  <a:pt x="192172" y="267852"/>
                </a:cubicBezTo>
                <a:cubicBezTo>
                  <a:pt x="194464" y="267631"/>
                  <a:pt x="196453" y="269411"/>
                  <a:pt x="196453" y="271715"/>
                </a:cubicBezTo>
                <a:lnTo>
                  <a:pt x="196453" y="303893"/>
                </a:lnTo>
                <a:cubicBezTo>
                  <a:pt x="253060" y="298085"/>
                  <a:pt x="298199" y="253019"/>
                  <a:pt x="304130" y="196461"/>
                </a:cubicBezTo>
                <a:lnTo>
                  <a:pt x="271961" y="196461"/>
                </a:lnTo>
                <a:cubicBezTo>
                  <a:pt x="269656" y="196461"/>
                  <a:pt x="267868" y="194468"/>
                  <a:pt x="268097" y="192172"/>
                </a:cubicBezTo>
                <a:cubicBezTo>
                  <a:pt x="268375" y="189409"/>
                  <a:pt x="268515" y="186606"/>
                  <a:pt x="268515" y="183774"/>
                </a:cubicBezTo>
                <a:cubicBezTo>
                  <a:pt x="268515" y="180675"/>
                  <a:pt x="268343" y="177618"/>
                  <a:pt x="268015" y="174606"/>
                </a:cubicBezTo>
                <a:cubicBezTo>
                  <a:pt x="267762" y="172293"/>
                  <a:pt x="269550" y="170268"/>
                  <a:pt x="271875" y="170268"/>
                </a:cubicBezTo>
                <a:lnTo>
                  <a:pt x="304036" y="170268"/>
                </a:lnTo>
                <a:cubicBezTo>
                  <a:pt x="297753" y="114090"/>
                  <a:pt x="252778" y="69430"/>
                  <a:pt x="196449" y="63651"/>
                </a:cubicBezTo>
                <a:close/>
                <a:moveTo>
                  <a:pt x="174148" y="0"/>
                </a:moveTo>
                <a:lnTo>
                  <a:pt x="192565" y="0"/>
                </a:lnTo>
                <a:cubicBezTo>
                  <a:pt x="194714" y="0"/>
                  <a:pt x="196453" y="1739"/>
                  <a:pt x="196453" y="3888"/>
                </a:cubicBezTo>
                <a:lnTo>
                  <a:pt x="196453" y="37334"/>
                </a:lnTo>
                <a:cubicBezTo>
                  <a:pt x="211907" y="38619"/>
                  <a:pt x="226928" y="42307"/>
                  <a:pt x="241244" y="48364"/>
                </a:cubicBezTo>
                <a:cubicBezTo>
                  <a:pt x="258745" y="55768"/>
                  <a:pt x="274461" y="66364"/>
                  <a:pt x="287951" y="79854"/>
                </a:cubicBezTo>
                <a:cubicBezTo>
                  <a:pt x="301445" y="93344"/>
                  <a:pt x="312037" y="109060"/>
                  <a:pt x="319441" y="126561"/>
                </a:cubicBezTo>
                <a:cubicBezTo>
                  <a:pt x="325355" y="140542"/>
                  <a:pt x="329010" y="155190"/>
                  <a:pt x="330377" y="170259"/>
                </a:cubicBezTo>
                <a:lnTo>
                  <a:pt x="362828" y="170259"/>
                </a:lnTo>
                <a:cubicBezTo>
                  <a:pt x="364973" y="170259"/>
                  <a:pt x="366717" y="171999"/>
                  <a:pt x="366717" y="174148"/>
                </a:cubicBezTo>
                <a:lnTo>
                  <a:pt x="366717" y="192565"/>
                </a:lnTo>
                <a:cubicBezTo>
                  <a:pt x="366717" y="194714"/>
                  <a:pt x="364977" y="196453"/>
                  <a:pt x="362828" y="196453"/>
                </a:cubicBezTo>
                <a:lnTo>
                  <a:pt x="330446" y="196453"/>
                </a:lnTo>
                <a:cubicBezTo>
                  <a:pt x="329141" y="211809"/>
                  <a:pt x="325461" y="226736"/>
                  <a:pt x="319441" y="240970"/>
                </a:cubicBezTo>
                <a:cubicBezTo>
                  <a:pt x="312037" y="258471"/>
                  <a:pt x="301441" y="274187"/>
                  <a:pt x="287951" y="287677"/>
                </a:cubicBezTo>
                <a:cubicBezTo>
                  <a:pt x="274461" y="301171"/>
                  <a:pt x="258745" y="311763"/>
                  <a:pt x="241244" y="319167"/>
                </a:cubicBezTo>
                <a:cubicBezTo>
                  <a:pt x="226924" y="325224"/>
                  <a:pt x="211907" y="328912"/>
                  <a:pt x="196453" y="330197"/>
                </a:cubicBezTo>
                <a:lnTo>
                  <a:pt x="196453" y="362824"/>
                </a:lnTo>
                <a:cubicBezTo>
                  <a:pt x="196453" y="364973"/>
                  <a:pt x="194714" y="366713"/>
                  <a:pt x="192565" y="366713"/>
                </a:cubicBezTo>
                <a:lnTo>
                  <a:pt x="174148" y="366713"/>
                </a:lnTo>
                <a:cubicBezTo>
                  <a:pt x="171999" y="366713"/>
                  <a:pt x="170259" y="364973"/>
                  <a:pt x="170259" y="362824"/>
                </a:cubicBezTo>
                <a:lnTo>
                  <a:pt x="170259" y="330078"/>
                </a:lnTo>
                <a:cubicBezTo>
                  <a:pt x="155288" y="328691"/>
                  <a:pt x="140730" y="325044"/>
                  <a:pt x="126835" y="319167"/>
                </a:cubicBezTo>
                <a:cubicBezTo>
                  <a:pt x="109334" y="311763"/>
                  <a:pt x="93622" y="301167"/>
                  <a:pt x="80128" y="287677"/>
                </a:cubicBezTo>
                <a:cubicBezTo>
                  <a:pt x="66634" y="274187"/>
                  <a:pt x="56042" y="258471"/>
                  <a:pt x="48639" y="240970"/>
                </a:cubicBezTo>
                <a:cubicBezTo>
                  <a:pt x="42618" y="226736"/>
                  <a:pt x="38939" y="211809"/>
                  <a:pt x="37633" y="196453"/>
                </a:cubicBezTo>
                <a:lnTo>
                  <a:pt x="3888" y="196453"/>
                </a:lnTo>
                <a:cubicBezTo>
                  <a:pt x="1739" y="196453"/>
                  <a:pt x="0" y="194714"/>
                  <a:pt x="0" y="192565"/>
                </a:cubicBezTo>
                <a:lnTo>
                  <a:pt x="0" y="174148"/>
                </a:lnTo>
                <a:cubicBezTo>
                  <a:pt x="0" y="171999"/>
                  <a:pt x="1739" y="170259"/>
                  <a:pt x="3888" y="170259"/>
                </a:cubicBezTo>
                <a:lnTo>
                  <a:pt x="37703" y="170259"/>
                </a:lnTo>
                <a:cubicBezTo>
                  <a:pt x="39070" y="155190"/>
                  <a:pt x="42724" y="140542"/>
                  <a:pt x="48639" y="126561"/>
                </a:cubicBezTo>
                <a:cubicBezTo>
                  <a:pt x="56042" y="109060"/>
                  <a:pt x="66639" y="93348"/>
                  <a:pt x="80128" y="79854"/>
                </a:cubicBezTo>
                <a:cubicBezTo>
                  <a:pt x="93618" y="66360"/>
                  <a:pt x="109334" y="55768"/>
                  <a:pt x="126835" y="48364"/>
                </a:cubicBezTo>
                <a:cubicBezTo>
                  <a:pt x="140730" y="42487"/>
                  <a:pt x="155288" y="38840"/>
                  <a:pt x="170259" y="37453"/>
                </a:cubicBezTo>
                <a:lnTo>
                  <a:pt x="170259" y="3888"/>
                </a:lnTo>
                <a:cubicBezTo>
                  <a:pt x="170259" y="1739"/>
                  <a:pt x="171999" y="0"/>
                  <a:pt x="174148" y="0"/>
                </a:cubicBezTo>
                <a:close/>
              </a:path>
            </a:pathLst>
          </a:custGeom>
          <a:solidFill>
            <a:schemeClr val="bg1">
              <a:lumMod val="65000"/>
            </a:schemeClr>
          </a:solidFill>
          <a:ln w="409" cap="flat">
            <a:noFill/>
            <a:prstDash val="solid"/>
            <a:miter/>
          </a:ln>
        </p:spPr>
        <p:txBody>
          <a:bodyPr rtlCol="0" anchor="ctr"/>
          <a:lstStyle/>
          <a:p>
            <a:endParaRPr lang="zh-CN" altLang="en-US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dirty="0"/>
              <a:t>背景</a:t>
            </a:r>
            <a:r>
              <a:rPr dirty="0"/>
              <a:t>介绍</a:t>
            </a:r>
            <a:endParaRPr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 marL="342900" indent="-342900">
              <a:lnSpc>
                <a:spcPct val="110000"/>
              </a:lnSpc>
              <a:spcBef>
                <a:spcPct val="20000"/>
              </a:spcBef>
              <a:buClr>
                <a:schemeClr val="hlink"/>
              </a:buClr>
              <a:buSzPct val="50000"/>
            </a:pPr>
            <a:fld id="{3700298D-0D92-4BAD-A09B-BDA52E8803DB}" type="slidenum">
              <a:rPr lang="en-US" smtClean="0"/>
            </a:fld>
            <a:endParaRPr lang="en-US" dirty="0"/>
          </a:p>
        </p:txBody>
      </p:sp>
      <p:sp>
        <p:nvSpPr>
          <p:cNvPr id="7" name="内容占位符 2"/>
          <p:cNvSpPr>
            <a:spLocks noGrp="1"/>
          </p:cNvSpPr>
          <p:nvPr/>
        </p:nvSpPr>
        <p:spPr>
          <a:xfrm>
            <a:off x="575945" y="716280"/>
            <a:ext cx="5078095" cy="5603875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20000"/>
          </a:bodyPr>
          <a:lstStyle>
            <a:lvl1pPr marL="228600" indent="-22860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buClr>
                <a:schemeClr val="tx2">
                  <a:lumMod val="60000"/>
                  <a:lumOff val="40000"/>
                </a:schemeClr>
              </a:buClr>
              <a:buFont typeface="Wingdings" panose="05000000000000000000" pitchFamily="2" charset="2"/>
              <a:buChar char=""/>
              <a:defRPr lang="zh-CN" altLang="en-US" sz="28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71550" indent="-51435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>
                  <a:lumMod val="60000"/>
                  <a:lumOff val="40000"/>
                </a:schemeClr>
              </a:buClr>
              <a:buFont typeface="Wingdings" panose="05000000000000000000" pitchFamily="2" charset="2"/>
              <a:buChar char="n"/>
              <a:defRPr lang="zh-CN" altLang="en-US" sz="24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1600" indent="-4572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2">
                  <a:lumMod val="60000"/>
                  <a:lumOff val="40000"/>
                </a:schemeClr>
              </a:buClr>
              <a:buFont typeface="Wingdings" panose="05000000000000000000" pitchFamily="2" charset="2"/>
              <a:buChar char="Ø"/>
              <a:defRPr lang="zh-CN" altLang="en-US" sz="2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2">
                  <a:lumMod val="60000"/>
                  <a:lumOff val="40000"/>
                </a:schemeClr>
              </a:buClr>
              <a:buFont typeface="Wingdings" panose="05000000000000000000" pitchFamily="2" charset="2"/>
              <a:buChar char="ü"/>
              <a:defRPr lang="zh-CN" altLang="en-US" sz="2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2">
                  <a:lumMod val="60000"/>
                  <a:lumOff val="40000"/>
                </a:schemeClr>
              </a:buClr>
              <a:buFont typeface="Arial" panose="020B0604020202090204" pitchFamily="34" charset="0"/>
              <a:buChar char="•"/>
              <a:defRPr lang="zh-CN" altLang="en-US" sz="20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9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9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9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9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CN" altLang="en-US" sz="2400" b="1" dirty="0">
                <a:solidFill>
                  <a:schemeClr val="tx1"/>
                </a:solidFill>
              </a:rPr>
              <a:t>技术现状：</a:t>
            </a:r>
            <a:r>
              <a:rPr lang="en-US" altLang="zh-CN" sz="2400" dirty="0">
                <a:solidFill>
                  <a:schemeClr val="tx1"/>
                </a:solidFill>
              </a:rPr>
              <a:t>LLM </a:t>
            </a:r>
            <a:r>
              <a:rPr lang="zh-CN" altLang="en-US" sz="2400" dirty="0">
                <a:solidFill>
                  <a:schemeClr val="tx1"/>
                </a:solidFill>
              </a:rPr>
              <a:t>推动</a:t>
            </a:r>
            <a:r>
              <a:rPr lang="en-US" altLang="zh-CN" sz="2400" dirty="0">
                <a:solidFill>
                  <a:schemeClr val="tx1"/>
                </a:solidFill>
              </a:rPr>
              <a:t> NLIDB</a:t>
            </a:r>
            <a:r>
              <a:rPr lang="zh-CN" altLang="en-US" sz="2400" dirty="0">
                <a:solidFill>
                  <a:schemeClr val="tx1"/>
                </a:solidFill>
              </a:rPr>
              <a:t>（自然语言转</a:t>
            </a:r>
            <a:r>
              <a:rPr lang="en-US" altLang="zh-CN" sz="2400" dirty="0">
                <a:solidFill>
                  <a:schemeClr val="tx1"/>
                </a:solidFill>
              </a:rPr>
              <a:t> SQL</a:t>
            </a:r>
            <a:r>
              <a:rPr lang="zh-CN" altLang="en-US" sz="2400" dirty="0">
                <a:solidFill>
                  <a:schemeClr val="tx1"/>
                </a:solidFill>
              </a:rPr>
              <a:t>）</a:t>
            </a:r>
            <a:r>
              <a:rPr lang="en-US" altLang="zh-CN" sz="2400" dirty="0">
                <a:solidFill>
                  <a:schemeClr val="tx1"/>
                </a:solidFill>
              </a:rPr>
              <a:t> </a:t>
            </a:r>
            <a:r>
              <a:rPr lang="zh-CN" altLang="en-US" sz="2400" dirty="0">
                <a:solidFill>
                  <a:schemeClr val="tx1"/>
                </a:solidFill>
              </a:rPr>
              <a:t>快速落地，降低数据库使用门槛；</a:t>
            </a:r>
            <a:endParaRPr lang="zh-CN" altLang="en-US" sz="2400" dirty="0">
              <a:solidFill>
                <a:schemeClr val="tx1"/>
              </a:solidFill>
            </a:endParaRPr>
          </a:p>
          <a:p>
            <a:r>
              <a:rPr lang="zh-CN" altLang="en-US" sz="2400" b="1" dirty="0">
                <a:solidFill>
                  <a:schemeClr val="tx1"/>
                </a:solidFill>
              </a:rPr>
              <a:t>安全隐患：</a:t>
            </a:r>
            <a:r>
              <a:rPr lang="en-US" altLang="zh-CN" sz="2400" dirty="0">
                <a:solidFill>
                  <a:schemeClr val="tx1"/>
                </a:solidFill>
              </a:rPr>
              <a:t>LLM </a:t>
            </a:r>
            <a:r>
              <a:rPr lang="zh-CN" altLang="en-US" sz="2400" dirty="0">
                <a:solidFill>
                  <a:schemeClr val="tx1"/>
                </a:solidFill>
              </a:rPr>
              <a:t>易被攻击者利用，造成数据库敏感数据泄露；</a:t>
            </a:r>
            <a:endParaRPr lang="zh-CN" altLang="en-US" sz="2400" dirty="0">
              <a:solidFill>
                <a:schemeClr val="tx1"/>
              </a:solidFill>
            </a:endParaRPr>
          </a:p>
          <a:p>
            <a:r>
              <a:rPr lang="zh-CN" altLang="en-US" sz="2400" b="1" dirty="0">
                <a:solidFill>
                  <a:schemeClr val="tx1"/>
                </a:solidFill>
              </a:rPr>
              <a:t>两类典型攻击：</a:t>
            </a:r>
            <a:endParaRPr lang="zh-CN" altLang="en-US" sz="2400" b="1" dirty="0">
              <a:solidFill>
                <a:schemeClr val="tx1"/>
              </a:solidFill>
            </a:endParaRPr>
          </a:p>
          <a:p>
            <a:pPr lvl="1"/>
            <a:r>
              <a:rPr lang="en-US" altLang="en-US" sz="2000" dirty="0">
                <a:solidFill>
                  <a:schemeClr val="tx1"/>
                </a:solidFill>
              </a:rPr>
              <a:t>①</a:t>
            </a:r>
            <a:r>
              <a:rPr lang="en-US" altLang="zh-CN" sz="2000" dirty="0">
                <a:solidFill>
                  <a:schemeClr val="tx1"/>
                </a:solidFill>
              </a:rPr>
              <a:t> </a:t>
            </a:r>
            <a:r>
              <a:rPr lang="zh-CN" altLang="en-US" sz="2000" dirty="0">
                <a:solidFill>
                  <a:schemeClr val="tx1"/>
                </a:solidFill>
              </a:rPr>
              <a:t>直接攻击：单条查询直接索要隐私，易拦截；</a:t>
            </a:r>
            <a:endParaRPr lang="zh-CN" altLang="en-US" sz="2000" dirty="0">
              <a:solidFill>
                <a:schemeClr val="tx1"/>
              </a:solidFill>
            </a:endParaRPr>
          </a:p>
          <a:p>
            <a:pPr lvl="1"/>
            <a:r>
              <a:rPr lang="en-US" altLang="en-US" sz="2000" dirty="0">
                <a:solidFill>
                  <a:schemeClr val="tx1"/>
                </a:solidFill>
              </a:rPr>
              <a:t>②</a:t>
            </a:r>
            <a:r>
              <a:rPr lang="en-US" altLang="zh-CN" sz="2000" dirty="0">
                <a:solidFill>
                  <a:schemeClr val="tx1"/>
                </a:solidFill>
              </a:rPr>
              <a:t> </a:t>
            </a:r>
            <a:r>
              <a:rPr lang="zh-CN" altLang="en-US" sz="2000" dirty="0">
                <a:solidFill>
                  <a:srgbClr val="FF0000"/>
                </a:solidFill>
              </a:rPr>
              <a:t>推理式攻击</a:t>
            </a:r>
            <a:r>
              <a:rPr lang="zh-CN" altLang="en-US" sz="2000" dirty="0">
                <a:solidFill>
                  <a:schemeClr val="tx1"/>
                </a:solidFill>
              </a:rPr>
              <a:t>（隐性多轮攻击）：多轮正常查询交叉推导隐私，隐蔽性极强。</a:t>
            </a:r>
            <a:endParaRPr lang="zh-CN" altLang="en-US" sz="2000" dirty="0">
              <a:solidFill>
                <a:schemeClr val="tx1"/>
              </a:solidFill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869940" y="1378585"/>
            <a:ext cx="5898515" cy="410083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dirty="0"/>
              <a:t>背景</a:t>
            </a:r>
            <a:r>
              <a:rPr dirty="0"/>
              <a:t>介绍</a:t>
            </a:r>
            <a:endParaRPr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 marL="342900" indent="-342900">
              <a:lnSpc>
                <a:spcPct val="110000"/>
              </a:lnSpc>
              <a:spcBef>
                <a:spcPct val="20000"/>
              </a:spcBef>
              <a:buClr>
                <a:schemeClr val="hlink"/>
              </a:buClr>
              <a:buSzPct val="50000"/>
            </a:pPr>
            <a:fld id="{3700298D-0D92-4BAD-A09B-BDA52E8803DB}" type="slidenum">
              <a:rPr lang="en-US" smtClean="0"/>
            </a:fld>
            <a:endParaRPr lang="en-US" dirty="0"/>
          </a:p>
        </p:txBody>
      </p:sp>
      <p:sp>
        <p:nvSpPr>
          <p:cNvPr id="7" name="内容占位符 2"/>
          <p:cNvSpPr>
            <a:spLocks noGrp="1"/>
          </p:cNvSpPr>
          <p:nvPr/>
        </p:nvSpPr>
        <p:spPr>
          <a:xfrm>
            <a:off x="575945" y="716280"/>
            <a:ext cx="11040745" cy="5603875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20000"/>
          </a:bodyPr>
          <a:lstStyle>
            <a:lvl1pPr marL="228600" indent="-22860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buClr>
                <a:schemeClr val="tx2">
                  <a:lumMod val="60000"/>
                  <a:lumOff val="40000"/>
                </a:schemeClr>
              </a:buClr>
              <a:buFont typeface="Wingdings" panose="05000000000000000000" pitchFamily="2" charset="2"/>
              <a:buChar char=""/>
              <a:defRPr lang="zh-CN" altLang="en-US" sz="28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71550" indent="-51435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>
                  <a:lumMod val="60000"/>
                  <a:lumOff val="40000"/>
                </a:schemeClr>
              </a:buClr>
              <a:buFont typeface="Wingdings" panose="05000000000000000000" pitchFamily="2" charset="2"/>
              <a:buChar char="n"/>
              <a:defRPr lang="zh-CN" altLang="en-US" sz="24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1600" indent="-4572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2">
                  <a:lumMod val="60000"/>
                  <a:lumOff val="40000"/>
                </a:schemeClr>
              </a:buClr>
              <a:buFont typeface="Wingdings" panose="05000000000000000000" pitchFamily="2" charset="2"/>
              <a:buChar char="Ø"/>
              <a:defRPr lang="zh-CN" altLang="en-US" sz="2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2">
                  <a:lumMod val="60000"/>
                  <a:lumOff val="40000"/>
                </a:schemeClr>
              </a:buClr>
              <a:buFont typeface="Wingdings" panose="05000000000000000000" pitchFamily="2" charset="2"/>
              <a:buChar char="ü"/>
              <a:defRPr lang="zh-CN" altLang="en-US" sz="2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2">
                  <a:lumMod val="60000"/>
                  <a:lumOff val="40000"/>
                </a:schemeClr>
              </a:buClr>
              <a:buFont typeface="Arial" panose="020B0604020202090204" pitchFamily="34" charset="0"/>
              <a:buChar char="•"/>
              <a:defRPr lang="zh-CN" altLang="en-US" sz="20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9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9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9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9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zh-CN" altLang="en-US" sz="2000" b="0" dirty="0">
              <a:solidFill>
                <a:schemeClr val="tx1"/>
              </a:solidFill>
            </a:endParaRPr>
          </a:p>
        </p:txBody>
      </p:sp>
      <p:graphicFrame>
        <p:nvGraphicFramePr>
          <p:cNvPr id="3" name="表格 2"/>
          <p:cNvGraphicFramePr/>
          <p:nvPr/>
        </p:nvGraphicFramePr>
        <p:xfrm>
          <a:off x="575945" y="1408853"/>
          <a:ext cx="10464800" cy="2627630"/>
        </p:xfrm>
        <a:graphic>
          <a:graphicData uri="http://schemas.openxmlformats.org/drawingml/2006/table">
            <a:tbl>
              <a:tblPr firstRow="1">
                <a:tableStyleId>{6ACF8BA8-E606-4612-BD4B-859CCAD887A1}</a:tableStyleId>
              </a:tblPr>
              <a:tblGrid>
                <a:gridCol w="2958465"/>
                <a:gridCol w="3137535"/>
                <a:gridCol w="4368800"/>
              </a:tblGrid>
              <a:tr h="684530">
                <a:tc>
                  <a:txBody>
                    <a:bodyPr/>
                    <a:p>
                      <a:pPr algn="ctr">
                        <a:lnSpc>
                          <a:spcPct val="120000"/>
                        </a:lnSpc>
                      </a:pPr>
                      <a:r>
                        <a:rPr lang="en-US" altLang="en-US" sz="1800" spc="130">
                          <a:latin typeface="Arial" panose="020B0604020202090204" pitchFamily="34" charset="0"/>
                          <a:ea typeface="微软雅黑" charset="0"/>
                        </a:rPr>
                        <a:t>现有方案</a:t>
                      </a:r>
                      <a:endParaRPr lang="en-US" altLang="en-US" sz="1800" spc="130">
                        <a:latin typeface="Arial" panose="020B0604020202090204" pitchFamily="34" charset="0"/>
                        <a:ea typeface="微软雅黑" charset="0"/>
                      </a:endParaRPr>
                    </a:p>
                  </a:txBody>
                  <a:tcPr marL="254000" marR="254000" marT="177800" marB="177800" anchor="ctr" anchorCtr="0"/>
                </a:tc>
                <a:tc>
                  <a:txBody>
                    <a:bodyPr/>
                    <a:p>
                      <a:pPr algn="l">
                        <a:lnSpc>
                          <a:spcPct val="120000"/>
                        </a:lnSpc>
                      </a:pPr>
                      <a:r>
                        <a:rPr lang="en-US" altLang="en-US" sz="1800" spc="130">
                          <a:latin typeface="Arial" panose="020B0604020202090204" pitchFamily="34" charset="0"/>
                          <a:ea typeface="微软雅黑" charset="0"/>
                        </a:rPr>
                        <a:t>原理</a:t>
                      </a:r>
                      <a:endParaRPr lang="en-US" altLang="en-US" sz="1800" spc="130">
                        <a:latin typeface="Arial" panose="020B0604020202090204" pitchFamily="34" charset="0"/>
                        <a:ea typeface="微软雅黑" charset="0"/>
                      </a:endParaRPr>
                    </a:p>
                  </a:txBody>
                  <a:tcPr marL="254000" marR="254000" marT="177800" marB="177800" anchor="ctr" anchorCtr="0"/>
                </a:tc>
                <a:tc>
                  <a:txBody>
                    <a:bodyPr/>
                    <a:p>
                      <a:pPr algn="l">
                        <a:lnSpc>
                          <a:spcPct val="120000"/>
                        </a:lnSpc>
                      </a:pPr>
                      <a:r>
                        <a:rPr lang="en-US" altLang="en-US" sz="1800" spc="130">
                          <a:latin typeface="Arial" panose="020B0604020202090204" pitchFamily="34" charset="0"/>
                          <a:ea typeface="微软雅黑" charset="0"/>
                        </a:rPr>
                        <a:t>主要缺陷</a:t>
                      </a:r>
                      <a:endParaRPr lang="en-US" altLang="en-US" sz="1800" spc="130">
                        <a:latin typeface="Arial" panose="020B0604020202090204" pitchFamily="34" charset="0"/>
                        <a:ea typeface="微软雅黑" charset="0"/>
                      </a:endParaRPr>
                    </a:p>
                  </a:txBody>
                  <a:tcPr marL="254000" marR="254000" marT="177800" marB="177800" anchor="ctr" anchorCtr="0"/>
                </a:tc>
              </a:tr>
              <a:tr h="647700">
                <a:tc>
                  <a:txBody>
                    <a:bodyPr/>
                    <a:p>
                      <a:pPr algn="ctr">
                        <a:lnSpc>
                          <a:spcPct val="120000"/>
                        </a:lnSpc>
                      </a:pPr>
                      <a:r>
                        <a:rPr lang="zh-CN" altLang="en-US" sz="1600">
                          <a:latin typeface="Arial" panose="020B0604020202090204" pitchFamily="34" charset="0"/>
                          <a:ea typeface="微软雅黑" charset="0"/>
                        </a:rPr>
                        <a:t>差分隐私</a:t>
                      </a:r>
                      <a:endParaRPr lang="zh-CN" altLang="en-US" sz="1600">
                        <a:latin typeface="Arial" panose="020B0604020202090204" pitchFamily="34" charset="0"/>
                        <a:ea typeface="微软雅黑" charset="0"/>
                      </a:endParaRPr>
                    </a:p>
                  </a:txBody>
                  <a:tcPr marL="254000" marR="254000" marT="177800" marB="177800" anchor="ctr" anchorCtr="0"/>
                </a:tc>
                <a:tc>
                  <a:txBody>
                    <a:bodyPr/>
                    <a:p>
                      <a:pPr algn="l">
                        <a:lnSpc>
                          <a:spcPct val="120000"/>
                        </a:lnSpc>
                      </a:pPr>
                      <a:r>
                        <a:rPr lang="zh-CN" altLang="en-US" sz="1600">
                          <a:latin typeface="Arial" panose="020B0604020202090204" pitchFamily="34" charset="0"/>
                          <a:ea typeface="微软雅黑" charset="0"/>
                        </a:rPr>
                        <a:t>数据添加噪声保护隐私</a:t>
                      </a:r>
                      <a:endParaRPr lang="zh-CN" altLang="en-US" sz="1600">
                        <a:latin typeface="Arial" panose="020B0604020202090204" pitchFamily="34" charset="0"/>
                        <a:ea typeface="微软雅黑" charset="0"/>
                      </a:endParaRPr>
                    </a:p>
                  </a:txBody>
                  <a:tcPr marL="254000" marR="254000" marT="177800" marB="177800" anchor="ctr" anchorCtr="0"/>
                </a:tc>
                <a:tc>
                  <a:txBody>
                    <a:bodyPr/>
                    <a:p>
                      <a:pPr algn="l">
                        <a:lnSpc>
                          <a:spcPct val="120000"/>
                        </a:lnSpc>
                      </a:pPr>
                      <a:r>
                        <a:rPr lang="en-US" altLang="zh-CN" sz="1600">
                          <a:latin typeface="Arial" panose="020B0604020202090204" pitchFamily="34" charset="0"/>
                          <a:ea typeface="微软雅黑" charset="0"/>
                        </a:rPr>
                        <a:t>SQL </a:t>
                      </a:r>
                      <a:r>
                        <a:rPr lang="zh-CN" altLang="en-US" sz="1600">
                          <a:latin typeface="Arial" panose="020B0604020202090204" pitchFamily="34" charset="0"/>
                          <a:ea typeface="微软雅黑" charset="0"/>
                        </a:rPr>
                        <a:t>查询准确率大幅下降</a:t>
                      </a:r>
                      <a:endParaRPr lang="zh-CN" altLang="en-US" sz="1600">
                        <a:latin typeface="Arial" panose="020B0604020202090204" pitchFamily="34" charset="0"/>
                        <a:ea typeface="微软雅黑" charset="0"/>
                      </a:endParaRPr>
                    </a:p>
                  </a:txBody>
                  <a:tcPr marL="254000" marR="254000" marT="177800" marB="177800" anchor="ctr" anchorCtr="0"/>
                </a:tc>
              </a:tr>
              <a:tr h="647700">
                <a:tc>
                  <a:txBody>
                    <a:bodyPr/>
                    <a:p>
                      <a:pPr algn="ctr">
                        <a:lnSpc>
                          <a:spcPct val="120000"/>
                        </a:lnSpc>
                      </a:pPr>
                      <a:r>
                        <a:rPr lang="zh-CN" altLang="en-US" sz="1600">
                          <a:latin typeface="Arial" panose="020B0604020202090204" pitchFamily="34" charset="0"/>
                          <a:ea typeface="微软雅黑" charset="0"/>
                        </a:rPr>
                        <a:t>规则防护</a:t>
                      </a:r>
                      <a:endParaRPr lang="zh-CN" altLang="en-US" sz="1600">
                        <a:latin typeface="Arial" panose="020B0604020202090204" pitchFamily="34" charset="0"/>
                        <a:ea typeface="微软雅黑" charset="0"/>
                      </a:endParaRPr>
                    </a:p>
                  </a:txBody>
                  <a:tcPr marL="254000" marR="254000" marT="177800" marB="177800" anchor="ctr" anchorCtr="0"/>
                </a:tc>
                <a:tc>
                  <a:txBody>
                    <a:bodyPr/>
                    <a:p>
                      <a:pPr algn="l">
                        <a:lnSpc>
                          <a:spcPct val="120000"/>
                        </a:lnSpc>
                      </a:pPr>
                      <a:r>
                        <a:rPr lang="zh-CN" altLang="en-US" sz="1600">
                          <a:latin typeface="Arial" panose="020B0604020202090204" pitchFamily="34" charset="0"/>
                          <a:ea typeface="微软雅黑" charset="0"/>
                        </a:rPr>
                        <a:t>数据库 </a:t>
                      </a:r>
                      <a:r>
                        <a:rPr lang="en-US" altLang="zh-CN" sz="1600">
                          <a:latin typeface="Arial" panose="020B0604020202090204" pitchFamily="34" charset="0"/>
                          <a:ea typeface="微软雅黑" charset="0"/>
                        </a:rPr>
                        <a:t>/ </a:t>
                      </a:r>
                      <a:r>
                        <a:rPr lang="zh-CN" altLang="en-US" sz="1600">
                          <a:latin typeface="Arial" panose="020B0604020202090204" pitchFamily="34" charset="0"/>
                          <a:ea typeface="微软雅黑" charset="0"/>
                        </a:rPr>
                        <a:t>关键词规则拦截</a:t>
                      </a:r>
                      <a:endParaRPr lang="zh-CN" altLang="en-US" sz="1600">
                        <a:latin typeface="Arial" panose="020B0604020202090204" pitchFamily="34" charset="0"/>
                        <a:ea typeface="微软雅黑" charset="0"/>
                      </a:endParaRPr>
                    </a:p>
                  </a:txBody>
                  <a:tcPr marL="254000" marR="254000" marT="177800" marB="177800" anchor="ctr" anchorCtr="0"/>
                </a:tc>
                <a:tc>
                  <a:txBody>
                    <a:bodyPr/>
                    <a:p>
                      <a:pPr algn="l">
                        <a:lnSpc>
                          <a:spcPct val="120000"/>
                        </a:lnSpc>
                      </a:pPr>
                      <a:r>
                        <a:rPr lang="zh-CN" altLang="en-US" sz="1600">
                          <a:latin typeface="Arial" panose="020B0604020202090204" pitchFamily="34" charset="0"/>
                          <a:ea typeface="微软雅黑" charset="0"/>
                        </a:rPr>
                        <a:t>误报率高，防不住推理攻击</a:t>
                      </a:r>
                      <a:endParaRPr lang="zh-CN" altLang="en-US" sz="1600">
                        <a:latin typeface="Arial" panose="020B0604020202090204" pitchFamily="34" charset="0"/>
                        <a:ea typeface="微软雅黑" charset="0"/>
                      </a:endParaRPr>
                    </a:p>
                  </a:txBody>
                  <a:tcPr marL="254000" marR="254000" marT="177800" marB="177800" anchor="ctr" anchorCtr="0"/>
                </a:tc>
              </a:tr>
              <a:tr h="647700">
                <a:tc>
                  <a:txBody>
                    <a:bodyPr/>
                    <a:p>
                      <a:pPr algn="ctr">
                        <a:lnSpc>
                          <a:spcPct val="120000"/>
                        </a:lnSpc>
                      </a:pPr>
                      <a:r>
                        <a:rPr lang="en-US" altLang="zh-CN" sz="1600">
                          <a:latin typeface="Arial" panose="020B0604020202090204" pitchFamily="34" charset="0"/>
                          <a:ea typeface="微软雅黑" charset="0"/>
                        </a:rPr>
                        <a:t>LLM </a:t>
                      </a:r>
                      <a:r>
                        <a:rPr lang="zh-CN" altLang="en-US" sz="1600">
                          <a:latin typeface="Arial" panose="020B0604020202090204" pitchFamily="34" charset="0"/>
                          <a:ea typeface="微软雅黑" charset="0"/>
                        </a:rPr>
                        <a:t>智能体 </a:t>
                      </a:r>
                      <a:r>
                        <a:rPr lang="en-US" altLang="zh-CN" sz="1600">
                          <a:latin typeface="Arial" panose="020B0604020202090204" pitchFamily="34" charset="0"/>
                          <a:ea typeface="微软雅黑" charset="0"/>
                        </a:rPr>
                        <a:t>/ </a:t>
                      </a:r>
                      <a:r>
                        <a:rPr lang="zh-CN" altLang="en-US" sz="1600">
                          <a:latin typeface="Arial" panose="020B0604020202090204" pitchFamily="34" charset="0"/>
                          <a:ea typeface="微软雅黑" charset="0"/>
                        </a:rPr>
                        <a:t>通用安全对齐</a:t>
                      </a:r>
                      <a:endParaRPr lang="zh-CN" altLang="en-US" sz="1600">
                        <a:latin typeface="Arial" panose="020B0604020202090204" pitchFamily="34" charset="0"/>
                        <a:ea typeface="微软雅黑" charset="0"/>
                      </a:endParaRPr>
                    </a:p>
                  </a:txBody>
                  <a:tcPr marL="254000" marR="254000" marT="177800" marB="177800" anchor="ctr" anchorCtr="0"/>
                </a:tc>
                <a:tc>
                  <a:txBody>
                    <a:bodyPr/>
                    <a:p>
                      <a:pPr algn="l">
                        <a:lnSpc>
                          <a:spcPct val="120000"/>
                        </a:lnSpc>
                      </a:pPr>
                      <a:r>
                        <a:rPr lang="zh-CN" altLang="en-US" sz="1600">
                          <a:latin typeface="Arial" panose="020B0604020202090204" pitchFamily="34" charset="0"/>
                          <a:ea typeface="微软雅黑" charset="0"/>
                        </a:rPr>
                        <a:t>依靠 </a:t>
                      </a:r>
                      <a:r>
                        <a:rPr lang="en-US" altLang="zh-CN" sz="1600">
                          <a:latin typeface="Arial" panose="020B0604020202090204" pitchFamily="34" charset="0"/>
                          <a:ea typeface="微软雅黑" charset="0"/>
                        </a:rPr>
                        <a:t>IFT/RLHF </a:t>
                      </a:r>
                      <a:r>
                        <a:rPr lang="zh-CN" altLang="en-US" sz="1600">
                          <a:latin typeface="Arial" panose="020B0604020202090204" pitchFamily="34" charset="0"/>
                          <a:ea typeface="微软雅黑" charset="0"/>
                        </a:rPr>
                        <a:t>拦截有害指令</a:t>
                      </a:r>
                      <a:endParaRPr lang="zh-CN" altLang="en-US" sz="1600">
                        <a:latin typeface="Arial" panose="020B0604020202090204" pitchFamily="34" charset="0"/>
                        <a:ea typeface="微软雅黑" charset="0"/>
                      </a:endParaRPr>
                    </a:p>
                  </a:txBody>
                  <a:tcPr marL="254000" marR="254000" marT="177800" marB="177800" anchor="ctr" anchorCtr="0"/>
                </a:tc>
                <a:tc>
                  <a:txBody>
                    <a:bodyPr/>
                    <a:p>
                      <a:pPr algn="l">
                        <a:lnSpc>
                          <a:spcPct val="120000"/>
                        </a:lnSpc>
                      </a:pPr>
                      <a:r>
                        <a:rPr lang="zh-CN" altLang="en-US" sz="1600">
                          <a:latin typeface="Arial" panose="020B0604020202090204" pitchFamily="34" charset="0"/>
                          <a:ea typeface="微软雅黑" charset="0"/>
                        </a:rPr>
                        <a:t>无法识别多轮隐性泄露，安全与可用性失衡</a:t>
                      </a:r>
                      <a:endParaRPr lang="zh-CN" altLang="en-US" sz="1600">
                        <a:latin typeface="Arial" panose="020B0604020202090204" pitchFamily="34" charset="0"/>
                        <a:ea typeface="微软雅黑" charset="0"/>
                      </a:endParaRPr>
                    </a:p>
                  </a:txBody>
                  <a:tcPr marL="254000" marR="254000" marT="177800" marB="177800" anchor="ctr" anchorCtr="0"/>
                </a:tc>
              </a:tr>
            </a:tbl>
          </a:graphicData>
        </a:graphic>
      </p:graphicFrame>
      <p:sp>
        <p:nvSpPr>
          <p:cNvPr id="13" name="内容占位符 2"/>
          <p:cNvSpPr>
            <a:spLocks noGrp="1"/>
          </p:cNvSpPr>
          <p:nvPr/>
        </p:nvSpPr>
        <p:spPr>
          <a:xfrm>
            <a:off x="575945" y="4180205"/>
            <a:ext cx="11040745" cy="1741170"/>
          </a:xfrm>
          <a:prstGeom prst="rect">
            <a:avLst/>
          </a:prstGeom>
        </p:spPr>
        <p:txBody>
          <a:bodyPr vert="horz" lIns="91440" tIns="45720" rIns="91440" bIns="45720" rtlCol="0">
            <a:normAutofit fontScale="90000"/>
          </a:bodyPr>
          <a:lstStyle>
            <a:lvl1pPr marL="228600" indent="-22860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buClr>
                <a:schemeClr val="tx2">
                  <a:lumMod val="60000"/>
                  <a:lumOff val="40000"/>
                </a:schemeClr>
              </a:buClr>
              <a:buFont typeface="Wingdings" panose="05000000000000000000" pitchFamily="2" charset="2"/>
              <a:buChar char=""/>
              <a:defRPr lang="zh-CN" altLang="en-US" sz="28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71550" indent="-51435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>
                  <a:lumMod val="60000"/>
                  <a:lumOff val="40000"/>
                </a:schemeClr>
              </a:buClr>
              <a:buFont typeface="Wingdings" panose="05000000000000000000" pitchFamily="2" charset="2"/>
              <a:buChar char="n"/>
              <a:defRPr lang="zh-CN" altLang="en-US" sz="24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1600" indent="-4572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2">
                  <a:lumMod val="60000"/>
                  <a:lumOff val="40000"/>
                </a:schemeClr>
              </a:buClr>
              <a:buFont typeface="Wingdings" panose="05000000000000000000" pitchFamily="2" charset="2"/>
              <a:buChar char="Ø"/>
              <a:defRPr lang="zh-CN" altLang="en-US" sz="2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2">
                  <a:lumMod val="60000"/>
                  <a:lumOff val="40000"/>
                </a:schemeClr>
              </a:buClr>
              <a:buFont typeface="Wingdings" panose="05000000000000000000" pitchFamily="2" charset="2"/>
              <a:buChar char="ü"/>
              <a:defRPr lang="zh-CN" altLang="en-US" sz="2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2">
                  <a:lumMod val="60000"/>
                  <a:lumOff val="40000"/>
                </a:schemeClr>
              </a:buClr>
              <a:buFont typeface="Arial" panose="020B0604020202090204" pitchFamily="34" charset="0"/>
              <a:buChar char="•"/>
              <a:defRPr lang="zh-CN" altLang="en-US" sz="20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9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9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9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9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CN" altLang="en-US" sz="2400" b="1" dirty="0">
                <a:solidFill>
                  <a:schemeClr val="tx1"/>
                </a:solidFill>
              </a:rPr>
              <a:t>核心研究挑战</a:t>
            </a:r>
            <a:r>
              <a:rPr sz="2400" b="1" dirty="0">
                <a:solidFill>
                  <a:schemeClr val="tx1"/>
                </a:solidFill>
              </a:rPr>
              <a:t>：</a:t>
            </a:r>
            <a:endParaRPr sz="2400" b="1" dirty="0">
              <a:solidFill>
                <a:schemeClr val="tx1"/>
              </a:solidFill>
            </a:endParaRPr>
          </a:p>
          <a:p>
            <a:pPr marL="971550" lvl="1" indent="-514350">
              <a:buFont typeface="Wingdings" panose="05000000000000000000" charset="0"/>
              <a:buChar char="n"/>
            </a:pPr>
            <a:r>
              <a:rPr lang="zh-CN" altLang="en-US" sz="2000" b="0" dirty="0">
                <a:solidFill>
                  <a:schemeClr val="tx1"/>
                </a:solidFill>
              </a:rPr>
              <a:t>隐蔽风险：单条查询无害，多轮组合后泄露隐私；</a:t>
            </a:r>
            <a:endParaRPr lang="zh-CN" altLang="en-US" sz="2000" b="0" dirty="0">
              <a:solidFill>
                <a:schemeClr val="tx1"/>
              </a:solidFill>
            </a:endParaRPr>
          </a:p>
          <a:p>
            <a:pPr marL="971550" lvl="1" indent="-514350">
              <a:buFont typeface="Wingdings" panose="05000000000000000000" charset="0"/>
              <a:buChar char="n"/>
            </a:pPr>
            <a:r>
              <a:rPr lang="zh-CN" altLang="en-US" sz="2000" b="0" dirty="0">
                <a:solidFill>
                  <a:schemeClr val="tx1"/>
                </a:solidFill>
              </a:rPr>
              <a:t>关联耦合：泄露风险由交互历史、查询语义、安全约束共同决定，需综合判断；</a:t>
            </a:r>
            <a:endParaRPr lang="zh-CN" altLang="en-US" sz="2000" b="0" dirty="0">
              <a:solidFill>
                <a:schemeClr val="tx1"/>
              </a:solidFill>
            </a:endParaRPr>
          </a:p>
          <a:p>
            <a:pPr marL="971550" lvl="1" indent="-514350">
              <a:buFont typeface="Wingdings" panose="05000000000000000000" charset="0"/>
              <a:buChar char="n"/>
            </a:pPr>
            <a:r>
              <a:rPr lang="zh-CN" altLang="en-US" sz="2000" b="0" dirty="0">
                <a:solidFill>
                  <a:schemeClr val="tx1"/>
                </a:solidFill>
              </a:rPr>
              <a:t>能力平衡：安全防护不能牺牲正常</a:t>
            </a:r>
            <a:r>
              <a:rPr lang="en-US" altLang="zh-CN" sz="2000" b="0" dirty="0">
                <a:solidFill>
                  <a:schemeClr val="tx1"/>
                </a:solidFill>
              </a:rPr>
              <a:t> SQL </a:t>
            </a:r>
            <a:r>
              <a:rPr lang="zh-CN" altLang="en-US" sz="2000" b="0" dirty="0">
                <a:solidFill>
                  <a:schemeClr val="tx1"/>
                </a:solidFill>
              </a:rPr>
              <a:t>查询的性能。</a:t>
            </a:r>
            <a:endParaRPr lang="zh-CN" altLang="en-US" sz="2000" b="0" dirty="0">
              <a:solidFill>
                <a:schemeClr val="tx1"/>
              </a:solidFill>
            </a:endParaRPr>
          </a:p>
          <a:p>
            <a:pPr marL="971550" lvl="1" indent="-514350">
              <a:buFont typeface="Wingdings" panose="05000000000000000000" charset="0"/>
              <a:buChar char="n"/>
            </a:pPr>
            <a:endParaRPr lang="en-US" altLang="zh-CN" sz="2000" b="0" dirty="0">
              <a:solidFill>
                <a:schemeClr val="tx1"/>
              </a:solidFill>
            </a:endParaRPr>
          </a:p>
        </p:txBody>
      </p:sp>
      <p:sp>
        <p:nvSpPr>
          <p:cNvPr id="15" name="内容占位符 2"/>
          <p:cNvSpPr>
            <a:spLocks noGrp="1"/>
          </p:cNvSpPr>
          <p:nvPr/>
        </p:nvSpPr>
        <p:spPr>
          <a:xfrm>
            <a:off x="575310" y="767080"/>
            <a:ext cx="11040745" cy="64198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buClr>
                <a:schemeClr val="tx2">
                  <a:lumMod val="60000"/>
                  <a:lumOff val="40000"/>
                </a:schemeClr>
              </a:buClr>
              <a:buFont typeface="Wingdings" panose="05000000000000000000" pitchFamily="2" charset="2"/>
              <a:buChar char=""/>
              <a:defRPr lang="zh-CN" altLang="en-US" sz="28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71550" indent="-51435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>
                  <a:lumMod val="60000"/>
                  <a:lumOff val="40000"/>
                </a:schemeClr>
              </a:buClr>
              <a:buFont typeface="Wingdings" panose="05000000000000000000" pitchFamily="2" charset="2"/>
              <a:buChar char="n"/>
              <a:defRPr lang="zh-CN" altLang="en-US" sz="24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1600" indent="-4572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2">
                  <a:lumMod val="60000"/>
                  <a:lumOff val="40000"/>
                </a:schemeClr>
              </a:buClr>
              <a:buFont typeface="Wingdings" panose="05000000000000000000" pitchFamily="2" charset="2"/>
              <a:buChar char="Ø"/>
              <a:defRPr lang="zh-CN" altLang="en-US" sz="2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2">
                  <a:lumMod val="60000"/>
                  <a:lumOff val="40000"/>
                </a:schemeClr>
              </a:buClr>
              <a:buFont typeface="Wingdings" panose="05000000000000000000" pitchFamily="2" charset="2"/>
              <a:buChar char="ü"/>
              <a:defRPr lang="zh-CN" altLang="en-US" sz="2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2">
                  <a:lumMod val="60000"/>
                  <a:lumOff val="40000"/>
                </a:schemeClr>
              </a:buClr>
              <a:buFont typeface="Arial" panose="020B0604020202090204" pitchFamily="34" charset="0"/>
              <a:buChar char="•"/>
              <a:defRPr lang="zh-CN" altLang="en-US" sz="20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9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9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9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9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sz="2400" b="1">
                <a:sym typeface="+mn-ea"/>
              </a:rPr>
              <a:t>现有方案：</a:t>
            </a:r>
            <a:r>
              <a:rPr sz="2400">
                <a:sym typeface="+mn-ea"/>
              </a:rPr>
              <a:t>均无法同时满足</a:t>
            </a:r>
            <a:r>
              <a:rPr sz="2400">
                <a:solidFill>
                  <a:srgbClr val="FF0000"/>
                </a:solidFill>
                <a:sym typeface="+mn-ea"/>
              </a:rPr>
              <a:t>强防护 + 高 SQL 可用性</a:t>
            </a:r>
            <a:endParaRPr sz="2400" dirty="0">
              <a:solidFill>
                <a:srgbClr val="FF0000"/>
              </a:solidFill>
              <a:sym typeface="+mn-ea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zh-CN" dirty="0"/>
              <a:t>SafeNLIDB</a:t>
            </a:r>
            <a:r>
              <a:rPr dirty="0"/>
              <a:t>框架</a:t>
            </a:r>
            <a:r>
              <a:rPr dirty="0"/>
              <a:t>总览</a:t>
            </a:r>
            <a:endParaRPr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 marL="342900" indent="-342900">
              <a:lnSpc>
                <a:spcPct val="110000"/>
              </a:lnSpc>
              <a:spcBef>
                <a:spcPct val="20000"/>
              </a:spcBef>
              <a:buClr>
                <a:schemeClr val="hlink"/>
              </a:buClr>
              <a:buSzPct val="50000"/>
            </a:pPr>
            <a:fld id="{3700298D-0D92-4BAD-A09B-BDA52E8803DB}" type="slidenum">
              <a:rPr lang="en-US" smtClean="0"/>
            </a:fld>
            <a:endParaRPr lang="en-US" dirty="0"/>
          </a:p>
        </p:txBody>
      </p:sp>
      <p:pic>
        <p:nvPicPr>
          <p:cNvPr id="3" name="图片 2" descr="截屏2026-06-10 15.36.06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090420" y="1763395"/>
            <a:ext cx="8216900" cy="4378325"/>
          </a:xfrm>
          <a:prstGeom prst="rect">
            <a:avLst/>
          </a:prstGeom>
        </p:spPr>
      </p:pic>
      <p:sp>
        <p:nvSpPr>
          <p:cNvPr id="6" name="内容占位符 2"/>
          <p:cNvSpPr>
            <a:spLocks noGrp="1"/>
          </p:cNvSpPr>
          <p:nvPr/>
        </p:nvSpPr>
        <p:spPr>
          <a:xfrm>
            <a:off x="575945" y="716280"/>
            <a:ext cx="11040745" cy="1190625"/>
          </a:xfrm>
          <a:prstGeom prst="rect">
            <a:avLst/>
          </a:prstGeom>
        </p:spPr>
        <p:txBody>
          <a:bodyPr vert="horz" lIns="91440" tIns="45720" rIns="91440" bIns="45720" rtlCol="0">
            <a:normAutofit fontScale="70000"/>
          </a:bodyPr>
          <a:lstStyle>
            <a:lvl1pPr marL="228600" indent="-22860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buClr>
                <a:schemeClr val="tx2">
                  <a:lumMod val="60000"/>
                  <a:lumOff val="40000"/>
                </a:schemeClr>
              </a:buClr>
              <a:buFont typeface="Wingdings" panose="05000000000000000000" pitchFamily="2" charset="2"/>
              <a:buChar char=""/>
              <a:defRPr lang="zh-CN" altLang="en-US" sz="28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71550" indent="-51435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>
                  <a:lumMod val="60000"/>
                  <a:lumOff val="40000"/>
                </a:schemeClr>
              </a:buClr>
              <a:buFont typeface="Wingdings" panose="05000000000000000000" pitchFamily="2" charset="2"/>
              <a:buChar char="n"/>
              <a:defRPr lang="zh-CN" altLang="en-US" sz="24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1600" indent="-4572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2">
                  <a:lumMod val="60000"/>
                  <a:lumOff val="40000"/>
                </a:schemeClr>
              </a:buClr>
              <a:buFont typeface="Wingdings" panose="05000000000000000000" pitchFamily="2" charset="2"/>
              <a:buChar char="Ø"/>
              <a:defRPr lang="zh-CN" altLang="en-US" sz="2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2">
                  <a:lumMod val="60000"/>
                  <a:lumOff val="40000"/>
                </a:schemeClr>
              </a:buClr>
              <a:buFont typeface="Wingdings" panose="05000000000000000000" pitchFamily="2" charset="2"/>
              <a:buChar char="ü"/>
              <a:defRPr lang="zh-CN" altLang="en-US" sz="2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2">
                  <a:lumMod val="60000"/>
                  <a:lumOff val="40000"/>
                </a:schemeClr>
              </a:buClr>
              <a:buFont typeface="Arial" panose="020B0604020202090204" pitchFamily="34" charset="0"/>
              <a:buChar char="•"/>
              <a:defRPr lang="zh-CN" altLang="en-US" sz="20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9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9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9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9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CN" altLang="en-US" sz="2000">
                <a:sym typeface="+mn-ea"/>
              </a:rPr>
              <a:t>前提</a:t>
            </a:r>
            <a:r>
              <a:rPr lang="en-US" altLang="zh-CN" sz="2000">
                <a:sym typeface="+mn-ea"/>
              </a:rPr>
              <a:t>：</a:t>
            </a:r>
            <a:r>
              <a:rPr lang="zh-CN" altLang="en-US" sz="2000">
                <a:sym typeface="+mn-ea"/>
              </a:rPr>
              <a:t>隐私约束挖掘，从数据库中提取安全规则；</a:t>
            </a:r>
            <a:endParaRPr lang="zh-CN" altLang="en-US" sz="2000">
              <a:sym typeface="+mn-ea"/>
            </a:endParaRPr>
          </a:p>
          <a:p>
            <a:r>
              <a:rPr lang="zh-CN" altLang="en-US" sz="2000">
                <a:sym typeface="+mn-ea"/>
              </a:rPr>
              <a:t>模块</a:t>
            </a:r>
            <a:r>
              <a:rPr lang="en-US" altLang="zh-CN" sz="2000">
                <a:sym typeface="+mn-ea"/>
              </a:rPr>
              <a:t> 1</a:t>
            </a:r>
            <a:r>
              <a:rPr lang="zh-CN" altLang="en-US" sz="2000">
                <a:sym typeface="+mn-ea"/>
              </a:rPr>
              <a:t>：安全感知数据自动生成（解决标注数据稀缺）</a:t>
            </a:r>
            <a:endParaRPr lang="zh-CN" altLang="en-US" sz="2000">
              <a:sym typeface="+mn-ea"/>
            </a:endParaRPr>
          </a:p>
          <a:p>
            <a:r>
              <a:rPr lang="zh-CN" altLang="en-US" sz="2000">
                <a:sym typeface="+mn-ea"/>
              </a:rPr>
              <a:t>模块</a:t>
            </a:r>
            <a:r>
              <a:rPr lang="en-US" altLang="zh-CN" sz="2000">
                <a:sym typeface="+mn-ea"/>
              </a:rPr>
              <a:t> 2</a:t>
            </a:r>
            <a:r>
              <a:rPr lang="zh-CN" altLang="en-US" sz="2000">
                <a:sym typeface="+mn-ea"/>
              </a:rPr>
              <a:t>：推理预热</a:t>
            </a:r>
            <a:r>
              <a:rPr lang="en-US" altLang="zh-CN" sz="2000">
                <a:sym typeface="+mn-ea"/>
              </a:rPr>
              <a:t> + </a:t>
            </a:r>
            <a:r>
              <a:rPr lang="zh-CN" altLang="en-US" sz="2000">
                <a:sym typeface="+mn-ea"/>
              </a:rPr>
              <a:t>交替偏好优化</a:t>
            </a:r>
            <a:r>
              <a:rPr lang="en-US" altLang="zh-CN" sz="2000">
                <a:sym typeface="+mn-ea"/>
              </a:rPr>
              <a:t> APO</a:t>
            </a:r>
            <a:r>
              <a:rPr lang="zh-CN" altLang="en-US" sz="2000">
                <a:sym typeface="+mn-ea"/>
              </a:rPr>
              <a:t>（改进</a:t>
            </a:r>
            <a:r>
              <a:rPr lang="en-US" altLang="zh-CN" sz="2000">
                <a:sym typeface="+mn-ea"/>
              </a:rPr>
              <a:t> DPO</a:t>
            </a:r>
            <a:r>
              <a:rPr lang="zh-CN" altLang="en-US" sz="2000">
                <a:sym typeface="+mn-ea"/>
              </a:rPr>
              <a:t>，实现模型对齐）</a:t>
            </a:r>
            <a:endParaRPr lang="en-US" altLang="zh-CN" sz="2000" b="0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zh-CN" altLang="en-US" dirty="0"/>
              <a:t>模块</a:t>
            </a:r>
            <a:r>
              <a:rPr lang="en-US" altLang="zh-CN" dirty="0"/>
              <a:t> 1 </a:t>
            </a:r>
            <a:r>
              <a:rPr lang="zh-CN" altLang="en-US" dirty="0"/>
              <a:t>安全</a:t>
            </a:r>
            <a:r>
              <a:rPr lang="zh-CN" altLang="en-US" dirty="0"/>
              <a:t>感知数据生成（一）：安全约束挖掘</a:t>
            </a:r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 marL="342900" indent="-342900">
              <a:lnSpc>
                <a:spcPct val="110000"/>
              </a:lnSpc>
              <a:spcBef>
                <a:spcPct val="20000"/>
              </a:spcBef>
              <a:buClr>
                <a:schemeClr val="hlink"/>
              </a:buClr>
              <a:buSzPct val="50000"/>
            </a:pPr>
            <a:fld id="{3700298D-0D92-4BAD-A09B-BDA52E8803DB}" type="slidenum">
              <a:rPr lang="en-US" smtClean="0"/>
            </a:fld>
            <a:endParaRPr lang="en-US" dirty="0"/>
          </a:p>
        </p:txBody>
      </p:sp>
      <p:sp>
        <p:nvSpPr>
          <p:cNvPr id="7" name="内容占位符 2"/>
          <p:cNvSpPr>
            <a:spLocks noGrp="1"/>
          </p:cNvSpPr>
          <p:nvPr/>
        </p:nvSpPr>
        <p:spPr>
          <a:xfrm>
            <a:off x="575945" y="716280"/>
            <a:ext cx="11040745" cy="537718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buClr>
                <a:schemeClr val="tx2">
                  <a:lumMod val="60000"/>
                  <a:lumOff val="40000"/>
                </a:schemeClr>
              </a:buClr>
              <a:buFont typeface="Wingdings" panose="05000000000000000000" pitchFamily="2" charset="2"/>
              <a:buChar char=""/>
              <a:defRPr lang="zh-CN" altLang="en-US" sz="28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71550" indent="-51435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>
                  <a:lumMod val="60000"/>
                  <a:lumOff val="40000"/>
                </a:schemeClr>
              </a:buClr>
              <a:buFont typeface="Wingdings" panose="05000000000000000000" pitchFamily="2" charset="2"/>
              <a:buChar char="n"/>
              <a:defRPr lang="zh-CN" altLang="en-US" sz="24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1600" indent="-4572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2">
                  <a:lumMod val="60000"/>
                  <a:lumOff val="40000"/>
                </a:schemeClr>
              </a:buClr>
              <a:buFont typeface="Wingdings" panose="05000000000000000000" pitchFamily="2" charset="2"/>
              <a:buChar char="Ø"/>
              <a:defRPr lang="zh-CN" altLang="en-US" sz="2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2">
                  <a:lumMod val="60000"/>
                  <a:lumOff val="40000"/>
                </a:schemeClr>
              </a:buClr>
              <a:buFont typeface="Wingdings" panose="05000000000000000000" pitchFamily="2" charset="2"/>
              <a:buChar char="ü"/>
              <a:defRPr lang="zh-CN" altLang="en-US" sz="2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2">
                  <a:lumMod val="60000"/>
                  <a:lumOff val="40000"/>
                </a:schemeClr>
              </a:buClr>
              <a:buFont typeface="Arial" panose="020B0604020202090204" pitchFamily="34" charset="0"/>
              <a:buChar char="•"/>
              <a:defRPr lang="zh-CN" altLang="en-US" sz="20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9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9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9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9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l">
              <a:buSzTx/>
              <a:buChar char=""/>
            </a:pPr>
            <a:r>
              <a:rPr lang="en-US" altLang="zh-CN" sz="2800" b="1">
                <a:sym typeface="+mn-ea"/>
              </a:rPr>
              <a:t>隐私约束挖掘：</a:t>
            </a:r>
            <a:endParaRPr lang="en-US" altLang="zh-CN" sz="2800" b="1">
              <a:sym typeface="+mn-ea"/>
            </a:endParaRPr>
          </a:p>
          <a:p>
            <a:pPr lvl="1" algn="l">
              <a:buSzTx/>
              <a:buFont typeface="Wingdings" panose="05000000000000000000" charset="0"/>
              <a:buChar char="n"/>
            </a:pPr>
            <a:r>
              <a:rPr lang="zh-CN" altLang="en-US" sz="2000">
                <a:sym typeface="+mn-ea"/>
              </a:rPr>
              <a:t>基于公开合成数据库数据集</a:t>
            </a:r>
            <a:r>
              <a:rPr lang="en-US" altLang="zh-CN" sz="2000">
                <a:sym typeface="+mn-ea"/>
              </a:rPr>
              <a:t> SynSQL-2.5M</a:t>
            </a:r>
            <a:r>
              <a:rPr lang="zh-CN" altLang="en-US" sz="2000">
                <a:sym typeface="+mn-ea"/>
              </a:rPr>
              <a:t>，从数据库模式中提取三类隐私安全约束：</a:t>
            </a:r>
            <a:endParaRPr sz="2000">
              <a:sym typeface="+mn-ea"/>
            </a:endParaRPr>
          </a:p>
          <a:p>
            <a:pPr lvl="2" algn="l">
              <a:buSzTx/>
              <a:buFont typeface="Arial" panose="020B0604020202090204" pitchFamily="34" charset="0"/>
              <a:buChar char="•"/>
            </a:pPr>
            <a:r>
              <a:rPr lang="zh-CN" altLang="en-US" sz="2000" b="1">
                <a:sym typeface="+mn-ea"/>
              </a:rPr>
              <a:t>列级约束</a:t>
            </a:r>
            <a:r>
              <a:rPr lang="zh-CN" altLang="en-US" sz="2000">
                <a:sym typeface="+mn-ea"/>
              </a:rPr>
              <a:t>：禁止访问指定敏感字段（例：禁止查看学生残障信息）；</a:t>
            </a:r>
            <a:endParaRPr lang="zh-CN" altLang="en-US" sz="2000">
              <a:sym typeface="+mn-ea"/>
            </a:endParaRPr>
          </a:p>
          <a:p>
            <a:pPr lvl="2" algn="l">
              <a:buSzTx/>
              <a:buFont typeface="Arial" panose="020B0604020202090204" pitchFamily="34" charset="0"/>
              <a:buChar char="•"/>
            </a:pPr>
            <a:r>
              <a:rPr lang="zh-CN" altLang="en-US" sz="2000" b="1">
                <a:sym typeface="+mn-ea"/>
              </a:rPr>
              <a:t>行级约束</a:t>
            </a:r>
            <a:r>
              <a:rPr lang="zh-CN" altLang="en-US" sz="2000">
                <a:sym typeface="+mn-ea"/>
              </a:rPr>
              <a:t>：禁止访问指定整行数据（例：禁止访问学生</a:t>
            </a:r>
            <a:r>
              <a:rPr sz="2000">
                <a:sym typeface="+mn-ea"/>
              </a:rPr>
              <a:t> Bob </a:t>
            </a:r>
            <a:r>
              <a:rPr lang="zh-CN" altLang="en-US" sz="2000">
                <a:sym typeface="+mn-ea"/>
              </a:rPr>
              <a:t>的所有记录）；</a:t>
            </a:r>
            <a:endParaRPr lang="zh-CN" altLang="en-US" sz="2000">
              <a:sym typeface="+mn-ea"/>
            </a:endParaRPr>
          </a:p>
          <a:p>
            <a:pPr lvl="2" algn="l">
              <a:buSzTx/>
              <a:buFont typeface="Arial" panose="020B0604020202090204" pitchFamily="34" charset="0"/>
              <a:buChar char="•"/>
            </a:pPr>
            <a:r>
              <a:rPr lang="zh-CN" altLang="en-US" sz="2000" b="1">
                <a:sym typeface="+mn-ea"/>
              </a:rPr>
              <a:t>行列混合约束</a:t>
            </a:r>
            <a:r>
              <a:rPr lang="zh-CN" altLang="en-US" sz="2000">
                <a:sym typeface="+mn-ea"/>
              </a:rPr>
              <a:t>：禁止同时满足多维条件的数据访问（例：禁止同时获取学生姓名与残障信息）。</a:t>
            </a:r>
            <a:endParaRPr lang="zh-CN" altLang="en-US" sz="2000">
              <a:sym typeface="+mn-ea"/>
            </a:endParaRPr>
          </a:p>
          <a:p>
            <a:pPr lvl="1" algn="l">
              <a:buSzTx/>
              <a:buFont typeface="Wingdings" panose="05000000000000000000" charset="0"/>
              <a:buChar char="n"/>
            </a:pPr>
            <a:r>
              <a:rPr lang="zh-CN" altLang="en-US" sz="2000">
                <a:sym typeface="+mn-ea"/>
              </a:rPr>
              <a:t>通过少量示例引导大模型，从数据库中提取「约束描述</a:t>
            </a:r>
            <a:r>
              <a:rPr sz="2000">
                <a:sym typeface="+mn-ea"/>
              </a:rPr>
              <a:t> - </a:t>
            </a:r>
            <a:r>
              <a:rPr lang="zh-CN" altLang="en-US" sz="2000">
                <a:sym typeface="+mn-ea"/>
              </a:rPr>
              <a:t>字段</a:t>
            </a:r>
            <a:r>
              <a:rPr sz="2000">
                <a:sym typeface="+mn-ea"/>
              </a:rPr>
              <a:t> - </a:t>
            </a:r>
            <a:r>
              <a:rPr lang="zh-CN" altLang="en-US" sz="2000">
                <a:sym typeface="+mn-ea"/>
              </a:rPr>
              <a:t>取值」三元组。</a:t>
            </a:r>
            <a:endParaRPr lang="en-US" altLang="zh-CN" sz="2000" b="0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>
                <a:sym typeface="+mn-ea"/>
              </a:rPr>
              <a:t>模块</a:t>
            </a:r>
            <a:r>
              <a:rPr lang="en-US" altLang="zh-CN">
                <a:sym typeface="+mn-ea"/>
              </a:rPr>
              <a:t> 1 </a:t>
            </a:r>
            <a:r>
              <a:rPr>
                <a:sym typeface="+mn-ea"/>
              </a:rPr>
              <a:t>安全感知数据生成（二）：</a:t>
            </a:r>
            <a:r>
              <a:rPr lang="zh-CN" altLang="en-US" dirty="0"/>
              <a:t>交互样本生成</a:t>
            </a:r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 marL="342900" indent="-342900">
              <a:lnSpc>
                <a:spcPct val="110000"/>
              </a:lnSpc>
              <a:spcBef>
                <a:spcPct val="20000"/>
              </a:spcBef>
              <a:buClr>
                <a:schemeClr val="hlink"/>
              </a:buClr>
              <a:buSzPct val="50000"/>
            </a:pPr>
            <a:fld id="{3700298D-0D92-4BAD-A09B-BDA52E8803DB}" type="slidenum">
              <a:rPr lang="en-US" smtClean="0"/>
            </a:fld>
            <a:endParaRPr lang="en-US" dirty="0"/>
          </a:p>
        </p:txBody>
      </p:sp>
      <p:sp>
        <p:nvSpPr>
          <p:cNvPr id="7" name="内容占位符 2"/>
          <p:cNvSpPr>
            <a:spLocks noGrp="1"/>
          </p:cNvSpPr>
          <p:nvPr/>
        </p:nvSpPr>
        <p:spPr>
          <a:xfrm>
            <a:off x="575945" y="716280"/>
            <a:ext cx="5520055" cy="5603875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20000"/>
          </a:bodyPr>
          <a:lstStyle>
            <a:lvl1pPr marL="228600" indent="-22860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buClr>
                <a:schemeClr val="tx2">
                  <a:lumMod val="60000"/>
                  <a:lumOff val="40000"/>
                </a:schemeClr>
              </a:buClr>
              <a:buFont typeface="Wingdings" panose="05000000000000000000" pitchFamily="2" charset="2"/>
              <a:buChar char=""/>
              <a:defRPr lang="zh-CN" altLang="en-US" sz="28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71550" indent="-51435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>
                  <a:lumMod val="60000"/>
                  <a:lumOff val="40000"/>
                </a:schemeClr>
              </a:buClr>
              <a:buFont typeface="Wingdings" panose="05000000000000000000" pitchFamily="2" charset="2"/>
              <a:buChar char="n"/>
              <a:defRPr lang="zh-CN" altLang="en-US" sz="24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1600" indent="-4572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2">
                  <a:lumMod val="60000"/>
                  <a:lumOff val="40000"/>
                </a:schemeClr>
              </a:buClr>
              <a:buFont typeface="Wingdings" panose="05000000000000000000" pitchFamily="2" charset="2"/>
              <a:buChar char="Ø"/>
              <a:defRPr lang="zh-CN" altLang="en-US" sz="2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2">
                  <a:lumMod val="60000"/>
                  <a:lumOff val="40000"/>
                </a:schemeClr>
              </a:buClr>
              <a:buFont typeface="Wingdings" panose="05000000000000000000" pitchFamily="2" charset="2"/>
              <a:buChar char="ü"/>
              <a:defRPr lang="zh-CN" altLang="en-US" sz="2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2">
                  <a:lumMod val="60000"/>
                  <a:lumOff val="40000"/>
                </a:schemeClr>
              </a:buClr>
              <a:buFont typeface="Arial" panose="020B0604020202090204" pitchFamily="34" charset="0"/>
              <a:buChar char="•"/>
              <a:defRPr lang="zh-CN" altLang="en-US" sz="20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9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9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9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9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CN" altLang="en-US" sz="2000" dirty="0">
                <a:solidFill>
                  <a:schemeClr val="tx1"/>
                </a:solidFill>
              </a:rPr>
              <a:t>基于已提取的安全约束，自底向上构建恶意、良性</a:t>
            </a:r>
            <a:r>
              <a:rPr lang="en-US" altLang="zh-CN" sz="2000" dirty="0">
                <a:solidFill>
                  <a:schemeClr val="tx1"/>
                </a:solidFill>
              </a:rPr>
              <a:t> SQL </a:t>
            </a:r>
            <a:r>
              <a:rPr lang="zh-CN" altLang="en-US" sz="2000" dirty="0">
                <a:solidFill>
                  <a:schemeClr val="tx1"/>
                </a:solidFill>
              </a:rPr>
              <a:t>集合，再转为自然语言交互样本</a:t>
            </a:r>
            <a:r>
              <a:rPr sz="2000" dirty="0">
                <a:solidFill>
                  <a:schemeClr val="tx1"/>
                </a:solidFill>
              </a:rPr>
              <a:t>：</a:t>
            </a:r>
            <a:endParaRPr sz="2000" dirty="0">
              <a:solidFill>
                <a:schemeClr val="tx1"/>
              </a:solidFill>
            </a:endParaRPr>
          </a:p>
          <a:p>
            <a:pPr marL="971550" lvl="1" indent="-514350">
              <a:buFont typeface="Wingdings" panose="05000000000000000000" charset="0"/>
              <a:buChar char="n"/>
            </a:pPr>
            <a:r>
              <a:rPr lang="zh-CN" altLang="en-US" sz="2000" b="1" dirty="0">
                <a:solidFill>
                  <a:schemeClr val="tx1"/>
                </a:solidFill>
              </a:rPr>
              <a:t>恶意</a:t>
            </a:r>
            <a:r>
              <a:rPr lang="en-US" altLang="zh-CN" sz="2000" b="1" dirty="0">
                <a:solidFill>
                  <a:schemeClr val="tx1"/>
                </a:solidFill>
              </a:rPr>
              <a:t> SQL </a:t>
            </a:r>
            <a:r>
              <a:rPr lang="zh-CN" altLang="en-US" sz="2000" b="1" dirty="0">
                <a:solidFill>
                  <a:schemeClr val="tx1"/>
                </a:solidFill>
              </a:rPr>
              <a:t>集合</a:t>
            </a:r>
            <a:r>
              <a:rPr lang="zh-CN" altLang="en-US" sz="2000" dirty="0">
                <a:solidFill>
                  <a:schemeClr val="tx1"/>
                </a:solidFill>
              </a:rPr>
              <a:t>：</a:t>
            </a:r>
            <a:r>
              <a:rPr lang="zh-CN" altLang="en-US" sz="1665" dirty="0">
                <a:solidFill>
                  <a:schemeClr val="tx1"/>
                </a:solidFill>
              </a:rPr>
              <a:t>总结互补查询、渐进试探、提示注入等</a:t>
            </a:r>
            <a:r>
              <a:rPr lang="en-US" altLang="zh-CN" sz="1665" dirty="0">
                <a:solidFill>
                  <a:schemeClr val="tx1"/>
                </a:solidFill>
              </a:rPr>
              <a:t> 9 </a:t>
            </a:r>
            <a:r>
              <a:rPr lang="zh-CN" altLang="en-US" sz="1665" dirty="0">
                <a:solidFill>
                  <a:schemeClr val="tx1"/>
                </a:solidFill>
              </a:rPr>
              <a:t>类典型不安全交互模式</a:t>
            </a:r>
            <a:r>
              <a:rPr lang="en-US" altLang="zh-CN" sz="1665" dirty="0">
                <a:solidFill>
                  <a:schemeClr val="tx1"/>
                </a:solidFill>
              </a:rPr>
              <a:t>，</a:t>
            </a:r>
            <a:r>
              <a:rPr lang="zh-CN" altLang="en-US" sz="1665" dirty="0">
                <a:solidFill>
                  <a:schemeClr val="tx1"/>
                </a:solidFill>
              </a:rPr>
              <a:t>由大模型生成候选</a:t>
            </a:r>
            <a:r>
              <a:rPr lang="en-US" altLang="zh-CN" sz="1665" dirty="0">
                <a:solidFill>
                  <a:schemeClr val="tx1"/>
                </a:solidFill>
              </a:rPr>
              <a:t> SQL</a:t>
            </a:r>
            <a:r>
              <a:rPr lang="zh-CN" altLang="en-US" sz="1665" dirty="0">
                <a:solidFill>
                  <a:schemeClr val="tx1"/>
                </a:solidFill>
              </a:rPr>
              <a:t>，再通过执行结果、规则过滤，保留可推导隐私的恶意</a:t>
            </a:r>
            <a:r>
              <a:rPr lang="en-US" altLang="zh-CN" sz="1665" dirty="0">
                <a:solidFill>
                  <a:schemeClr val="tx1"/>
                </a:solidFill>
              </a:rPr>
              <a:t> SQL </a:t>
            </a:r>
            <a:r>
              <a:rPr lang="zh-CN" altLang="en-US" sz="1665" dirty="0">
                <a:solidFill>
                  <a:schemeClr val="tx1"/>
                </a:solidFill>
              </a:rPr>
              <a:t>组合；</a:t>
            </a:r>
            <a:endParaRPr lang="zh-CN" altLang="en-US" sz="1665" dirty="0">
              <a:solidFill>
                <a:schemeClr val="tx1"/>
              </a:solidFill>
            </a:endParaRPr>
          </a:p>
          <a:p>
            <a:pPr marL="971550" lvl="1" indent="-514350">
              <a:buFont typeface="Wingdings" panose="05000000000000000000" charset="0"/>
              <a:buChar char="n"/>
            </a:pPr>
            <a:r>
              <a:rPr lang="zh-CN" altLang="en-US" sz="2000" b="1" dirty="0">
                <a:solidFill>
                  <a:schemeClr val="tx1"/>
                </a:solidFill>
              </a:rPr>
              <a:t>良性</a:t>
            </a:r>
            <a:r>
              <a:rPr lang="en-US" altLang="zh-CN" sz="2000" b="1" dirty="0">
                <a:solidFill>
                  <a:schemeClr val="tx1"/>
                </a:solidFill>
              </a:rPr>
              <a:t> SQL </a:t>
            </a:r>
            <a:r>
              <a:rPr lang="zh-CN" altLang="en-US" sz="2000" b="1" dirty="0">
                <a:solidFill>
                  <a:schemeClr val="tx1"/>
                </a:solidFill>
              </a:rPr>
              <a:t>集合</a:t>
            </a:r>
            <a:r>
              <a:rPr lang="zh-CN" altLang="en-US" sz="2000" dirty="0">
                <a:solidFill>
                  <a:schemeClr val="tx1"/>
                </a:solidFill>
              </a:rPr>
              <a:t>：</a:t>
            </a:r>
            <a:endParaRPr lang="zh-CN" altLang="en-US" sz="2000" dirty="0">
              <a:solidFill>
                <a:schemeClr val="tx1"/>
              </a:solidFill>
            </a:endParaRPr>
          </a:p>
          <a:p>
            <a:pPr marL="1428750" lvl="2" indent="-514350">
              <a:buFont typeface="Wingdings" panose="05000000000000000000" charset="0"/>
              <a:buChar char="n"/>
            </a:pPr>
            <a:r>
              <a:rPr lang="en-US" altLang="en-US" sz="1665" dirty="0">
                <a:solidFill>
                  <a:schemeClr val="tx1"/>
                </a:solidFill>
              </a:rPr>
              <a:t>①</a:t>
            </a:r>
            <a:r>
              <a:rPr lang="en-US" altLang="zh-CN" sz="1665" dirty="0">
                <a:solidFill>
                  <a:schemeClr val="tx1"/>
                </a:solidFill>
              </a:rPr>
              <a:t> </a:t>
            </a:r>
            <a:r>
              <a:rPr lang="zh-CN" altLang="en-US" sz="1665" dirty="0">
                <a:solidFill>
                  <a:schemeClr val="tx1"/>
                </a:solidFill>
              </a:rPr>
              <a:t>反事实改写恶意</a:t>
            </a:r>
            <a:r>
              <a:rPr lang="en-US" altLang="zh-CN" sz="1665" dirty="0">
                <a:solidFill>
                  <a:schemeClr val="tx1"/>
                </a:solidFill>
              </a:rPr>
              <a:t> SQL </a:t>
            </a:r>
            <a:r>
              <a:rPr lang="zh-CN" altLang="en-US" sz="1665" dirty="0">
                <a:solidFill>
                  <a:schemeClr val="tx1"/>
                </a:solidFill>
              </a:rPr>
              <a:t>得到「软安全样本」；</a:t>
            </a:r>
            <a:endParaRPr lang="zh-CN" altLang="en-US" sz="1665" dirty="0">
              <a:solidFill>
                <a:schemeClr val="tx1"/>
              </a:solidFill>
            </a:endParaRPr>
          </a:p>
          <a:p>
            <a:pPr marL="1428750" lvl="2" indent="-514350">
              <a:buFont typeface="Wingdings" panose="05000000000000000000" charset="0"/>
              <a:buChar char="n"/>
            </a:pPr>
            <a:r>
              <a:rPr lang="en-US" altLang="en-US" sz="1665" dirty="0">
                <a:solidFill>
                  <a:schemeClr val="tx1"/>
                </a:solidFill>
              </a:rPr>
              <a:t>②</a:t>
            </a:r>
            <a:r>
              <a:rPr lang="en-US" altLang="zh-CN" sz="1665" dirty="0">
                <a:solidFill>
                  <a:schemeClr val="tx1"/>
                </a:solidFill>
              </a:rPr>
              <a:t> </a:t>
            </a:r>
            <a:r>
              <a:rPr lang="zh-CN" altLang="en-US" sz="1665" dirty="0">
                <a:solidFill>
                  <a:schemeClr val="tx1"/>
                </a:solidFill>
              </a:rPr>
              <a:t>从无害数据集中抽取无关</a:t>
            </a:r>
            <a:r>
              <a:rPr lang="en-US" altLang="zh-CN" sz="1665" dirty="0">
                <a:solidFill>
                  <a:schemeClr val="tx1"/>
                </a:solidFill>
              </a:rPr>
              <a:t> SQL </a:t>
            </a:r>
            <a:r>
              <a:rPr lang="zh-CN" altLang="en-US" sz="1665" dirty="0">
                <a:solidFill>
                  <a:schemeClr val="tx1"/>
                </a:solidFill>
              </a:rPr>
              <a:t>得到「硬安全样本」；</a:t>
            </a:r>
            <a:endParaRPr lang="zh-CN" altLang="en-US" sz="1665" dirty="0">
              <a:solidFill>
                <a:schemeClr val="tx1"/>
              </a:solidFill>
            </a:endParaRPr>
          </a:p>
          <a:p>
            <a:pPr marL="971550" lvl="1" indent="-514350">
              <a:buFont typeface="Wingdings" panose="05000000000000000000" charset="0"/>
              <a:buChar char="n"/>
            </a:pPr>
            <a:r>
              <a:rPr lang="en-US" altLang="zh-CN" sz="2000" b="1" dirty="0">
                <a:solidFill>
                  <a:schemeClr val="tx1"/>
                </a:solidFill>
              </a:rPr>
              <a:t>SQL </a:t>
            </a:r>
            <a:r>
              <a:rPr lang="zh-CN" altLang="en-US" sz="2000" b="1" dirty="0">
                <a:solidFill>
                  <a:schemeClr val="tx1"/>
                </a:solidFill>
              </a:rPr>
              <a:t>转自然语言</a:t>
            </a:r>
            <a:r>
              <a:rPr lang="zh-CN" altLang="en-US" sz="2000" dirty="0">
                <a:solidFill>
                  <a:schemeClr val="tx1"/>
                </a:solidFill>
              </a:rPr>
              <a:t>：为每条</a:t>
            </a:r>
            <a:r>
              <a:rPr lang="en-US" altLang="zh-CN" sz="2000" dirty="0">
                <a:solidFill>
                  <a:schemeClr val="tx1"/>
                </a:solidFill>
              </a:rPr>
              <a:t> SQL </a:t>
            </a:r>
            <a:r>
              <a:rPr lang="zh-CN" altLang="en-US" sz="2000" dirty="0">
                <a:solidFill>
                  <a:schemeClr val="tx1"/>
                </a:solidFill>
              </a:rPr>
              <a:t>生成多个自然问句，通过「</a:t>
            </a:r>
            <a:r>
              <a:rPr lang="en-US" altLang="zh-CN" sz="2000" dirty="0">
                <a:solidFill>
                  <a:schemeClr val="tx1"/>
                </a:solidFill>
              </a:rPr>
              <a:t>NL </a:t>
            </a:r>
            <a:r>
              <a:rPr lang="zh-CN" altLang="en-US" sz="2000" dirty="0">
                <a:solidFill>
                  <a:schemeClr val="tx1"/>
                </a:solidFill>
              </a:rPr>
              <a:t>转回</a:t>
            </a:r>
            <a:r>
              <a:rPr lang="en-US" altLang="zh-CN" sz="2000" dirty="0">
                <a:solidFill>
                  <a:schemeClr val="tx1"/>
                </a:solidFill>
              </a:rPr>
              <a:t> SQL</a:t>
            </a:r>
            <a:r>
              <a:rPr lang="zh-CN" altLang="en-US" sz="2000" dirty="0">
                <a:solidFill>
                  <a:schemeClr val="tx1"/>
                </a:solidFill>
              </a:rPr>
              <a:t>、校验执行结果」两轮验证，保证语义与执行一致性，最终拼接为多轮交互样本。</a:t>
            </a:r>
            <a:endParaRPr lang="zh-CN" altLang="en-US" sz="2000" dirty="0">
              <a:solidFill>
                <a:schemeClr val="tx1"/>
              </a:solidFill>
            </a:endParaRPr>
          </a:p>
          <a:p>
            <a:pPr lvl="2">
              <a:buFont typeface="Arial" panose="020B0604020202090204" pitchFamily="34" charset="0"/>
              <a:buChar char="•"/>
            </a:pPr>
            <a:endParaRPr lang="zh-CN" altLang="en-US" b="0" dirty="0">
              <a:solidFill>
                <a:schemeClr val="tx1"/>
              </a:solidFill>
            </a:endParaRPr>
          </a:p>
        </p:txBody>
      </p:sp>
      <p:pic>
        <p:nvPicPr>
          <p:cNvPr id="6" name="图片 5" descr="截屏2026-06-10 16.01.06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254750" y="1882775"/>
            <a:ext cx="5269230" cy="2587625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>
                <a:sym typeface="+mn-ea"/>
              </a:rPr>
              <a:t>模块</a:t>
            </a:r>
            <a:r>
              <a:rPr lang="en-US" altLang="zh-CN">
                <a:sym typeface="+mn-ea"/>
              </a:rPr>
              <a:t> 1 </a:t>
            </a:r>
            <a:r>
              <a:rPr>
                <a:sym typeface="+mn-ea"/>
              </a:rPr>
              <a:t>安全感知数据生成（三）：</a:t>
            </a:r>
            <a:r>
              <a:rPr lang="zh-CN" altLang="en-US" dirty="0"/>
              <a:t>混合思维链（</a:t>
            </a:r>
            <a:r>
              <a:rPr lang="en-US" altLang="zh-CN" dirty="0"/>
              <a:t>H-CoT</a:t>
            </a:r>
            <a:r>
              <a:rPr lang="zh-CN" altLang="en-US" dirty="0"/>
              <a:t>）生成</a:t>
            </a:r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 marL="342900" indent="-342900">
              <a:lnSpc>
                <a:spcPct val="110000"/>
              </a:lnSpc>
              <a:spcBef>
                <a:spcPct val="20000"/>
              </a:spcBef>
              <a:buClr>
                <a:schemeClr val="hlink"/>
              </a:buClr>
              <a:buSzPct val="50000"/>
            </a:pPr>
            <a:fld id="{3700298D-0D92-4BAD-A09B-BDA52E8803DB}" type="slidenum">
              <a:rPr lang="en-US" smtClean="0"/>
            </a:fld>
            <a:endParaRPr lang="en-US" dirty="0"/>
          </a:p>
        </p:txBody>
      </p:sp>
      <p:sp>
        <p:nvSpPr>
          <p:cNvPr id="7" name="内容占位符 2"/>
          <p:cNvSpPr>
            <a:spLocks noGrp="1"/>
          </p:cNvSpPr>
          <p:nvPr/>
        </p:nvSpPr>
        <p:spPr>
          <a:xfrm>
            <a:off x="575945" y="716280"/>
            <a:ext cx="5723255" cy="56038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buClr>
                <a:schemeClr val="tx2">
                  <a:lumMod val="60000"/>
                  <a:lumOff val="40000"/>
                </a:schemeClr>
              </a:buClr>
              <a:buFont typeface="Wingdings" panose="05000000000000000000" pitchFamily="2" charset="2"/>
              <a:buChar char=""/>
              <a:defRPr lang="zh-CN" altLang="en-US" sz="28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71550" indent="-51435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>
                  <a:lumMod val="60000"/>
                  <a:lumOff val="40000"/>
                </a:schemeClr>
              </a:buClr>
              <a:buFont typeface="Wingdings" panose="05000000000000000000" pitchFamily="2" charset="2"/>
              <a:buChar char="n"/>
              <a:defRPr lang="zh-CN" altLang="en-US" sz="24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1600" indent="-4572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2">
                  <a:lumMod val="60000"/>
                  <a:lumOff val="40000"/>
                </a:schemeClr>
              </a:buClr>
              <a:buFont typeface="Wingdings" panose="05000000000000000000" pitchFamily="2" charset="2"/>
              <a:buChar char="Ø"/>
              <a:defRPr lang="zh-CN" altLang="en-US" sz="2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2">
                  <a:lumMod val="60000"/>
                  <a:lumOff val="40000"/>
                </a:schemeClr>
              </a:buClr>
              <a:buFont typeface="Wingdings" panose="05000000000000000000" pitchFamily="2" charset="2"/>
              <a:buChar char="ü"/>
              <a:defRPr lang="zh-CN" altLang="en-US" sz="2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2">
                  <a:lumMod val="60000"/>
                  <a:lumOff val="40000"/>
                </a:schemeClr>
              </a:buClr>
              <a:buFont typeface="Arial" panose="020B0604020202090204" pitchFamily="34" charset="0"/>
              <a:buChar char="•"/>
              <a:defRPr lang="zh-CN" altLang="en-US" sz="20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9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9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9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9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CN" altLang="en-US" sz="2400" b="1" dirty="0">
                <a:solidFill>
                  <a:schemeClr val="tx1"/>
                </a:solidFill>
              </a:rPr>
              <a:t>混合思维链</a:t>
            </a:r>
            <a:r>
              <a:rPr sz="2400" b="1" dirty="0">
                <a:solidFill>
                  <a:schemeClr val="tx1"/>
                </a:solidFill>
              </a:rPr>
              <a:t>：</a:t>
            </a:r>
            <a:endParaRPr sz="2400" b="1" dirty="0">
              <a:solidFill>
                <a:schemeClr val="tx1"/>
              </a:solidFill>
            </a:endParaRPr>
          </a:p>
          <a:p>
            <a:pPr marL="971550" lvl="1" indent="-514350">
              <a:buFont typeface="Wingdings" panose="05000000000000000000" charset="0"/>
              <a:buChar char="n"/>
            </a:pPr>
            <a:r>
              <a:rPr lang="en-US" altLang="zh-CN" sz="2000">
                <a:sym typeface="+mn-ea"/>
              </a:rPr>
              <a:t>Safety-CoT</a:t>
            </a:r>
            <a:r>
              <a:rPr lang="zh-CN" altLang="en-US" sz="2000">
                <a:sym typeface="+mn-ea"/>
              </a:rPr>
              <a:t>：逐步分析查询风险、判定安全边界；</a:t>
            </a:r>
            <a:endParaRPr lang="zh-CN" altLang="en-US" sz="2000">
              <a:sym typeface="+mn-ea"/>
            </a:endParaRPr>
          </a:p>
          <a:p>
            <a:pPr marL="971550" lvl="1" indent="-514350">
              <a:buFont typeface="Wingdings" panose="05000000000000000000" charset="0"/>
              <a:buChar char="n"/>
            </a:pPr>
            <a:r>
              <a:rPr lang="en-US" altLang="zh-CN" sz="2000">
                <a:sym typeface="+mn-ea"/>
              </a:rPr>
              <a:t>SQL-CoT</a:t>
            </a:r>
            <a:r>
              <a:rPr lang="zh-CN" altLang="en-US" sz="2000">
                <a:sym typeface="+mn-ea"/>
              </a:rPr>
              <a:t>：独立完成自然语言到</a:t>
            </a:r>
            <a:r>
              <a:rPr lang="en-US" altLang="zh-CN" sz="2000">
                <a:sym typeface="+mn-ea"/>
              </a:rPr>
              <a:t> SQL </a:t>
            </a:r>
            <a:r>
              <a:rPr lang="zh-CN" altLang="en-US" sz="2000">
                <a:sym typeface="+mn-ea"/>
              </a:rPr>
              <a:t>的推理。</a:t>
            </a:r>
            <a:endParaRPr lang="zh-CN" altLang="en-US" sz="2000">
              <a:sym typeface="+mn-ea"/>
            </a:endParaRPr>
          </a:p>
          <a:p>
            <a:pPr lvl="0" algn="l">
              <a:buSzTx/>
              <a:buChar char=""/>
            </a:pPr>
            <a:r>
              <a:rPr lang="zh-CN" altLang="en-US" sz="2400" b="1">
                <a:sym typeface="+mn-ea"/>
              </a:rPr>
              <a:t>语义一致性筛选策略</a:t>
            </a:r>
            <a:r>
              <a:rPr lang="zh-CN" altLang="en-US" sz="2400">
                <a:sym typeface="+mn-ea"/>
              </a:rPr>
              <a:t>：</a:t>
            </a:r>
            <a:endParaRPr lang="zh-CN" altLang="en-US" sz="2400">
              <a:sym typeface="+mn-ea"/>
            </a:endParaRPr>
          </a:p>
          <a:p>
            <a:pPr lvl="1" algn="l">
              <a:buSzTx/>
              <a:buFont typeface="Wingdings" panose="05000000000000000000" charset="0"/>
              <a:buChar char="n"/>
            </a:pPr>
            <a:r>
              <a:rPr lang="en-US" altLang="zh-CN" sz="2000">
                <a:sym typeface="+mn-ea"/>
              </a:rPr>
              <a:t>生成多条候选推理链，通过句嵌入与余弦相似度筛选最优版本，保证推理质量。</a:t>
            </a:r>
            <a:endParaRPr lang="en-US" altLang="zh-CN" sz="2000" b="0">
              <a:solidFill>
                <a:schemeClr val="tx1"/>
              </a:solidFill>
            </a:endParaRPr>
          </a:p>
        </p:txBody>
      </p:sp>
      <p:pic>
        <p:nvPicPr>
          <p:cNvPr id="3" name="图片 2" descr="截屏2026-06-10 15.59.1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609715" y="916305"/>
            <a:ext cx="5006340" cy="4561205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>
                <a:sym typeface="+mn-ea"/>
              </a:rPr>
              <a:t>模块</a:t>
            </a:r>
            <a:r>
              <a:rPr lang="en-US" altLang="zh-CN">
                <a:sym typeface="+mn-ea"/>
              </a:rPr>
              <a:t> 2 </a:t>
            </a:r>
            <a:r>
              <a:rPr lang="zh-CN" altLang="en-US" dirty="0"/>
              <a:t>交替偏好优化（</a:t>
            </a:r>
            <a:r>
              <a:rPr lang="en-US" altLang="zh-CN" dirty="0"/>
              <a:t>APO</a:t>
            </a:r>
            <a:r>
              <a:rPr lang="zh-CN" altLang="en-US" dirty="0"/>
              <a:t>）</a:t>
            </a:r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 marL="342900" indent="-342900">
              <a:lnSpc>
                <a:spcPct val="110000"/>
              </a:lnSpc>
              <a:spcBef>
                <a:spcPct val="20000"/>
              </a:spcBef>
              <a:buClr>
                <a:schemeClr val="hlink"/>
              </a:buClr>
              <a:buSzPct val="50000"/>
            </a:pPr>
            <a:fld id="{3700298D-0D92-4BAD-A09B-BDA52E8803DB}" type="slidenum">
              <a:rPr lang="en-US" smtClean="0"/>
            </a:fld>
            <a:endParaRPr lang="en-US" dirty="0"/>
          </a:p>
        </p:txBody>
      </p:sp>
      <p:sp>
        <p:nvSpPr>
          <p:cNvPr id="7" name="内容占位符 2"/>
          <p:cNvSpPr>
            <a:spLocks noGrp="1"/>
          </p:cNvSpPr>
          <p:nvPr/>
        </p:nvSpPr>
        <p:spPr>
          <a:xfrm>
            <a:off x="575945" y="716280"/>
            <a:ext cx="11040745" cy="56038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buClr>
                <a:schemeClr val="tx2">
                  <a:lumMod val="60000"/>
                  <a:lumOff val="40000"/>
                </a:schemeClr>
              </a:buClr>
              <a:buFont typeface="Wingdings" panose="05000000000000000000" pitchFamily="2" charset="2"/>
              <a:buChar char=""/>
              <a:defRPr lang="zh-CN" altLang="en-US" sz="28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71550" indent="-51435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>
                  <a:lumMod val="60000"/>
                  <a:lumOff val="40000"/>
                </a:schemeClr>
              </a:buClr>
              <a:buFont typeface="Wingdings" panose="05000000000000000000" pitchFamily="2" charset="2"/>
              <a:buChar char="n"/>
              <a:defRPr lang="zh-CN" altLang="en-US" sz="24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1600" indent="-4572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2">
                  <a:lumMod val="60000"/>
                  <a:lumOff val="40000"/>
                </a:schemeClr>
              </a:buClr>
              <a:buFont typeface="Wingdings" panose="05000000000000000000" pitchFamily="2" charset="2"/>
              <a:buChar char="Ø"/>
              <a:defRPr lang="zh-CN" altLang="en-US" sz="2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2">
                  <a:lumMod val="60000"/>
                  <a:lumOff val="40000"/>
                </a:schemeClr>
              </a:buClr>
              <a:buFont typeface="Wingdings" panose="05000000000000000000" pitchFamily="2" charset="2"/>
              <a:buChar char="ü"/>
              <a:defRPr lang="zh-CN" altLang="en-US" sz="2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2">
                  <a:lumMod val="60000"/>
                  <a:lumOff val="40000"/>
                </a:schemeClr>
              </a:buClr>
              <a:buFont typeface="Arial" panose="020B0604020202090204" pitchFamily="34" charset="0"/>
              <a:buChar char="•"/>
              <a:defRPr lang="zh-CN" altLang="en-US" sz="20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9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9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9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9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CN" altLang="en-US" sz="2000" b="1">
                <a:solidFill>
                  <a:schemeClr val="tx1"/>
                </a:solidFill>
                <a:sym typeface="+mn-ea"/>
              </a:rPr>
              <a:t>第一阶段：推理预热（</a:t>
            </a:r>
            <a:r>
              <a:rPr lang="en-US" altLang="zh-CN" sz="2000" b="1">
                <a:solidFill>
                  <a:schemeClr val="tx1"/>
                </a:solidFill>
                <a:sym typeface="+mn-ea"/>
              </a:rPr>
              <a:t>SFT </a:t>
            </a:r>
            <a:r>
              <a:rPr lang="zh-CN" altLang="en-US" sz="2000" b="1">
                <a:solidFill>
                  <a:schemeClr val="tx1"/>
                </a:solidFill>
                <a:sym typeface="+mn-ea"/>
              </a:rPr>
              <a:t>有监督微调）</a:t>
            </a:r>
            <a:endParaRPr lang="zh-CN" altLang="en-US" sz="2000" b="1">
              <a:solidFill>
                <a:schemeClr val="tx1"/>
              </a:solidFill>
              <a:sym typeface="+mn-ea"/>
            </a:endParaRPr>
          </a:p>
          <a:p>
            <a:pPr lvl="1"/>
            <a:r>
              <a:rPr lang="zh-CN" altLang="en-US" sz="1710">
                <a:solidFill>
                  <a:schemeClr val="tx1"/>
                </a:solidFill>
                <a:sym typeface="+mn-ea"/>
              </a:rPr>
              <a:t>用</a:t>
            </a:r>
            <a:r>
              <a:rPr lang="en-US" altLang="zh-CN" sz="1710">
                <a:solidFill>
                  <a:schemeClr val="tx1"/>
                </a:solidFill>
                <a:sym typeface="+mn-ea"/>
              </a:rPr>
              <a:t> H-CoT </a:t>
            </a:r>
            <a:r>
              <a:rPr lang="zh-CN" altLang="en-US" sz="1710">
                <a:solidFill>
                  <a:schemeClr val="tx1"/>
                </a:solidFill>
                <a:sym typeface="+mn-ea"/>
              </a:rPr>
              <a:t>数据训练，让模型同时具备</a:t>
            </a:r>
            <a:r>
              <a:rPr lang="zh-CN" altLang="en-US" sz="1710" b="1">
                <a:solidFill>
                  <a:schemeClr val="tx1"/>
                </a:solidFill>
                <a:sym typeface="+mn-ea"/>
              </a:rPr>
              <a:t>安全判断、</a:t>
            </a:r>
            <a:r>
              <a:rPr lang="en-US" altLang="zh-CN" sz="1710" b="1">
                <a:solidFill>
                  <a:schemeClr val="tx1"/>
                </a:solidFill>
                <a:sym typeface="+mn-ea"/>
              </a:rPr>
              <a:t>SQL </a:t>
            </a:r>
            <a:r>
              <a:rPr lang="zh-CN" altLang="en-US" sz="1710" b="1">
                <a:solidFill>
                  <a:schemeClr val="tx1"/>
                </a:solidFill>
                <a:sym typeface="+mn-ea"/>
              </a:rPr>
              <a:t>生成</a:t>
            </a:r>
            <a:r>
              <a:rPr lang="zh-CN" altLang="en-US" sz="1710">
                <a:solidFill>
                  <a:schemeClr val="tx1"/>
                </a:solidFill>
                <a:sym typeface="+mn-ea"/>
              </a:rPr>
              <a:t>基础能力。</a:t>
            </a:r>
            <a:endParaRPr lang="zh-CN" altLang="en-US" sz="1710">
              <a:solidFill>
                <a:schemeClr val="tx1"/>
              </a:solidFill>
              <a:sym typeface="+mn-ea"/>
            </a:endParaRPr>
          </a:p>
          <a:p>
            <a:pPr lvl="1"/>
            <a:r>
              <a:rPr lang="zh-CN" altLang="en-US" sz="1710">
                <a:solidFill>
                  <a:schemeClr val="tx1"/>
                </a:solidFill>
                <a:sym typeface="+mn-ea"/>
              </a:rPr>
              <a:t>无论查询是否危险，模型均需输出完整</a:t>
            </a:r>
            <a:r>
              <a:rPr lang="en-US" altLang="zh-CN" sz="1710">
                <a:solidFill>
                  <a:schemeClr val="tx1"/>
                </a:solidFill>
                <a:sym typeface="+mn-ea"/>
              </a:rPr>
              <a:t> SQL </a:t>
            </a:r>
            <a:r>
              <a:rPr lang="zh-CN" altLang="en-US" sz="1710">
                <a:solidFill>
                  <a:schemeClr val="tx1"/>
                </a:solidFill>
                <a:sym typeface="+mn-ea"/>
              </a:rPr>
              <a:t>推理，避免仅从安全样本学习导致能力失衡</a:t>
            </a:r>
            <a:endParaRPr lang="zh-CN" altLang="en-US" sz="1425">
              <a:solidFill>
                <a:schemeClr val="tx1"/>
              </a:solidFill>
              <a:sym typeface="+mn-ea"/>
            </a:endParaRPr>
          </a:p>
          <a:p>
            <a:r>
              <a:rPr lang="zh-CN" altLang="en-US" sz="2000" b="1">
                <a:solidFill>
                  <a:schemeClr val="tx1"/>
                </a:solidFill>
                <a:sym typeface="+mn-ea"/>
              </a:rPr>
              <a:t>第二阶段：交替偏好优化</a:t>
            </a:r>
            <a:r>
              <a:rPr lang="en-US" altLang="zh-CN" sz="2000" b="1">
                <a:solidFill>
                  <a:schemeClr val="tx1"/>
                </a:solidFill>
                <a:sym typeface="+mn-ea"/>
              </a:rPr>
              <a:t> APO</a:t>
            </a:r>
            <a:endParaRPr lang="en-US" altLang="zh-CN" sz="2000" b="1">
              <a:solidFill>
                <a:schemeClr val="tx1"/>
              </a:solidFill>
              <a:sym typeface="+mn-ea"/>
            </a:endParaRPr>
          </a:p>
          <a:p>
            <a:pPr lvl="1"/>
            <a:r>
              <a:rPr lang="zh-CN" altLang="en-US" sz="1710">
                <a:solidFill>
                  <a:schemeClr val="tx1"/>
                </a:solidFill>
                <a:sym typeface="+mn-ea"/>
              </a:rPr>
              <a:t>问题：传统</a:t>
            </a:r>
            <a:r>
              <a:rPr lang="en-US" altLang="zh-CN" sz="1710">
                <a:solidFill>
                  <a:schemeClr val="tx1"/>
                </a:solidFill>
                <a:sym typeface="+mn-ea"/>
              </a:rPr>
              <a:t> DPO </a:t>
            </a:r>
            <a:r>
              <a:rPr lang="zh-CN" altLang="en-US" sz="1710">
                <a:solidFill>
                  <a:schemeClr val="tx1"/>
                </a:solidFill>
                <a:sym typeface="+mn-ea"/>
              </a:rPr>
              <a:t>存在两大问题：依赖人工偏好标注、多目标细粒度优化效果差</a:t>
            </a:r>
            <a:endParaRPr lang="zh-CN" altLang="en-US" sz="1710">
              <a:solidFill>
                <a:schemeClr val="tx1"/>
              </a:solidFill>
              <a:sym typeface="+mn-ea"/>
            </a:endParaRPr>
          </a:p>
          <a:p>
            <a:pPr lvl="1"/>
            <a:r>
              <a:rPr lang="zh-CN" altLang="en-US" sz="1710">
                <a:solidFill>
                  <a:schemeClr val="tx1"/>
                </a:solidFill>
                <a:sym typeface="+mn-ea"/>
              </a:rPr>
              <a:t>改进：</a:t>
            </a:r>
            <a:endParaRPr lang="zh-CN" altLang="en-US" sz="1710">
              <a:solidFill>
                <a:schemeClr val="tx1"/>
              </a:solidFill>
              <a:sym typeface="+mn-ea"/>
            </a:endParaRPr>
          </a:p>
          <a:p>
            <a:pPr lvl="2"/>
            <a:r>
              <a:rPr lang="zh-CN" altLang="en-US" sz="1425">
                <a:solidFill>
                  <a:schemeClr val="tx1"/>
                </a:solidFill>
                <a:sym typeface="+mn-ea"/>
              </a:rPr>
              <a:t>依托规则校验、数据库执行反馈</a:t>
            </a:r>
            <a:r>
              <a:rPr lang="zh-CN" altLang="en-US" sz="1425" b="1">
                <a:solidFill>
                  <a:schemeClr val="tx1"/>
                </a:solidFill>
                <a:sym typeface="+mn-ea"/>
              </a:rPr>
              <a:t>自动划分偏好样本</a:t>
            </a:r>
            <a:r>
              <a:rPr lang="zh-CN" altLang="en-US" sz="1425">
                <a:solidFill>
                  <a:schemeClr val="tx1"/>
                </a:solidFill>
                <a:sym typeface="+mn-ea"/>
              </a:rPr>
              <a:t>，无需人工标注；</a:t>
            </a:r>
            <a:endParaRPr lang="zh-CN" altLang="en-US" sz="1425">
              <a:solidFill>
                <a:schemeClr val="tx1"/>
              </a:solidFill>
              <a:sym typeface="+mn-ea"/>
            </a:endParaRPr>
          </a:p>
          <a:p>
            <a:pPr lvl="2"/>
            <a:r>
              <a:rPr lang="zh-CN" altLang="en-US" sz="1425">
                <a:solidFill>
                  <a:schemeClr val="tx1"/>
                </a:solidFill>
                <a:sym typeface="+mn-ea"/>
              </a:rPr>
              <a:t>对预热后的模型生成多组推理样本，区分「优选样本」与「拒绝样本」：</a:t>
            </a:r>
            <a:endParaRPr lang="zh-CN" altLang="en-US" sz="1425">
              <a:solidFill>
                <a:schemeClr val="tx1"/>
              </a:solidFill>
              <a:sym typeface="+mn-ea"/>
            </a:endParaRPr>
          </a:p>
          <a:p>
            <a:pPr lvl="3"/>
            <a:r>
              <a:rPr lang="zh-CN" altLang="en-US" sz="1425">
                <a:solidFill>
                  <a:schemeClr val="tx1"/>
                </a:solidFill>
                <a:sym typeface="+mn-ea"/>
              </a:rPr>
              <a:t>优选样本：安全判定、</a:t>
            </a:r>
            <a:r>
              <a:rPr lang="en-US" altLang="zh-CN" sz="1425">
                <a:solidFill>
                  <a:schemeClr val="tx1"/>
                </a:solidFill>
                <a:sym typeface="+mn-ea"/>
              </a:rPr>
              <a:t>SQL </a:t>
            </a:r>
            <a:r>
              <a:rPr lang="zh-CN" altLang="en-US" sz="1425">
                <a:solidFill>
                  <a:schemeClr val="tx1"/>
                </a:solidFill>
                <a:sym typeface="+mn-ea"/>
              </a:rPr>
              <a:t>执行结果均正确；</a:t>
            </a:r>
            <a:endParaRPr lang="zh-CN" altLang="en-US" sz="1425">
              <a:solidFill>
                <a:schemeClr val="tx1"/>
              </a:solidFill>
              <a:sym typeface="+mn-ea"/>
            </a:endParaRPr>
          </a:p>
          <a:p>
            <a:pPr lvl="3"/>
            <a:r>
              <a:rPr lang="zh-CN" altLang="en-US" sz="1425">
                <a:solidFill>
                  <a:schemeClr val="tx1"/>
                </a:solidFill>
                <a:sym typeface="+mn-ea"/>
              </a:rPr>
              <a:t>拒绝样本：优先选取双重错误样本；单错误样本则保留正确推理片段、替换错误部分。</a:t>
            </a:r>
            <a:endParaRPr lang="zh-CN" altLang="en-US" sz="1425">
              <a:solidFill>
                <a:schemeClr val="tx1"/>
              </a:solidFill>
              <a:sym typeface="+mn-ea"/>
            </a:endParaRPr>
          </a:p>
          <a:p>
            <a:pPr marL="971550" lvl="1" indent="-514350">
              <a:buFont typeface="Wingdings" panose="05000000000000000000" charset="0"/>
              <a:buChar char="n"/>
            </a:pPr>
            <a:r>
              <a:rPr lang="zh-CN" altLang="en-US" sz="1710">
                <a:solidFill>
                  <a:schemeClr val="tx1"/>
                </a:solidFill>
                <a:sym typeface="+mn-ea"/>
              </a:rPr>
              <a:t>优势：消除震荡，无需人工标注。</a:t>
            </a:r>
            <a:endParaRPr lang="zh-CN" altLang="en-US" sz="1710">
              <a:solidFill>
                <a:schemeClr val="tx1"/>
              </a:solidFill>
              <a:sym typeface="+mn-ea"/>
            </a:endParaRPr>
          </a:p>
          <a:p>
            <a:pPr marL="971550" lvl="1" indent="-514350">
              <a:buFont typeface="Wingdings" panose="05000000000000000000" charset="0"/>
              <a:buChar char="n"/>
            </a:pPr>
            <a:endParaRPr sz="2000">
              <a:solidFill>
                <a:schemeClr val="tx1"/>
              </a:solidFill>
              <a:sym typeface="+mn-ea"/>
            </a:endParaRPr>
          </a:p>
        </p:txBody>
      </p:sp>
      <p:pic>
        <p:nvPicPr>
          <p:cNvPr id="8" name="图片 7" descr="截屏2026-06-10 16.07.4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708275" y="4802505"/>
            <a:ext cx="6972300" cy="1517650"/>
          </a:xfrm>
          <a:prstGeom prst="rect">
            <a:avLst/>
          </a:prstGeom>
        </p:spPr>
      </p:pic>
    </p:spTree>
  </p:cSld>
  <p:clrMapOvr>
    <a:masterClrMapping/>
  </p:clrMapOvr>
</p:sld>
</file>

<file path=ppt/tags/tag1.xml><?xml version="1.0" encoding="utf-8"?>
<p:tagLst xmlns:p="http://schemas.openxmlformats.org/presentationml/2006/main">
  <p:tag name="KSO_WM_DIAGRAM_VIRTUALLY_FRAME" val="{&quot;height&quot;:234.328188976378,&quot;left&quot;:466.0852755905512,&quot;top&quot;:154.14275590551182,&quot;width&quot;:345.03968503937006}"/>
</p:tagLst>
</file>

<file path=ppt/tags/tag10.xml><?xml version="1.0" encoding="utf-8"?>
<p:tagLst xmlns:p="http://schemas.openxmlformats.org/presentationml/2006/main">
  <p:tag name="KSO_WM_DIAGRAM_VIRTUALLY_FRAME" val="{&quot;height&quot;:234.328188976378,&quot;left&quot;:466.0852755905512,&quot;top&quot;:154.14275590551182,&quot;width&quot;:345.03968503937006}"/>
</p:tagLst>
</file>

<file path=ppt/tags/tag11.xml><?xml version="1.0" encoding="utf-8"?>
<p:tagLst xmlns:p="http://schemas.openxmlformats.org/presentationml/2006/main">
  <p:tag name="KSO_WM_DIAGRAM_VIRTUALLY_FRAME" val="{&quot;height&quot;:234.328188976378,&quot;left&quot;:466.0852755905512,&quot;top&quot;:154.14275590551182,&quot;width&quot;:345.03968503937006}"/>
</p:tagLst>
</file>

<file path=ppt/tags/tag12.xml><?xml version="1.0" encoding="utf-8"?>
<p:tagLst xmlns:p="http://schemas.openxmlformats.org/presentationml/2006/main">
  <p:tag name="KSO_WM_DIAGRAM_VIRTUALLY_FRAME" val="{&quot;height&quot;:234.328188976378,&quot;left&quot;:466.0852755905512,&quot;top&quot;:154.14275590551182,&quot;width&quot;:345.03968503937006}"/>
</p:tagLst>
</file>

<file path=ppt/tags/tag13.xml><?xml version="1.0" encoding="utf-8"?>
<p:tagLst xmlns:p="http://schemas.openxmlformats.org/presentationml/2006/main">
  <p:tag name="resource_record_key" val="{&quot;29&quot;:[50053121]}"/>
</p:tagLst>
</file>

<file path=ppt/tags/tag2.xml><?xml version="1.0" encoding="utf-8"?>
<p:tagLst xmlns:p="http://schemas.openxmlformats.org/presentationml/2006/main">
  <p:tag name="KSO_WM_DIAGRAM_VIRTUALLY_FRAME" val="{&quot;height&quot;:234.328188976378,&quot;left&quot;:466.0852755905512,&quot;top&quot;:154.14275590551182,&quot;width&quot;:345.03968503937006}"/>
</p:tagLst>
</file>

<file path=ppt/tags/tag3.xml><?xml version="1.0" encoding="utf-8"?>
<p:tagLst xmlns:p="http://schemas.openxmlformats.org/presentationml/2006/main">
  <p:tag name="KSO_WM_DIAGRAM_VIRTUALLY_FRAME" val="{&quot;height&quot;:234.328188976378,&quot;left&quot;:466.0852755905512,&quot;top&quot;:154.14275590551182,&quot;width&quot;:345.03968503937006}"/>
</p:tagLst>
</file>

<file path=ppt/tags/tag4.xml><?xml version="1.0" encoding="utf-8"?>
<p:tagLst xmlns:p="http://schemas.openxmlformats.org/presentationml/2006/main">
  <p:tag name="KSO_WM_DIAGRAM_VIRTUALLY_FRAME" val="{&quot;height&quot;:234.328188976378,&quot;left&quot;:466.0852755905512,&quot;top&quot;:154.14275590551182,&quot;width&quot;:345.03968503937006}"/>
</p:tagLst>
</file>

<file path=ppt/tags/tag5.xml><?xml version="1.0" encoding="utf-8"?>
<p:tagLst xmlns:p="http://schemas.openxmlformats.org/presentationml/2006/main">
  <p:tag name="KSO_WM_DIAGRAM_VIRTUALLY_FRAME" val="{&quot;height&quot;:234.328188976378,&quot;left&quot;:466.0852755905512,&quot;top&quot;:154.14275590551182,&quot;width&quot;:345.03968503937006}"/>
</p:tagLst>
</file>

<file path=ppt/tags/tag6.xml><?xml version="1.0" encoding="utf-8"?>
<p:tagLst xmlns:p="http://schemas.openxmlformats.org/presentationml/2006/main">
  <p:tag name="KSO_WM_DIAGRAM_VIRTUALLY_FRAME" val="{&quot;height&quot;:234.328188976378,&quot;left&quot;:466.0852755905512,&quot;top&quot;:154.14275590551182,&quot;width&quot;:345.03968503937006}"/>
</p:tagLst>
</file>

<file path=ppt/tags/tag7.xml><?xml version="1.0" encoding="utf-8"?>
<p:tagLst xmlns:p="http://schemas.openxmlformats.org/presentationml/2006/main">
  <p:tag name="KSO_WM_DIAGRAM_VIRTUALLY_FRAME" val="{&quot;height&quot;:234.328188976378,&quot;left&quot;:466.0852755905512,&quot;top&quot;:154.14275590551182,&quot;width&quot;:345.03968503937006}"/>
</p:tagLst>
</file>

<file path=ppt/tags/tag8.xml><?xml version="1.0" encoding="utf-8"?>
<p:tagLst xmlns:p="http://schemas.openxmlformats.org/presentationml/2006/main">
  <p:tag name="KSO_WM_DIAGRAM_VIRTUALLY_FRAME" val="{&quot;height&quot;:234.328188976378,&quot;left&quot;:466.0852755905512,&quot;top&quot;:154.14275590551182,&quot;width&quot;:345.03968503937006}"/>
</p:tagLst>
</file>

<file path=ppt/tags/tag9.xml><?xml version="1.0" encoding="utf-8"?>
<p:tagLst xmlns:p="http://schemas.openxmlformats.org/presentationml/2006/main">
  <p:tag name="KSO_WM_DIAGRAM_VIRTUALLY_FRAME" val="{&quot;height&quot;:234.328188976378,&quot;left&quot;:466.0852755905512,&quot;top&quot;:154.14275590551182,&quot;width&quot;:345.03968503937006}"/>
</p:tagLst>
</file>

<file path=ppt/theme/theme1.xml><?xml version="1.0" encoding="utf-8"?>
<a:theme xmlns:a="http://schemas.openxmlformats.org/drawingml/2006/main" name="1_主题3">
  <a:themeElements>
    <a:clrScheme name="自定义 7">
      <a:dk1>
        <a:sysClr val="windowText" lastClr="000000"/>
      </a:dk1>
      <a:lt1>
        <a:sysClr val="window" lastClr="FFFFFF"/>
      </a:lt1>
      <a:dk2>
        <a:srgbClr val="005AD2"/>
      </a:dk2>
      <a:lt2>
        <a:srgbClr val="21307F"/>
      </a:lt2>
      <a:accent1>
        <a:srgbClr val="005AD2"/>
      </a:accent1>
      <a:accent2>
        <a:srgbClr val="21307F"/>
      </a:accent2>
      <a:accent3>
        <a:srgbClr val="C00000"/>
      </a:accent3>
      <a:accent4>
        <a:srgbClr val="FFCF01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zgy2os0z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2212</Words>
  <Application>WPS 演示</Application>
  <PresentationFormat>宽屏</PresentationFormat>
  <Paragraphs>161</Paragraphs>
  <Slides>12</Slides>
  <Notes>4</Notes>
  <HiddenSlides>0</HiddenSlides>
  <MMClips>0</MMClips>
  <ScaleCrop>false</ScaleCrop>
  <HeadingPairs>
    <vt:vector size="6" baseType="variant">
      <vt:variant>
        <vt:lpstr>已用的字体</vt:lpstr>
      </vt:variant>
      <vt:variant>
        <vt:i4>18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12</vt:i4>
      </vt:variant>
    </vt:vector>
  </HeadingPairs>
  <TitlesOfParts>
    <vt:vector size="31" baseType="lpstr">
      <vt:lpstr>Arial</vt:lpstr>
      <vt:lpstr>宋体</vt:lpstr>
      <vt:lpstr>Wingdings</vt:lpstr>
      <vt:lpstr>微软雅黑</vt:lpstr>
      <vt:lpstr>汉仪旗黑</vt:lpstr>
      <vt:lpstr>Tahoma</vt:lpstr>
      <vt:lpstr>汉仪书宋二KW</vt:lpstr>
      <vt:lpstr>Times New Roman</vt:lpstr>
      <vt:lpstr>Wingdings</vt:lpstr>
      <vt:lpstr>宋体</vt:lpstr>
      <vt:lpstr>Arial Unicode MS</vt:lpstr>
      <vt:lpstr>Calibri</vt:lpstr>
      <vt:lpstr>Helvetica Neue</vt:lpstr>
      <vt:lpstr>微软雅黑</vt:lpstr>
      <vt:lpstr>-webkit-standard</vt:lpstr>
      <vt:lpstr>Thonburi</vt:lpstr>
      <vt:lpstr>ui-sans-serif</vt:lpstr>
      <vt:lpstr>Arial</vt:lpstr>
      <vt:lpstr>1_主题3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空白演示</dc:title>
  <dc:creator/>
  <cp:lastModifiedBy>周子翔</cp:lastModifiedBy>
  <cp:revision>164</cp:revision>
  <dcterms:created xsi:type="dcterms:W3CDTF">2026-06-10T08:43:10Z</dcterms:created>
  <dcterms:modified xsi:type="dcterms:W3CDTF">2026-06-10T08:43:10Z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2052-12.1.23540.23540</vt:lpwstr>
  </property>
  <property fmtid="{D5CDD505-2E9C-101B-9397-08002B2CF9AE}" pid="3" name="ICV">
    <vt:lpwstr>4D2515BCFDC0C658321A296AE33D8D32_43</vt:lpwstr>
  </property>
</Properties>
</file>