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4"/>
  </p:notesMasterIdLst>
  <p:sldIdLst>
    <p:sldId id="326" r:id="rId2"/>
    <p:sldId id="2036" r:id="rId3"/>
    <p:sldId id="2047" r:id="rId4"/>
    <p:sldId id="2049" r:id="rId5"/>
    <p:sldId id="2048" r:id="rId6"/>
    <p:sldId id="2050" r:id="rId7"/>
    <p:sldId id="2052" r:id="rId8"/>
    <p:sldId id="2053" r:id="rId9"/>
    <p:sldId id="2051" r:id="rId10"/>
    <p:sldId id="2054" r:id="rId11"/>
    <p:sldId id="2055" r:id="rId12"/>
    <p:sldId id="2045"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清伟" initials="李清伟" lastIdx="1" clrIdx="0">
    <p:extLst>
      <p:ext uri="{19B8F6BF-5375-455C-9EA6-DF929625EA0E}">
        <p15:presenceInfo xmlns:p15="http://schemas.microsoft.com/office/powerpoint/2012/main" userId="李清伟" providerId="None"/>
      </p:ext>
    </p:extLst>
  </p:cmAuthor>
  <p:cmAuthor id="2" name="李清伟" initials="清李" lastIdx="8" clrIdx="1">
    <p:extLst>
      <p:ext uri="{19B8F6BF-5375-455C-9EA6-DF929625EA0E}">
        <p15:presenceInfo xmlns:p15="http://schemas.microsoft.com/office/powerpoint/2012/main" userId="S::lqw332664203@mail.ustc.edu.cn::14859960-381b-44bf-9972-b06584a346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005CB0"/>
    <a:srgbClr val="0033CC"/>
    <a:srgbClr val="0000FF"/>
    <a:srgbClr val="4472C4"/>
    <a:srgbClr val="FF9933"/>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8" autoAdjust="0"/>
    <p:restoredTop sz="88848" autoAdjust="0"/>
  </p:normalViewPr>
  <p:slideViewPr>
    <p:cSldViewPr snapToGrid="0">
      <p:cViewPr varScale="1">
        <p:scale>
          <a:sx n="96" d="100"/>
          <a:sy n="96" d="100"/>
        </p:scale>
        <p:origin x="42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1B2568-D8A3-4FF4-BAA2-A310E3EDA64E}" type="datetimeFigureOut">
              <a:rPr lang="zh-CN" altLang="en-US" smtClean="0"/>
              <a:t>2026/4/14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66460B-A568-42EF-A9F3-45FAAC6AA7C6}" type="slidenum">
              <a:rPr lang="zh-CN" altLang="en-US" smtClean="0"/>
              <a:t>‹#›</a:t>
            </a:fld>
            <a:endParaRPr lang="zh-CN" altLang="en-US"/>
          </a:p>
        </p:txBody>
      </p:sp>
    </p:spTree>
    <p:extLst>
      <p:ext uri="{BB962C8B-B14F-4D97-AF65-F5344CB8AC3E}">
        <p14:creationId xmlns:p14="http://schemas.microsoft.com/office/powerpoint/2010/main" val="2593929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7886C54-E433-40A3-AB15-65C634352AC1}" type="slidenum">
              <a:rPr lang="zh-CN" altLang="en-US" smtClean="0"/>
              <a:t>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BA295C45-73AF-41E3-902B-11723E5302A0}"/>
              </a:ext>
            </a:extLst>
          </p:cNvPr>
          <p:cNvGrpSpPr/>
          <p:nvPr userDrawn="1"/>
        </p:nvGrpSpPr>
        <p:grpSpPr>
          <a:xfrm>
            <a:off x="0" y="83920"/>
            <a:ext cx="479291" cy="648455"/>
            <a:chOff x="0" y="7719"/>
            <a:chExt cx="359468" cy="648455"/>
          </a:xfrm>
        </p:grpSpPr>
        <p:sp>
          <p:nvSpPr>
            <p:cNvPr id="11" name="任意多边形: 形状 10">
              <a:extLst>
                <a:ext uri="{FF2B5EF4-FFF2-40B4-BE49-F238E27FC236}">
                  <a16:creationId xmlns:a16="http://schemas.microsoft.com/office/drawing/2014/main" id="{0F65869C-792C-4168-AFBF-A3E1D085281D}"/>
                </a:ext>
              </a:extLst>
            </p:cNvPr>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a:extLst>
                <a:ext uri="{FF2B5EF4-FFF2-40B4-BE49-F238E27FC236}">
                  <a16:creationId xmlns:a16="http://schemas.microsoft.com/office/drawing/2014/main" id="{169B98D5-8265-412F-8EB8-4CD81675BAE0}"/>
                </a:ext>
              </a:extLst>
            </p:cNvPr>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7" name="内容占位符 6">
            <a:extLst>
              <a:ext uri="{FF2B5EF4-FFF2-40B4-BE49-F238E27FC236}">
                <a16:creationId xmlns:a16="http://schemas.microsoft.com/office/drawing/2014/main" id="{091F53CB-A772-2B03-E1D9-E1EE3AB8A74C}"/>
              </a:ext>
            </a:extLst>
          </p:cNvPr>
          <p:cNvSpPr>
            <a:spLocks noGrp="1"/>
          </p:cNvSpPr>
          <p:nvPr>
            <p:ph sz="quarter" idx="11"/>
          </p:nvPr>
        </p:nvSpPr>
        <p:spPr>
          <a:xfrm>
            <a:off x="479291" y="993589"/>
            <a:ext cx="11136976" cy="5362764"/>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p"/>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18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4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9" name="灯片编号占位符 15">
            <a:extLst>
              <a:ext uri="{FF2B5EF4-FFF2-40B4-BE49-F238E27FC236}">
                <a16:creationId xmlns:a16="http://schemas.microsoft.com/office/drawing/2014/main" id="{A58069E8-BA29-4224-9A43-86A987021ECF}"/>
              </a:ext>
            </a:extLst>
          </p:cNvPr>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ctr">
              <a:defRPr lang="zh-CN" altLang="en-US" sz="1000" i="0" u="none" strike="noStrike" cap="none" normalizeH="0" baseline="0" smtClean="0">
                <a:ln>
                  <a:noFill/>
                </a:ln>
                <a:solidFill>
                  <a:schemeClr val="bg1"/>
                </a:solidFill>
                <a:effectLst/>
                <a:latin typeface="Arial" panose="020B0604020202020204" pitchFamily="34" charset="0"/>
                <a:ea typeface="微软雅黑" panose="020B0503020204020204"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a:t>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15" name="Footer Placeholder 4"/>
          <p:cNvSpPr txBox="1">
            <a:spLocks/>
          </p:cNvSpPr>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p>
        </p:txBody>
      </p:sp>
      <p:grpSp>
        <p:nvGrpSpPr>
          <p:cNvPr id="19" name="组合 18">
            <a:extLst>
              <a:ext uri="{FF2B5EF4-FFF2-40B4-BE49-F238E27FC236}">
                <a16:creationId xmlns:a16="http://schemas.microsoft.com/office/drawing/2014/main" id="{9424742F-4410-404E-9E2C-97E73AE594D7}"/>
              </a:ext>
            </a:extLst>
          </p:cNvPr>
          <p:cNvGrpSpPr/>
          <p:nvPr/>
        </p:nvGrpSpPr>
        <p:grpSpPr>
          <a:xfrm>
            <a:off x="644126" y="141402"/>
            <a:ext cx="9910991" cy="606530"/>
            <a:chOff x="644126" y="141402"/>
            <a:chExt cx="9910991" cy="606530"/>
          </a:xfrm>
        </p:grpSpPr>
        <p:sp>
          <p:nvSpPr>
            <p:cNvPr id="20" name="任意多边形: 形状 19">
              <a:extLst>
                <a:ext uri="{FF2B5EF4-FFF2-40B4-BE49-F238E27FC236}">
                  <a16:creationId xmlns:a16="http://schemas.microsoft.com/office/drawing/2014/main" id="{F0CEF1C4-BEA4-40CD-B374-86290D3BAB24}"/>
                </a:ext>
              </a:extLst>
            </p:cNvPr>
            <p:cNvSpPr/>
            <p:nvPr/>
          </p:nvSpPr>
          <p:spPr>
            <a:xfrm>
              <a:off x="644126"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0 w 2914143"/>
                <a:gd name="connsiteY5"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4143" h="590973">
                  <a:moveTo>
                    <a:pt x="0" y="0"/>
                  </a:moveTo>
                  <a:lnTo>
                    <a:pt x="2618657" y="0"/>
                  </a:lnTo>
                  <a:lnTo>
                    <a:pt x="2914143" y="295487"/>
                  </a:lnTo>
                  <a:lnTo>
                    <a:pt x="2618657" y="590973"/>
                  </a:lnTo>
                  <a:lnTo>
                    <a:pt x="0" y="590973"/>
                  </a:lnTo>
                  <a:lnTo>
                    <a:pt x="0" y="0"/>
                  </a:lnTo>
                  <a:close/>
                </a:path>
              </a:pathLst>
            </a:custGeom>
            <a:solidFill>
              <a:srgbClr val="0057C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2682" tIns="61341" rIns="178414" bIns="61341" numCol="1" spcCol="1270" anchor="ctr" anchorCtr="0">
              <a:noAutofit/>
            </a:bodyPr>
            <a:lstStyle/>
            <a:p>
              <a:pPr marL="0" lvl="0" indent="0" algn="ctr" defTabSz="1022350">
                <a:lnSpc>
                  <a:spcPct val="90000"/>
                </a:lnSpc>
                <a:spcBef>
                  <a:spcPct val="0"/>
                </a:spcBef>
                <a:spcAft>
                  <a:spcPct val="35000"/>
                </a:spcAft>
                <a:buNone/>
              </a:pPr>
              <a:endParaRPr lang="zh-CN" altLang="en-US" sz="2300" b="0" kern="1200" dirty="0"/>
            </a:p>
          </p:txBody>
        </p:sp>
        <p:sp>
          <p:nvSpPr>
            <p:cNvPr id="21" name="任意多边形: 形状 20">
              <a:extLst>
                <a:ext uri="{FF2B5EF4-FFF2-40B4-BE49-F238E27FC236}">
                  <a16:creationId xmlns:a16="http://schemas.microsoft.com/office/drawing/2014/main" id="{5DD762A4-47C7-4FE9-AA54-78C5E91BEC44}"/>
                </a:ext>
              </a:extLst>
            </p:cNvPr>
            <p:cNvSpPr/>
            <p:nvPr userDrawn="1"/>
          </p:nvSpPr>
          <p:spPr>
            <a:xfrm>
              <a:off x="2973989" y="148419"/>
              <a:ext cx="2914143" cy="59951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2" name="任意多边形: 形状 21">
              <a:extLst>
                <a:ext uri="{FF2B5EF4-FFF2-40B4-BE49-F238E27FC236}">
                  <a16:creationId xmlns:a16="http://schemas.microsoft.com/office/drawing/2014/main" id="{E3B5D79C-2C09-4CAD-9837-F3A0C1B719AD}"/>
                </a:ext>
              </a:extLst>
            </p:cNvPr>
            <p:cNvSpPr/>
            <p:nvPr/>
          </p:nvSpPr>
          <p:spPr>
            <a:xfrm>
              <a:off x="5309659"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3" name="任意多边形: 形状 22">
              <a:extLst>
                <a:ext uri="{FF2B5EF4-FFF2-40B4-BE49-F238E27FC236}">
                  <a16:creationId xmlns:a16="http://schemas.microsoft.com/office/drawing/2014/main" id="{D8B6E72B-7D4D-4396-A763-A81978626343}"/>
                </a:ext>
              </a:extLst>
            </p:cNvPr>
            <p:cNvSpPr/>
            <p:nvPr/>
          </p:nvSpPr>
          <p:spPr>
            <a:xfrm>
              <a:off x="7640974"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grpSp>
      <p:sp>
        <p:nvSpPr>
          <p:cNvPr id="24" name="标题 23">
            <a:extLst>
              <a:ext uri="{FF2B5EF4-FFF2-40B4-BE49-F238E27FC236}">
                <a16:creationId xmlns:a16="http://schemas.microsoft.com/office/drawing/2014/main" id="{3B0AA7D6-E731-4F07-9EBE-1F2A36E24C61}"/>
              </a:ext>
            </a:extLst>
          </p:cNvPr>
          <p:cNvSpPr>
            <a:spLocks noGrp="1"/>
          </p:cNvSpPr>
          <p:nvPr>
            <p:ph type="title" hasCustomPrompt="1"/>
          </p:nvPr>
        </p:nvSpPr>
        <p:spPr>
          <a:xfrm>
            <a:off x="644127" y="145589"/>
            <a:ext cx="2636402" cy="586786"/>
          </a:xfrm>
        </p:spPr>
        <p:txBody>
          <a:bodyPr>
            <a:normAutofit/>
          </a:bodyPr>
          <a:lstStyle>
            <a:lvl1pPr>
              <a:defRPr lang="zh-CN" altLang="en-US" sz="2300" kern="1200" dirty="0">
                <a:solidFill>
                  <a:schemeClr val="lt1"/>
                </a:solidFill>
                <a:latin typeface="+mn-lt"/>
                <a:ea typeface="+mn-ea"/>
                <a:cs typeface="+mn-cs"/>
              </a:defRPr>
            </a:lvl1pPr>
          </a:lstStyle>
          <a:p>
            <a:pPr marL="0" lvl="0" indent="0" algn="ctr" defTabSz="1022350" rtl="0" eaLnBrk="1" latinLnBrk="0" hangingPunct="1">
              <a:lnSpc>
                <a:spcPct val="90000"/>
              </a:lnSpc>
              <a:spcBef>
                <a:spcPct val="0"/>
              </a:spcBef>
              <a:spcAft>
                <a:spcPct val="35000"/>
              </a:spcAft>
              <a:buNone/>
            </a:pPr>
            <a:r>
              <a:rPr lang="zh-CN" altLang="en-US" dirty="0"/>
              <a:t>流程</a:t>
            </a:r>
            <a:r>
              <a:rPr lang="en-US" altLang="zh-CN" dirty="0"/>
              <a:t>1</a:t>
            </a:r>
            <a:endParaRPr lang="zh-CN" altLang="en-US" dirty="0"/>
          </a:p>
        </p:txBody>
      </p:sp>
      <p:sp>
        <p:nvSpPr>
          <p:cNvPr id="29" name="标题 23">
            <a:extLst>
              <a:ext uri="{FF2B5EF4-FFF2-40B4-BE49-F238E27FC236}">
                <a16:creationId xmlns:a16="http://schemas.microsoft.com/office/drawing/2014/main" id="{914CD9D9-93C0-4FE1-B87B-EE6CEDB0B14F}"/>
              </a:ext>
            </a:extLst>
          </p:cNvPr>
          <p:cNvSpPr txBox="1">
            <a:spLocks/>
          </p:cNvSpPr>
          <p:nvPr userDrawn="1"/>
        </p:nvSpPr>
        <p:spPr>
          <a:xfrm>
            <a:off x="7640975" y="154127"/>
            <a:ext cx="2914142"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4</a:t>
            </a:r>
            <a:endParaRPr lang="zh-CN" altLang="en-US" dirty="0"/>
          </a:p>
        </p:txBody>
      </p:sp>
      <p:sp>
        <p:nvSpPr>
          <p:cNvPr id="31" name="文本占位符 30">
            <a:extLst>
              <a:ext uri="{FF2B5EF4-FFF2-40B4-BE49-F238E27FC236}">
                <a16:creationId xmlns:a16="http://schemas.microsoft.com/office/drawing/2014/main" id="{45A443F9-075B-4311-A627-BD7B49EBD784}"/>
              </a:ext>
            </a:extLst>
          </p:cNvPr>
          <p:cNvSpPr>
            <a:spLocks noGrp="1"/>
          </p:cNvSpPr>
          <p:nvPr>
            <p:ph type="body" sz="quarter" idx="14" hasCustomPrompt="1"/>
          </p:nvPr>
        </p:nvSpPr>
        <p:spPr>
          <a:xfrm>
            <a:off x="2978344" y="154126"/>
            <a:ext cx="2636403" cy="599513"/>
          </a:xfrm>
        </p:spPr>
        <p:txBody>
          <a:bodyPr anchor="ctr">
            <a:normAutofit/>
          </a:bodyPr>
          <a:lstStyle>
            <a:lvl1pPr marL="0" indent="0" algn="ctr">
              <a:buFont typeface="Arial" panose="020B0604020202020204" pitchFamily="34" charset="0"/>
              <a:buNone/>
              <a:defRPr lang="zh-CN" altLang="en-US" sz="2300" kern="1200" dirty="0">
                <a:solidFill>
                  <a:schemeClr val="lt1"/>
                </a:solidFill>
                <a:latin typeface="+mn-lt"/>
                <a:ea typeface="+mn-ea"/>
                <a:cs typeface="+mn-cs"/>
              </a:defRPr>
            </a:lvl1pPr>
          </a:lstStyle>
          <a:p>
            <a:pPr lvl="0"/>
            <a:r>
              <a:rPr lang="zh-CN" altLang="en-US" sz="2300" kern="1200" dirty="0">
                <a:solidFill>
                  <a:schemeClr val="lt1"/>
                </a:solidFill>
                <a:latin typeface="+mn-lt"/>
                <a:ea typeface="+mn-ea"/>
                <a:cs typeface="+mn-cs"/>
              </a:rPr>
              <a:t>流程</a:t>
            </a:r>
            <a:r>
              <a:rPr lang="en-US" altLang="zh-CN" sz="2300" kern="1200" dirty="0">
                <a:solidFill>
                  <a:schemeClr val="lt1"/>
                </a:solidFill>
                <a:latin typeface="+mn-lt"/>
                <a:ea typeface="+mn-ea"/>
                <a:cs typeface="+mn-cs"/>
              </a:rPr>
              <a:t>2</a:t>
            </a:r>
            <a:endParaRPr lang="zh-CN" altLang="en-US" dirty="0"/>
          </a:p>
        </p:txBody>
      </p:sp>
      <p:sp>
        <p:nvSpPr>
          <p:cNvPr id="33" name="内容占位符 32">
            <a:extLst>
              <a:ext uri="{FF2B5EF4-FFF2-40B4-BE49-F238E27FC236}">
                <a16:creationId xmlns:a16="http://schemas.microsoft.com/office/drawing/2014/main" id="{72E8A3AC-D591-4BF1-992F-BD32143870D8}"/>
              </a:ext>
            </a:extLst>
          </p:cNvPr>
          <p:cNvSpPr>
            <a:spLocks noGrp="1"/>
          </p:cNvSpPr>
          <p:nvPr>
            <p:ph sz="quarter" idx="15" hasCustomPrompt="1"/>
          </p:nvPr>
        </p:nvSpPr>
        <p:spPr>
          <a:xfrm>
            <a:off x="5721534" y="2294009"/>
            <a:ext cx="2642210" cy="578250"/>
          </a:xfrm>
        </p:spPr>
        <p:txBody>
          <a:bodyPr anchor="ctr">
            <a:normAutofit/>
          </a:bodyPr>
          <a:lstStyle>
            <a:lvl1pPr marL="0" indent="0" algn="ctr">
              <a:buNone/>
              <a:defRPr lang="zh-CN" altLang="en-US" sz="2300" kern="1200" dirty="0">
                <a:solidFill>
                  <a:schemeClr val="lt1"/>
                </a:solidFill>
                <a:latin typeface="+mn-lt"/>
                <a:ea typeface="+mn-ea"/>
                <a:cs typeface="+mn-cs"/>
              </a:defRPr>
            </a:lvl1pPr>
          </a:lstStyle>
          <a:p>
            <a:pPr marL="0" lvl="0" indent="0" algn="ctr" defTabSz="914400" rtl="0" eaLnBrk="1" latinLnBrk="0" hangingPunct="1">
              <a:lnSpc>
                <a:spcPct val="90000"/>
              </a:lnSpc>
              <a:spcBef>
                <a:spcPts val="1000"/>
              </a:spcBef>
              <a:buFont typeface="Arial" panose="020B0604020202020204" pitchFamily="34" charset="0"/>
              <a:buNone/>
            </a:pPr>
            <a:r>
              <a:rPr lang="zh-CN" altLang="en-US" dirty="0"/>
              <a:t>流程</a:t>
            </a:r>
            <a:r>
              <a:rPr lang="en-US" altLang="zh-CN" dirty="0"/>
              <a:t>3</a:t>
            </a:r>
            <a:endParaRPr lang="zh-CN" altLang="en-US" dirty="0"/>
          </a:p>
        </p:txBody>
      </p:sp>
      <p:sp>
        <p:nvSpPr>
          <p:cNvPr id="18" name="平行四边形 17">
            <a:extLst>
              <a:ext uri="{FF2B5EF4-FFF2-40B4-BE49-F238E27FC236}">
                <a16:creationId xmlns:a16="http://schemas.microsoft.com/office/drawing/2014/main" id="{C9B2138D-9384-5B5A-AFC5-FB0D210AD360}"/>
              </a:ext>
            </a:extLst>
          </p:cNvPr>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a:extLst>
              <a:ext uri="{FF2B5EF4-FFF2-40B4-BE49-F238E27FC236}">
                <a16:creationId xmlns:a16="http://schemas.microsoft.com/office/drawing/2014/main" id="{A5CBBE3A-C417-1D10-A1B0-47EC01F7D35D}"/>
              </a:ext>
            </a:extLst>
          </p:cNvPr>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56600881"/>
      </p:ext>
    </p:extLst>
  </p:cSld>
  <p:clrMapOvr>
    <a:masterClrMapping/>
  </p:clrMapOvr>
  <p:extLst>
    <p:ext uri="{DCECCB84-F9BA-43D5-87BE-67443E8EF086}">
      <p15:sldGuideLst xmlns:p15="http://schemas.microsoft.com/office/powerpoint/2012/main">
        <p15:guide id="1" pos="272">
          <p15:clr>
            <a:srgbClr val="FBAE40"/>
          </p15:clr>
        </p15:guide>
        <p15:guide id="2" pos="548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a:p>
        </p:txBody>
      </p:sp>
      <p:sp>
        <p:nvSpPr>
          <p:cNvPr id="3" name="页脚占位符 2"/>
          <p:cNvSpPr>
            <a:spLocks noGrp="1"/>
          </p:cNvSpPr>
          <p:nvPr>
            <p:ph type="ftr" sz="quarter" idx="11"/>
          </p:nvPr>
        </p:nvSpPr>
        <p:spPr/>
        <p:txBody>
          <a:bodyPr/>
          <a:lstStyle/>
          <a:p>
            <a:endParaRPr lang="en-US" dirty="0"/>
          </a:p>
        </p:txBody>
      </p:sp>
      <p:sp>
        <p:nvSpPr>
          <p:cNvPr id="4" name="灯片编号占位符 3"/>
          <p:cNvSpPr>
            <a:spLocks noGrp="1"/>
          </p:cNvSpPr>
          <p:nvPr>
            <p:ph type="sldNum" sz="quarter" idx="12"/>
          </p:nvPr>
        </p:nvSpPr>
        <p:spPr/>
        <p:txBody>
          <a:bodyPr/>
          <a:lstStyle/>
          <a:p>
            <a:fld id="{C8BB1146-E542-4D4E-B8E9-6919A11DDD48}" type="slidenum">
              <a:rPr lang="en-US" smtClean="0"/>
              <a:pPr/>
              <a:t>‹#›</a:t>
            </a:fld>
            <a:endParaRPr lang="en-US"/>
          </a:p>
        </p:txBody>
      </p:sp>
    </p:spTree>
    <p:extLst>
      <p:ext uri="{BB962C8B-B14F-4D97-AF65-F5344CB8AC3E}">
        <p14:creationId xmlns:p14="http://schemas.microsoft.com/office/powerpoint/2010/main" val="3386617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lumMod val="95000"/>
          </a:schemeClr>
        </a:solidFill>
        <a:effectLst/>
      </p:bgPr>
    </p:bg>
    <p:spTree>
      <p:nvGrpSpPr>
        <p:cNvPr id="1" name=""/>
        <p:cNvGrpSpPr/>
        <p:nvPr/>
      </p:nvGrpSpPr>
      <p:grpSpPr>
        <a:xfrm>
          <a:off x="0" y="0"/>
          <a:ext cx="0" cy="0"/>
          <a:chOff x="0" y="0"/>
          <a:chExt cx="0" cy="0"/>
        </a:xfrm>
      </p:grpSpPr>
      <p:grpSp>
        <p:nvGrpSpPr>
          <p:cNvPr id="20" name="组合 19"/>
          <p:cNvGrpSpPr/>
          <p:nvPr/>
        </p:nvGrpSpPr>
        <p:grpSpPr>
          <a:xfrm flipH="1">
            <a:off x="-1" y="-1"/>
            <a:ext cx="12192001" cy="6858001"/>
            <a:chOff x="-1" y="-1"/>
            <a:chExt cx="12192001" cy="6858001"/>
          </a:xfrm>
        </p:grpSpPr>
        <p:sp>
          <p:nvSpPr>
            <p:cNvPr id="21" name="任意多边形: 形状 20"/>
            <p:cNvSpPr>
              <a:spLocks noChangeAspect="1"/>
            </p:cNvSpPr>
            <p:nvPr/>
          </p:nvSpPr>
          <p:spPr>
            <a:xfrm flipH="1" flipV="1">
              <a:off x="-1" y="-1"/>
              <a:ext cx="4551827" cy="1080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sp>
          <p:nvSpPr>
            <p:cNvPr id="22" name="矩形: 圆角 21"/>
            <p:cNvSpPr/>
            <p:nvPr/>
          </p:nvSpPr>
          <p:spPr>
            <a:xfrm>
              <a:off x="660400" y="693000"/>
              <a:ext cx="10872000" cy="5472000"/>
            </a:xfrm>
            <a:prstGeom prst="roundRect">
              <a:avLst>
                <a:gd name="adj" fmla="val 2916"/>
              </a:avLst>
            </a:prstGeom>
            <a:solidFill>
              <a:schemeClr val="bg1"/>
            </a:solidFill>
            <a:ln>
              <a:noFill/>
            </a:ln>
            <a:effectLst>
              <a:outerShdw blurRad="254000" sx="101000" sy="101000" algn="ctr" rotWithShape="0">
                <a:schemeClr val="tx1">
                  <a:lumMod val="75000"/>
                  <a:lumOff val="2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形状 22"/>
            <p:cNvSpPr>
              <a:spLocks noChangeAspect="1"/>
            </p:cNvSpPr>
            <p:nvPr/>
          </p:nvSpPr>
          <p:spPr>
            <a:xfrm>
              <a:off x="7943629" y="5850000"/>
              <a:ext cx="4248371" cy="1008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grpSp>
      <p:sp>
        <p:nvSpPr>
          <p:cNvPr id="5" name="标题 4"/>
          <p:cNvSpPr>
            <a:spLocks noGrp="1"/>
          </p:cNvSpPr>
          <p:nvPr>
            <p:ph type="title" hasCustomPrompt="1"/>
          </p:nvPr>
        </p:nvSpPr>
        <p:spPr>
          <a:xfrm>
            <a:off x="1589650" y="1628620"/>
            <a:ext cx="9000000" cy="2160000"/>
          </a:xfrm>
          <a:prstGeom prst="rect">
            <a:avLst/>
          </a:prstGeom>
        </p:spPr>
        <p:txBody>
          <a:bodyPr anchor="b">
            <a:normAutofit/>
          </a:bodyPr>
          <a:lstStyle>
            <a:lvl1pPr algn="ctr">
              <a:lnSpc>
                <a:spcPct val="100000"/>
              </a:lnSpc>
              <a:defRPr sz="5400" b="1"/>
            </a:lvl1pPr>
          </a:lstStyle>
          <a:p>
            <a:pPr lvl="0"/>
            <a:r>
              <a:rPr lang="en-US" dirty="0"/>
              <a:t>Click to add title</a:t>
            </a:r>
          </a:p>
        </p:txBody>
      </p:sp>
      <p:sp>
        <p:nvSpPr>
          <p:cNvPr id="25" name="文本占位符 24"/>
          <p:cNvSpPr>
            <a:spLocks noGrp="1"/>
          </p:cNvSpPr>
          <p:nvPr>
            <p:ph type="body" sz="quarter" idx="1" hasCustomPrompt="1"/>
          </p:nvPr>
        </p:nvSpPr>
        <p:spPr>
          <a:xfrm>
            <a:off x="1589650" y="3904456"/>
            <a:ext cx="9000000" cy="1104991"/>
          </a:xfrm>
          <a:prstGeom prst="rect">
            <a:avLst/>
          </a:prstGeom>
        </p:spPr>
        <p:txBody>
          <a:bodyPr anchor="t">
            <a:normAutofit/>
          </a:bodyPr>
          <a:lstStyle>
            <a:lvl1pPr marL="0" indent="0" algn="ctr">
              <a:lnSpc>
                <a:spcPct val="120000"/>
              </a:lnSpc>
              <a:buFont typeface="+mj-lt"/>
              <a:buNone/>
              <a:defRPr sz="2000" b="0">
                <a:solidFill>
                  <a:schemeClr val="tx1"/>
                </a:solidFill>
                <a:latin typeface="+mn-lt"/>
              </a:defRPr>
            </a:lvl1pPr>
          </a:lstStyle>
          <a:p>
            <a:pPr lvl="0"/>
            <a:r>
              <a:rPr lang="en-US"/>
              <a:t>Click to add text</a:t>
            </a:r>
          </a:p>
        </p:txBody>
      </p:sp>
      <p:sp>
        <p:nvSpPr>
          <p:cNvPr id="4" name="日期占位符 3"/>
          <p:cNvSpPr>
            <a:spLocks noGrp="1"/>
          </p:cNvSpPr>
          <p:nvPr>
            <p:ph type="dt" sz="half" idx="10"/>
          </p:nvPr>
        </p:nvSpPr>
        <p:spPr/>
        <p:txBody>
          <a:bodyPr/>
          <a:lstStyle/>
          <a:p>
            <a:endParaRPr lang="en-US" altLang="zh-CN"/>
          </a:p>
        </p:txBody>
      </p:sp>
      <p:sp>
        <p:nvSpPr>
          <p:cNvPr id="6" name="页脚占位符 5"/>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7F65B630-C7FF-41C0-9923-C5E5E29EED81}" type="slidenum">
              <a:rPr lang="en-US" altLang="zh-CN" smtClean="0"/>
              <a:pPr/>
              <a:t>‹#›</a:t>
            </a:fld>
            <a:endParaRPr lang="en-US" altLang="zh-CN"/>
          </a:p>
        </p:txBody>
      </p:sp>
    </p:spTree>
    <p:extLst>
      <p:ext uri="{BB962C8B-B14F-4D97-AF65-F5344CB8AC3E}">
        <p14:creationId xmlns:p14="http://schemas.microsoft.com/office/powerpoint/2010/main" val="4164790710"/>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空白">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A4A23550-836D-9240-D5F1-896D7283FAED}"/>
              </a:ext>
            </a:extLst>
          </p:cNvPr>
          <p:cNvSpPr/>
          <p:nvPr/>
        </p:nvSpPr>
        <p:spPr>
          <a:xfrm>
            <a:off x="331894" y="236669"/>
            <a:ext cx="11528213" cy="6384662"/>
          </a:xfrm>
          <a:prstGeom prst="roundRect">
            <a:avLst>
              <a:gd name="adj" fmla="val 2387"/>
            </a:avLst>
          </a:prstGeom>
          <a:gradFill flip="none" rotWithShape="1">
            <a:gsLst>
              <a:gs pos="0">
                <a:schemeClr val="bg1">
                  <a:alpha val="90000"/>
                </a:schemeClr>
              </a:gs>
              <a:gs pos="79000">
                <a:schemeClr val="bg1"/>
              </a:gs>
            </a:gsLst>
            <a:lin ang="5400000" scaled="0"/>
            <a:tileRect/>
          </a:gradFill>
          <a:ln>
            <a:noFill/>
          </a:ln>
          <a:effectLst>
            <a:outerShdw blurRad="254000" dist="63500" sx="102000" sy="102000" algn="ctr" rotWithShape="0">
              <a:schemeClr val="bg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6" name="图片 5">
            <a:extLst>
              <a:ext uri="{FF2B5EF4-FFF2-40B4-BE49-F238E27FC236}">
                <a16:creationId xmlns:a16="http://schemas.microsoft.com/office/drawing/2014/main" id="{0EEA4B3B-B375-FF63-1B9A-939DDB3E1488}"/>
              </a:ext>
            </a:extLst>
          </p:cNvPr>
          <p:cNvPicPr>
            <a:picLocks noChangeAspect="1"/>
          </p:cNvPicPr>
          <p:nvPr/>
        </p:nvPicPr>
        <p:blipFill rotWithShape="1">
          <a:blip r:embed="rId2">
            <a:alphaModFix amt="20000"/>
            <a:duotone>
              <a:schemeClr val="accent1">
                <a:shade val="45000"/>
                <a:satMod val="135000"/>
              </a:schemeClr>
              <a:prstClr val="white"/>
            </a:duotone>
          </a:blip>
          <a:srcRect l="-14426" t="-1960" r="-14426" b="81369"/>
          <a:stretch/>
        </p:blipFill>
        <p:spPr>
          <a:xfrm>
            <a:off x="-2727118" y="4114800"/>
            <a:ext cx="17736548" cy="2743201"/>
          </a:xfrm>
          <a:prstGeom prst="rect">
            <a:avLst/>
          </a:prstGeom>
        </p:spPr>
      </p:pic>
      <p:pic>
        <p:nvPicPr>
          <p:cNvPr id="4" name="图片 3">
            <a:extLst>
              <a:ext uri="{FF2B5EF4-FFF2-40B4-BE49-F238E27FC236}">
                <a16:creationId xmlns:a16="http://schemas.microsoft.com/office/drawing/2014/main" id="{CC6BDBB2-4D15-4A40-90D7-2B2BCB8DBB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9909" y="515462"/>
            <a:ext cx="3506728" cy="587376"/>
          </a:xfrm>
          <a:prstGeom prst="rect">
            <a:avLst/>
          </a:prstGeom>
        </p:spPr>
      </p:pic>
      <p:sp>
        <p:nvSpPr>
          <p:cNvPr id="7" name="网络方向">
            <a:extLst>
              <a:ext uri="{FF2B5EF4-FFF2-40B4-BE49-F238E27FC236}">
                <a16:creationId xmlns:a16="http://schemas.microsoft.com/office/drawing/2014/main" id="{4C223371-8297-4840-8D67-FB112949A584}"/>
              </a:ext>
            </a:extLst>
          </p:cNvPr>
          <p:cNvSpPr txBox="1">
            <a:spLocks noChangeArrowheads="1"/>
          </p:cNvSpPr>
          <p:nvPr userDrawn="1"/>
        </p:nvSpPr>
        <p:spPr bwMode="auto">
          <a:xfrm>
            <a:off x="761363" y="417287"/>
            <a:ext cx="3239999" cy="8976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square" lIns="0" tIns="0" rIns="0" bIns="0">
            <a:spAutoFit/>
          </a:bodyPr>
          <a:lstStyle>
            <a:lvl1pPr marL="342900" indent="-342900" eaLnBrk="0" hangingPunct="0">
              <a:defRPr sz="2000" b="1">
                <a:solidFill>
                  <a:schemeClr val="tx1"/>
                </a:solidFill>
                <a:latin typeface="Tahoma" pitchFamily="34" charset="0"/>
                <a:ea typeface="宋体" charset="-122"/>
              </a:defRPr>
            </a:lvl1pPr>
            <a:lvl2pPr marL="742950" indent="-285750" eaLnBrk="0" hangingPunct="0">
              <a:defRPr sz="2000" b="1">
                <a:solidFill>
                  <a:schemeClr val="tx1"/>
                </a:solidFill>
                <a:latin typeface="Tahoma" pitchFamily="34" charset="0"/>
                <a:ea typeface="宋体" charset="-122"/>
              </a:defRPr>
            </a:lvl2pPr>
            <a:lvl3pPr marL="1143000" indent="-228600" eaLnBrk="0" hangingPunct="0">
              <a:defRPr sz="2000" b="1">
                <a:solidFill>
                  <a:schemeClr val="tx1"/>
                </a:solidFill>
                <a:latin typeface="Tahoma" pitchFamily="34" charset="0"/>
                <a:ea typeface="宋体" charset="-122"/>
              </a:defRPr>
            </a:lvl3pPr>
            <a:lvl4pPr marL="1600200" indent="-228600" eaLnBrk="0" hangingPunct="0">
              <a:defRPr sz="2000" b="1">
                <a:solidFill>
                  <a:schemeClr val="tx1"/>
                </a:solidFill>
                <a:latin typeface="Tahoma" pitchFamily="34" charset="0"/>
                <a:ea typeface="宋体" charset="-122"/>
              </a:defRPr>
            </a:lvl4pPr>
            <a:lvl5pPr marL="2057400" indent="-228600" eaLnBrk="0" hangingPunct="0">
              <a:defRPr sz="2000" b="1">
                <a:solidFill>
                  <a:schemeClr val="tx1"/>
                </a:solidFill>
                <a:latin typeface="Tahoma" pitchFamily="34" charset="0"/>
                <a:ea typeface="宋体" charset="-122"/>
              </a:defRPr>
            </a:lvl5pPr>
            <a:lvl6pPr marL="2514600" indent="-228600" eaLnBrk="0" fontAlgn="base" hangingPunct="0">
              <a:spcBef>
                <a:spcPct val="0"/>
              </a:spcBef>
              <a:spcAft>
                <a:spcPct val="0"/>
              </a:spcAft>
              <a:defRPr sz="2000" b="1">
                <a:solidFill>
                  <a:schemeClr val="tx1"/>
                </a:solidFill>
                <a:latin typeface="Tahoma" pitchFamily="34" charset="0"/>
                <a:ea typeface="宋体" charset="-122"/>
              </a:defRPr>
            </a:lvl6pPr>
            <a:lvl7pPr marL="2971800" indent="-228600" eaLnBrk="0" fontAlgn="base" hangingPunct="0">
              <a:spcBef>
                <a:spcPct val="0"/>
              </a:spcBef>
              <a:spcAft>
                <a:spcPct val="0"/>
              </a:spcAft>
              <a:defRPr sz="2000" b="1">
                <a:solidFill>
                  <a:schemeClr val="tx1"/>
                </a:solidFill>
                <a:latin typeface="Tahoma" pitchFamily="34" charset="0"/>
                <a:ea typeface="宋体" charset="-122"/>
              </a:defRPr>
            </a:lvl7pPr>
            <a:lvl8pPr marL="3429000" indent="-228600" eaLnBrk="0" fontAlgn="base" hangingPunct="0">
              <a:spcBef>
                <a:spcPct val="0"/>
              </a:spcBef>
              <a:spcAft>
                <a:spcPct val="0"/>
              </a:spcAft>
              <a:defRPr sz="2000" b="1">
                <a:solidFill>
                  <a:schemeClr val="tx1"/>
                </a:solidFill>
                <a:latin typeface="Tahoma" pitchFamily="34" charset="0"/>
                <a:ea typeface="宋体" charset="-122"/>
              </a:defRPr>
            </a:lvl8pPr>
            <a:lvl9pPr marL="3886200" indent="-228600" eaLnBrk="0" fontAlgn="base" hangingPunct="0">
              <a:spcBef>
                <a:spcPct val="0"/>
              </a:spcBef>
              <a:spcAft>
                <a:spcPct val="0"/>
              </a:spcAft>
              <a:defRPr sz="2000" b="1">
                <a:solidFill>
                  <a:schemeClr val="tx1"/>
                </a:solidFill>
                <a:latin typeface="Tahoma" pitchFamily="34" charset="0"/>
                <a:ea typeface="宋体" charset="-122"/>
              </a:defRPr>
            </a:lvl9pPr>
          </a:lstStyle>
          <a:p>
            <a:pPr marL="0" marR="0" lvl="0" indent="0" algn="ctr" defTabSz="914400" rtl="0" eaLnBrk="1" fontAlgn="base" latinLnBrk="0" hangingPunct="1">
              <a:spcBef>
                <a:spcPts val="1000"/>
              </a:spcBef>
              <a:spcAft>
                <a:spcPct val="0"/>
              </a:spcAft>
              <a:buClr>
                <a:srgbClr val="0000FF"/>
              </a:buClr>
              <a:buSzPct val="110000"/>
              <a:buFont typeface="Wingdings" pitchFamily="2" charset="2"/>
              <a:buNone/>
              <a:tabLst/>
              <a:defRPr/>
            </a:pPr>
            <a:r>
              <a:rPr kumimoji="1" lang="en-US" altLang="zh-CN" sz="2200" i="0" u="none" strike="noStrike" kern="1200" cap="none" normalizeH="0" baseline="0" noProof="0" dirty="0">
                <a:ln>
                  <a:noFill/>
                </a:ln>
                <a:uLnTx/>
                <a:uFillTx/>
                <a:latin typeface="+mn-lt"/>
                <a:ea typeface="+mn-ea"/>
                <a:cs typeface="+mn-ea"/>
                <a:sym typeface="+mn-lt"/>
              </a:rPr>
              <a:t>XX</a:t>
            </a:r>
            <a:r>
              <a:rPr kumimoji="1" lang="zh-CN" altLang="en-US" sz="2200" i="0" u="none" strike="noStrike" kern="1200" cap="none" normalizeH="0" baseline="0" noProof="0" dirty="0">
                <a:ln>
                  <a:noFill/>
                </a:ln>
                <a:uLnTx/>
                <a:uFillTx/>
                <a:latin typeface="+mn-lt"/>
                <a:ea typeface="+mn-ea"/>
                <a:cs typeface="+mn-ea"/>
                <a:sym typeface="+mn-lt"/>
              </a:rPr>
              <a:t>课题</a:t>
            </a:r>
            <a:endParaRPr kumimoji="1" lang="en-US" altLang="zh-CN" sz="2200" i="0" u="none" strike="noStrike" kern="1200" cap="none" normalizeH="0" baseline="0" noProof="0" dirty="0">
              <a:ln>
                <a:noFill/>
              </a:ln>
              <a:uLnTx/>
              <a:uFillTx/>
              <a:latin typeface="+mn-lt"/>
              <a:ea typeface="+mn-ea"/>
              <a:cs typeface="+mn-ea"/>
              <a:sym typeface="+mn-lt"/>
            </a:endParaRPr>
          </a:p>
          <a:p>
            <a:pPr marL="0" marR="0" lvl="0" indent="0" algn="ctr" defTabSz="914400" rtl="0" eaLnBrk="1" fontAlgn="base" latinLnBrk="0" hangingPunct="1">
              <a:spcBef>
                <a:spcPts val="1000"/>
              </a:spcBef>
              <a:spcAft>
                <a:spcPct val="0"/>
              </a:spcAft>
              <a:buClr>
                <a:srgbClr val="0000FF"/>
              </a:buClr>
              <a:buSzPct val="110000"/>
              <a:buFont typeface="Wingdings" pitchFamily="2" charset="2"/>
              <a:buNone/>
              <a:tabLst/>
              <a:defRPr/>
            </a:pPr>
            <a:r>
              <a:rPr kumimoji="1" lang="en-US" altLang="zh-CN" sz="2800" kern="2400" dirty="0">
                <a:latin typeface="+mn-lt"/>
                <a:ea typeface="+mn-ea"/>
                <a:cs typeface="+mn-ea"/>
                <a:sym typeface="+mn-lt"/>
              </a:rPr>
              <a:t>XX</a:t>
            </a:r>
            <a:r>
              <a:rPr kumimoji="1" lang="zh-CN" altLang="en-US" sz="2800" kern="2400" dirty="0">
                <a:latin typeface="+mn-lt"/>
                <a:ea typeface="+mn-ea"/>
                <a:cs typeface="+mn-ea"/>
                <a:sym typeface="+mn-lt"/>
              </a:rPr>
              <a:t>汇报</a:t>
            </a:r>
            <a:endParaRPr lang="en-US" altLang="zh-CN" sz="2800" kern="2400" dirty="0">
              <a:latin typeface="+mn-ea"/>
            </a:endParaRPr>
          </a:p>
        </p:txBody>
      </p:sp>
      <p:cxnSp>
        <p:nvCxnSpPr>
          <p:cNvPr id="8" name="直接连接符 7">
            <a:extLst>
              <a:ext uri="{FF2B5EF4-FFF2-40B4-BE49-F238E27FC236}">
                <a16:creationId xmlns:a16="http://schemas.microsoft.com/office/drawing/2014/main" id="{DBAD14C8-1E0C-41E3-A005-6B94E10DE9C2}"/>
              </a:ext>
            </a:extLst>
          </p:cNvPr>
          <p:cNvCxnSpPr>
            <a:cxnSpLocks/>
          </p:cNvCxnSpPr>
          <p:nvPr userDrawn="1"/>
        </p:nvCxnSpPr>
        <p:spPr bwMode="auto">
          <a:xfrm>
            <a:off x="761362" y="808731"/>
            <a:ext cx="3240000" cy="0"/>
          </a:xfrm>
          <a:prstGeom prst="line">
            <a:avLst/>
          </a:prstGeom>
          <a:noFill/>
          <a:ln w="9525" cap="flat" cmpd="sng" algn="ctr">
            <a:solidFill>
              <a:schemeClr val="tx2"/>
            </a:solidFill>
            <a:prstDash val="solid"/>
            <a:round/>
            <a:headEnd type="none" w="med" len="med"/>
            <a:tailEnd type="none" w="med" len="med"/>
          </a:ln>
          <a:effectLst/>
        </p:spPr>
      </p:cxnSp>
      <p:grpSp>
        <p:nvGrpSpPr>
          <p:cNvPr id="11" name="组合 10">
            <a:extLst>
              <a:ext uri="{FF2B5EF4-FFF2-40B4-BE49-F238E27FC236}">
                <a16:creationId xmlns:a16="http://schemas.microsoft.com/office/drawing/2014/main" id="{C6432121-F28C-416A-91B0-B0B9B1AAECF6}"/>
              </a:ext>
            </a:extLst>
          </p:cNvPr>
          <p:cNvGrpSpPr/>
          <p:nvPr/>
        </p:nvGrpSpPr>
        <p:grpSpPr>
          <a:xfrm>
            <a:off x="1860884" y="2269567"/>
            <a:ext cx="8470232" cy="964245"/>
            <a:chOff x="631309" y="1723634"/>
            <a:chExt cx="7153910" cy="964245"/>
          </a:xfrm>
        </p:grpSpPr>
        <p:cxnSp>
          <p:nvCxnSpPr>
            <p:cNvPr id="12" name="直接连接符 11">
              <a:extLst>
                <a:ext uri="{FF2B5EF4-FFF2-40B4-BE49-F238E27FC236}">
                  <a16:creationId xmlns:a16="http://schemas.microsoft.com/office/drawing/2014/main" id="{76642C83-38A1-4BFE-9337-24E768254F85}"/>
                </a:ext>
              </a:extLst>
            </p:cNvPr>
            <p:cNvCxnSpPr>
              <a:cxnSpLocks/>
            </p:cNvCxnSpPr>
            <p:nvPr/>
          </p:nvCxnSpPr>
          <p:spPr>
            <a:xfrm>
              <a:off x="631309" y="1723634"/>
              <a:ext cx="7153910" cy="0"/>
            </a:xfrm>
            <a:prstGeom prst="line">
              <a:avLst/>
            </a:prstGeom>
            <a:gradFill>
              <a:gsLst>
                <a:gs pos="88000">
                  <a:srgbClr val="FFFFFF">
                    <a:alpha val="0"/>
                  </a:srgbClr>
                </a:gs>
                <a:gs pos="69000">
                  <a:schemeClr val="bg1"/>
                </a:gs>
              </a:gsLst>
              <a:lin ang="1800000" scaled="0"/>
            </a:gradFill>
            <a:ln w="25400">
              <a:gradFill flip="none" rotWithShape="1">
                <a:gsLst>
                  <a:gs pos="100000">
                    <a:schemeClr val="tx2">
                      <a:lumMod val="60000"/>
                      <a:lumOff val="40000"/>
                    </a:schemeClr>
                  </a:gs>
                  <a:gs pos="0">
                    <a:schemeClr val="tx2"/>
                  </a:gs>
                </a:gsLst>
                <a:lin ang="1800000" scaled="0"/>
                <a:tileRect/>
              </a:gradFill>
            </a:ln>
          </p:spPr>
          <p:style>
            <a:lnRef idx="2">
              <a:schemeClr val="accent1">
                <a:shade val="50000"/>
              </a:schemeClr>
            </a:lnRef>
            <a:fillRef idx="1">
              <a:schemeClr val="accent1"/>
            </a:fillRef>
            <a:effectRef idx="0">
              <a:schemeClr val="accent1"/>
            </a:effectRef>
            <a:fontRef idx="minor">
              <a:schemeClr val="lt1"/>
            </a:fontRef>
          </p:style>
        </p:cxnSp>
        <p:cxnSp>
          <p:nvCxnSpPr>
            <p:cNvPr id="13" name="直接连接符 12">
              <a:extLst>
                <a:ext uri="{FF2B5EF4-FFF2-40B4-BE49-F238E27FC236}">
                  <a16:creationId xmlns:a16="http://schemas.microsoft.com/office/drawing/2014/main" id="{4596722D-D8E5-4EF1-9D4D-94A61122F103}"/>
                </a:ext>
              </a:extLst>
            </p:cNvPr>
            <p:cNvCxnSpPr>
              <a:cxnSpLocks/>
            </p:cNvCxnSpPr>
            <p:nvPr/>
          </p:nvCxnSpPr>
          <p:spPr>
            <a:xfrm>
              <a:off x="631309" y="2687879"/>
              <a:ext cx="7153910" cy="0"/>
            </a:xfrm>
            <a:prstGeom prst="line">
              <a:avLst/>
            </a:prstGeom>
            <a:gradFill>
              <a:gsLst>
                <a:gs pos="88000">
                  <a:srgbClr val="FFFFFF">
                    <a:alpha val="0"/>
                  </a:srgbClr>
                </a:gs>
                <a:gs pos="69000">
                  <a:schemeClr val="bg1"/>
                </a:gs>
              </a:gsLst>
              <a:lin ang="1800000" scaled="0"/>
            </a:gradFill>
            <a:ln w="25400">
              <a:gradFill flip="none" rotWithShape="1">
                <a:gsLst>
                  <a:gs pos="100000">
                    <a:schemeClr val="tx2">
                      <a:lumMod val="60000"/>
                      <a:lumOff val="40000"/>
                    </a:schemeClr>
                  </a:gs>
                  <a:gs pos="0">
                    <a:schemeClr val="tx2"/>
                  </a:gs>
                </a:gsLst>
                <a:lin ang="1800000" scaled="0"/>
                <a:tileRect/>
              </a:gradFill>
            </a:ln>
          </p:spPr>
          <p:style>
            <a:lnRef idx="2">
              <a:schemeClr val="accent1">
                <a:shade val="50000"/>
              </a:schemeClr>
            </a:lnRef>
            <a:fillRef idx="1">
              <a:schemeClr val="accent1"/>
            </a:fillRef>
            <a:effectRef idx="0">
              <a:schemeClr val="accent1"/>
            </a:effectRef>
            <a:fontRef idx="minor">
              <a:schemeClr val="lt1"/>
            </a:fontRef>
          </p:style>
        </p:cxnSp>
      </p:grpSp>
      <p:sp>
        <p:nvSpPr>
          <p:cNvPr id="3" name="标题 2">
            <a:extLst>
              <a:ext uri="{FF2B5EF4-FFF2-40B4-BE49-F238E27FC236}">
                <a16:creationId xmlns:a16="http://schemas.microsoft.com/office/drawing/2014/main" id="{70403E61-F6B7-43D4-AAAB-5F2B2CC61206}"/>
              </a:ext>
            </a:extLst>
          </p:cNvPr>
          <p:cNvSpPr>
            <a:spLocks noGrp="1"/>
          </p:cNvSpPr>
          <p:nvPr>
            <p:ph type="title"/>
          </p:nvPr>
        </p:nvSpPr>
        <p:spPr>
          <a:xfrm>
            <a:off x="2285223" y="2449758"/>
            <a:ext cx="7621554" cy="603864"/>
          </a:xfrm>
        </p:spPr>
        <p:txBody>
          <a:bodyPr>
            <a:noAutofit/>
          </a:bodyPr>
          <a:lstStyle>
            <a:lvl1pPr algn="ctr">
              <a:defRPr sz="4800" b="1"/>
            </a:lvl1pPr>
          </a:lstStyle>
          <a:p>
            <a:r>
              <a:rPr lang="zh-CN" altLang="en-US" dirty="0"/>
              <a:t>单击此处编辑母版标题样式</a:t>
            </a:r>
          </a:p>
        </p:txBody>
      </p:sp>
      <p:grpSp>
        <p:nvGrpSpPr>
          <p:cNvPr id="14" name="组合 13">
            <a:extLst>
              <a:ext uri="{FF2B5EF4-FFF2-40B4-BE49-F238E27FC236}">
                <a16:creationId xmlns:a16="http://schemas.microsoft.com/office/drawing/2014/main" id="{1DA3E79F-9014-4BDA-892F-39855638A100}"/>
              </a:ext>
            </a:extLst>
          </p:cNvPr>
          <p:cNvGrpSpPr/>
          <p:nvPr userDrawn="1"/>
        </p:nvGrpSpPr>
        <p:grpSpPr>
          <a:xfrm>
            <a:off x="4466857" y="3680679"/>
            <a:ext cx="2953486" cy="617746"/>
            <a:chOff x="1091964" y="3852036"/>
            <a:chExt cx="2521321" cy="380488"/>
          </a:xfrm>
        </p:grpSpPr>
        <p:sp>
          <p:nvSpPr>
            <p:cNvPr id="15" name="矩形: 圆角 14">
              <a:extLst>
                <a:ext uri="{FF2B5EF4-FFF2-40B4-BE49-F238E27FC236}">
                  <a16:creationId xmlns:a16="http://schemas.microsoft.com/office/drawing/2014/main" id="{C30DB5E5-6C19-4489-B613-8899EE83C1B6}"/>
                </a:ext>
              </a:extLst>
            </p:cNvPr>
            <p:cNvSpPr/>
            <p:nvPr/>
          </p:nvSpPr>
          <p:spPr>
            <a:xfrm>
              <a:off x="1404205" y="3852038"/>
              <a:ext cx="2209080" cy="380486"/>
            </a:xfrm>
            <a:prstGeom prst="roundRect">
              <a:avLst>
                <a:gd name="adj" fmla="val 18829"/>
              </a:avLst>
            </a:prstGeom>
            <a:solidFill>
              <a:schemeClr val="bg1"/>
            </a:solidFill>
            <a:ln w="3175" cap="flat" cmpd="sng" algn="ctr">
              <a:solidFill>
                <a:schemeClr val="bg1">
                  <a:lumMod val="85000"/>
                </a:schemeClr>
              </a:solidFill>
              <a:prstDash val="solid"/>
              <a:round/>
              <a:headEnd type="none" w="med" len="med"/>
              <a:tailEnd type="none" w="med" len="med"/>
            </a:ln>
            <a:effectLst>
              <a:outerShdw blurRad="381000" dist="63500" dir="5400000" algn="t" rotWithShape="0">
                <a:schemeClr val="tx1">
                  <a:alpha val="5000"/>
                </a:schemeClr>
              </a:outerShdw>
            </a:effectLst>
          </p:spPr>
          <p:txBody>
            <a:bodyPr rot="0" spcFirstLastPara="0" vertOverflow="overflow" horzOverflow="overflow" vert="horz" wrap="square" lIns="972000" tIns="0" rIns="0" bIns="0" numCol="1" spcCol="0" rtlCol="0" fromWordArt="0" anchor="ctr" anchorCtr="0" forceAA="0" compatLnSpc="1">
              <a:prstTxWarp prst="textNoShape">
                <a:avLst/>
              </a:prstTxWarp>
              <a:noAutofit/>
            </a:bodyPr>
            <a:lstStyle/>
            <a:p>
              <a:pPr algn="ctr">
                <a:spcBef>
                  <a:spcPts val="0"/>
                </a:spcBef>
                <a:buClr>
                  <a:srgbClr val="FFCC00"/>
                </a:buClr>
                <a:buSzPct val="80000"/>
              </a:pPr>
              <a:r>
                <a:rPr lang="en-US" altLang="zh-CN" sz="2400" b="1" dirty="0">
                  <a:cs typeface="+mn-ea"/>
                  <a:sym typeface="+mn-lt"/>
                </a:rPr>
                <a:t>XX</a:t>
              </a:r>
              <a:endParaRPr lang="zh-CN" altLang="en-US" sz="2400" b="1" dirty="0">
                <a:cs typeface="+mn-ea"/>
                <a:sym typeface="+mn-lt"/>
              </a:endParaRPr>
            </a:p>
          </p:txBody>
        </p:sp>
        <p:sp>
          <p:nvSpPr>
            <p:cNvPr id="16" name="矩形: 圆角 13">
              <a:extLst>
                <a:ext uri="{FF2B5EF4-FFF2-40B4-BE49-F238E27FC236}">
                  <a16:creationId xmlns:a16="http://schemas.microsoft.com/office/drawing/2014/main" id="{BC896F40-E842-4E35-B6C8-AEB7CE434271}"/>
                </a:ext>
              </a:extLst>
            </p:cNvPr>
            <p:cNvSpPr/>
            <p:nvPr/>
          </p:nvSpPr>
          <p:spPr>
            <a:xfrm>
              <a:off x="1091964" y="3852036"/>
              <a:ext cx="1171175" cy="380486"/>
            </a:xfrm>
            <a:prstGeom prst="roundRect">
              <a:avLst>
                <a:gd name="adj" fmla="val 24497"/>
              </a:avLst>
            </a:prstGeom>
            <a:gradFill flip="none" rotWithShape="1">
              <a:gsLst>
                <a:gs pos="41000">
                  <a:schemeClr val="tx2"/>
                </a:gs>
                <a:gs pos="100000">
                  <a:schemeClr val="accent1">
                    <a:lumMod val="60000"/>
                    <a:lumOff val="40000"/>
                  </a:schemeClr>
                </a:gs>
              </a:gsLst>
              <a:lin ang="0" scaled="1"/>
              <a:tileRect/>
            </a:gradFill>
            <a:ln w="38100">
              <a:noFill/>
            </a:ln>
            <a:effectLst>
              <a:outerShdw blurRad="254000" dist="190500" dir="5400000" sx="80000" sy="80000" algn="t" rotWithShape="0">
                <a:schemeClr val="tx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2400" kern="0" dirty="0">
                  <a:solidFill>
                    <a:schemeClr val="bg1"/>
                  </a:solidFill>
                  <a:cs typeface="+mn-ea"/>
                  <a:sym typeface="+mn-lt"/>
                </a:rPr>
                <a:t>报告人</a:t>
              </a:r>
              <a:endParaRPr lang="en-US" sz="2400" dirty="0">
                <a:solidFill>
                  <a:schemeClr val="bg1"/>
                </a:solidFill>
                <a:cs typeface="+mn-ea"/>
                <a:sym typeface="+mn-lt"/>
              </a:endParaRPr>
            </a:p>
          </p:txBody>
        </p:sp>
      </p:grpSp>
      <p:grpSp>
        <p:nvGrpSpPr>
          <p:cNvPr id="17" name="组合 16">
            <a:extLst>
              <a:ext uri="{FF2B5EF4-FFF2-40B4-BE49-F238E27FC236}">
                <a16:creationId xmlns:a16="http://schemas.microsoft.com/office/drawing/2014/main" id="{D6FE6493-7025-468F-A867-FC989AB2B01C}"/>
              </a:ext>
            </a:extLst>
          </p:cNvPr>
          <p:cNvGrpSpPr/>
          <p:nvPr userDrawn="1"/>
        </p:nvGrpSpPr>
        <p:grpSpPr>
          <a:xfrm>
            <a:off x="3500680" y="4497624"/>
            <a:ext cx="5190641" cy="553998"/>
            <a:chOff x="2765844" y="4334928"/>
            <a:chExt cx="1391877" cy="907136"/>
          </a:xfrm>
        </p:grpSpPr>
        <p:sp>
          <p:nvSpPr>
            <p:cNvPr id="18" name="文本框 17">
              <a:extLst>
                <a:ext uri="{FF2B5EF4-FFF2-40B4-BE49-F238E27FC236}">
                  <a16:creationId xmlns:a16="http://schemas.microsoft.com/office/drawing/2014/main" id="{EA6CD2D8-065B-47BB-9B20-8AF765D45074}"/>
                </a:ext>
              </a:extLst>
            </p:cNvPr>
            <p:cNvSpPr txBox="1"/>
            <p:nvPr/>
          </p:nvSpPr>
          <p:spPr>
            <a:xfrm flipH="1">
              <a:off x="4157656" y="4607328"/>
              <a:ext cx="65" cy="276999"/>
            </a:xfrm>
            <a:prstGeom prst="rect">
              <a:avLst/>
            </a:prstGeom>
            <a:noFill/>
          </p:spPr>
          <p:txBody>
            <a:bodyPr wrap="none" lIns="0" tIns="0" rIns="0" bIns="0" rtlCol="0" anchor="ctr">
              <a:spAutoFit/>
            </a:bodyPr>
            <a:lstStyle/>
            <a:p>
              <a:pPr defTabSz="914103" eaLnBrk="1" fontAlgn="auto" hangingPunct="1">
                <a:spcBef>
                  <a:spcPts val="0"/>
                </a:spcBef>
                <a:spcAft>
                  <a:spcPts val="600"/>
                </a:spcAft>
              </a:pPr>
              <a:endParaRPr lang="zh-CN" altLang="en-US" b="1" dirty="0">
                <a:solidFill>
                  <a:schemeClr val="tx2"/>
                </a:solidFill>
                <a:cs typeface="+mn-ea"/>
                <a:sym typeface="+mn-lt"/>
              </a:endParaRPr>
            </a:p>
          </p:txBody>
        </p:sp>
        <p:sp>
          <p:nvSpPr>
            <p:cNvPr id="19" name="文本框 18">
              <a:extLst>
                <a:ext uri="{FF2B5EF4-FFF2-40B4-BE49-F238E27FC236}">
                  <a16:creationId xmlns:a16="http://schemas.microsoft.com/office/drawing/2014/main" id="{6ACBB716-BB5C-4C2A-80AF-681DA9850F3B}"/>
                </a:ext>
              </a:extLst>
            </p:cNvPr>
            <p:cNvSpPr txBox="1"/>
            <p:nvPr/>
          </p:nvSpPr>
          <p:spPr>
            <a:xfrm flipH="1">
              <a:off x="2765844" y="4334928"/>
              <a:ext cx="1355039" cy="907136"/>
            </a:xfrm>
            <a:prstGeom prst="rect">
              <a:avLst/>
            </a:prstGeom>
            <a:noFill/>
          </p:spPr>
          <p:txBody>
            <a:bodyPr wrap="square" lIns="0" tIns="0" rIns="0" bIns="0" rtlCol="0" anchor="ctr">
              <a:spAutoFit/>
            </a:bodyPr>
            <a:lstStyle/>
            <a:p>
              <a:pPr algn="ctr"/>
              <a:r>
                <a:rPr lang="zh-CN" altLang="en-US" dirty="0">
                  <a:solidFill>
                    <a:schemeClr val="tx1">
                      <a:lumMod val="50000"/>
                      <a:lumOff val="50000"/>
                    </a:schemeClr>
                  </a:solidFill>
                  <a:latin typeface="Times New Roman" pitchFamily="18" charset="0"/>
                  <a:cs typeface="Times New Roman" pitchFamily="18" charset="0"/>
                </a:rPr>
                <a:t>张昱课题组</a:t>
              </a:r>
              <a:r>
                <a:rPr lang="en-US" altLang="zh-CN" dirty="0">
                  <a:solidFill>
                    <a:schemeClr val="tx1">
                      <a:lumMod val="50000"/>
                      <a:lumOff val="50000"/>
                    </a:schemeClr>
                  </a:solidFill>
                  <a:latin typeface="Times New Roman" pitchFamily="18" charset="0"/>
                  <a:cs typeface="Times New Roman" pitchFamily="18" charset="0"/>
                </a:rPr>
                <a:t>(yuzhang@ustc.edu.cn)</a:t>
              </a:r>
            </a:p>
            <a:p>
              <a:pPr algn="ctr" defTabSz="914103">
                <a:spcAft>
                  <a:spcPts val="600"/>
                </a:spcAft>
              </a:pPr>
              <a:r>
                <a:rPr lang="zh-CN" altLang="en-US" dirty="0"/>
                <a:t>中国科学技术大学  计算机科学与技术学院</a:t>
              </a:r>
              <a:endParaRPr lang="en-US" altLang="zh-CN" dirty="0"/>
            </a:p>
          </p:txBody>
        </p:sp>
      </p:grpSp>
      <p:cxnSp>
        <p:nvCxnSpPr>
          <p:cNvPr id="20" name="直接连接符 19">
            <a:extLst>
              <a:ext uri="{FF2B5EF4-FFF2-40B4-BE49-F238E27FC236}">
                <a16:creationId xmlns:a16="http://schemas.microsoft.com/office/drawing/2014/main" id="{01598267-5F8F-4596-A47A-8C4589E896D5}"/>
              </a:ext>
            </a:extLst>
          </p:cNvPr>
          <p:cNvCxnSpPr>
            <a:cxnSpLocks/>
          </p:cNvCxnSpPr>
          <p:nvPr userDrawn="1"/>
        </p:nvCxnSpPr>
        <p:spPr bwMode="auto">
          <a:xfrm flipV="1">
            <a:off x="1860884" y="5152873"/>
            <a:ext cx="8380800" cy="36748"/>
          </a:xfrm>
          <a:prstGeom prst="line">
            <a:avLst/>
          </a:prstGeom>
          <a:noFill/>
          <a:ln w="9525" cap="flat" cmpd="sng" algn="ctr">
            <a:solidFill>
              <a:schemeClr val="bg1">
                <a:lumMod val="85000"/>
              </a:schemeClr>
            </a:solidFill>
            <a:prstDash val="solid"/>
            <a:round/>
            <a:headEnd type="none" w="med" len="med"/>
            <a:tailEnd type="none" w="med" len="med"/>
          </a:ln>
          <a:effectLst/>
        </p:spPr>
      </p:cxnSp>
      <p:sp>
        <p:nvSpPr>
          <p:cNvPr id="24" name="Date Placeholder 3">
            <a:extLst>
              <a:ext uri="{FF2B5EF4-FFF2-40B4-BE49-F238E27FC236}">
                <a16:creationId xmlns:a16="http://schemas.microsoft.com/office/drawing/2014/main" id="{C8F62F6B-6DC8-4E64-A1AD-E712CCA7CA21}"/>
              </a:ext>
            </a:extLst>
          </p:cNvPr>
          <p:cNvSpPr>
            <a:spLocks noGrp="1"/>
          </p:cNvSpPr>
          <p:nvPr>
            <p:ph type="dt" sz="half" idx="10"/>
          </p:nvPr>
        </p:nvSpPr>
        <p:spPr>
          <a:xfrm>
            <a:off x="4655711" y="5258614"/>
            <a:ext cx="2743200" cy="365125"/>
          </a:xfrm>
        </p:spPr>
        <p:txBody>
          <a:bodyPr/>
          <a:lstStyle>
            <a:lvl1pPr algn="ctr">
              <a:defRPr sz="1600"/>
            </a:lvl1pPr>
          </a:lstStyle>
          <a:p>
            <a:endParaRPr lang="zh-CN" altLang="en-US" dirty="0"/>
          </a:p>
        </p:txBody>
      </p:sp>
    </p:spTree>
    <p:extLst>
      <p:ext uri="{BB962C8B-B14F-4D97-AF65-F5344CB8AC3E}">
        <p14:creationId xmlns:p14="http://schemas.microsoft.com/office/powerpoint/2010/main" val="4219138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C471A84-A18C-41AE-AACC-0B3972D6D193}" type="slidenum">
              <a:rPr lang="zh-CN" altLang="en-US" smtClean="0"/>
              <a:t>‹#›</a:t>
            </a:fld>
            <a:endParaRPr lang="zh-CN" altLang="en-US"/>
          </a:p>
        </p:txBody>
      </p:sp>
    </p:spTree>
    <p:extLst>
      <p:ext uri="{BB962C8B-B14F-4D97-AF65-F5344CB8AC3E}">
        <p14:creationId xmlns:p14="http://schemas.microsoft.com/office/powerpoint/2010/main" val="210337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A4A23550-836D-9240-D5F1-896D7283FAED}"/>
              </a:ext>
            </a:extLst>
          </p:cNvPr>
          <p:cNvSpPr/>
          <p:nvPr/>
        </p:nvSpPr>
        <p:spPr>
          <a:xfrm>
            <a:off x="331894" y="236669"/>
            <a:ext cx="11528213" cy="6384662"/>
          </a:xfrm>
          <a:prstGeom prst="roundRect">
            <a:avLst>
              <a:gd name="adj" fmla="val 2387"/>
            </a:avLst>
          </a:prstGeom>
          <a:gradFill flip="none" rotWithShape="1">
            <a:gsLst>
              <a:gs pos="0">
                <a:schemeClr val="bg1">
                  <a:alpha val="90000"/>
                </a:schemeClr>
              </a:gs>
              <a:gs pos="79000">
                <a:schemeClr val="bg1"/>
              </a:gs>
            </a:gsLst>
            <a:lin ang="5400000" scaled="0"/>
            <a:tileRect/>
          </a:gradFill>
          <a:ln>
            <a:noFill/>
          </a:ln>
          <a:effectLst>
            <a:outerShdw blurRad="254000" dist="63500" sx="102000" sy="102000" algn="ctr" rotWithShape="0">
              <a:schemeClr val="bg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6" name="图片 5">
            <a:extLst>
              <a:ext uri="{FF2B5EF4-FFF2-40B4-BE49-F238E27FC236}">
                <a16:creationId xmlns:a16="http://schemas.microsoft.com/office/drawing/2014/main" id="{0EEA4B3B-B375-FF63-1B9A-939DDB3E1488}"/>
              </a:ext>
            </a:extLst>
          </p:cNvPr>
          <p:cNvPicPr>
            <a:picLocks noChangeAspect="1"/>
          </p:cNvPicPr>
          <p:nvPr/>
        </p:nvPicPr>
        <p:blipFill rotWithShape="1">
          <a:blip r:embed="rId2">
            <a:alphaModFix amt="20000"/>
            <a:duotone>
              <a:schemeClr val="accent1">
                <a:shade val="45000"/>
                <a:satMod val="135000"/>
              </a:schemeClr>
              <a:prstClr val="white"/>
            </a:duotone>
          </a:blip>
          <a:srcRect l="-14426" t="-1960" r="-14426" b="81369"/>
          <a:stretch/>
        </p:blipFill>
        <p:spPr>
          <a:xfrm>
            <a:off x="-2727118" y="4114800"/>
            <a:ext cx="17736548" cy="2743201"/>
          </a:xfrm>
          <a:prstGeom prst="rect">
            <a:avLst/>
          </a:prstGeom>
        </p:spPr>
      </p:pic>
    </p:spTree>
    <p:extLst>
      <p:ext uri="{BB962C8B-B14F-4D97-AF65-F5344CB8AC3E}">
        <p14:creationId xmlns:p14="http://schemas.microsoft.com/office/powerpoint/2010/main" val="3120757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A4A23550-836D-9240-D5F1-896D7283FAED}"/>
              </a:ext>
            </a:extLst>
          </p:cNvPr>
          <p:cNvSpPr/>
          <p:nvPr/>
        </p:nvSpPr>
        <p:spPr>
          <a:xfrm>
            <a:off x="331894" y="236669"/>
            <a:ext cx="11528213" cy="6384662"/>
          </a:xfrm>
          <a:prstGeom prst="roundRect">
            <a:avLst>
              <a:gd name="adj" fmla="val 2387"/>
            </a:avLst>
          </a:prstGeom>
          <a:gradFill flip="none" rotWithShape="1">
            <a:gsLst>
              <a:gs pos="0">
                <a:schemeClr val="bg1">
                  <a:alpha val="90000"/>
                </a:schemeClr>
              </a:gs>
              <a:gs pos="79000">
                <a:schemeClr val="bg1"/>
              </a:gs>
            </a:gsLst>
            <a:lin ang="5400000" scaled="0"/>
            <a:tileRect/>
          </a:gradFill>
          <a:ln>
            <a:noFill/>
          </a:ln>
          <a:effectLst>
            <a:outerShdw blurRad="254000" dist="63500" sx="102000" sy="102000" algn="ctr" rotWithShape="0">
              <a:schemeClr val="bg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6" name="图片 5">
            <a:extLst>
              <a:ext uri="{FF2B5EF4-FFF2-40B4-BE49-F238E27FC236}">
                <a16:creationId xmlns:a16="http://schemas.microsoft.com/office/drawing/2014/main" id="{0EEA4B3B-B375-FF63-1B9A-939DDB3E1488}"/>
              </a:ext>
            </a:extLst>
          </p:cNvPr>
          <p:cNvPicPr>
            <a:picLocks noChangeAspect="1"/>
          </p:cNvPicPr>
          <p:nvPr/>
        </p:nvPicPr>
        <p:blipFill rotWithShape="1">
          <a:blip r:embed="rId2">
            <a:alphaModFix amt="20000"/>
            <a:duotone>
              <a:schemeClr val="accent1">
                <a:shade val="45000"/>
                <a:satMod val="135000"/>
              </a:schemeClr>
              <a:prstClr val="white"/>
            </a:duotone>
          </a:blip>
          <a:srcRect l="-14426" t="-1960" r="-14426" b="81369"/>
          <a:stretch/>
        </p:blipFill>
        <p:spPr>
          <a:xfrm>
            <a:off x="-2727118" y="4114800"/>
            <a:ext cx="17736548" cy="2743201"/>
          </a:xfrm>
          <a:prstGeom prst="rect">
            <a:avLst/>
          </a:prstGeom>
        </p:spPr>
      </p:pic>
      <p:pic>
        <p:nvPicPr>
          <p:cNvPr id="4" name="图片 3">
            <a:extLst>
              <a:ext uri="{FF2B5EF4-FFF2-40B4-BE49-F238E27FC236}">
                <a16:creationId xmlns:a16="http://schemas.microsoft.com/office/drawing/2014/main" id="{CC6BDBB2-4D15-4A40-90D7-2B2BCB8DBB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9909" y="515462"/>
            <a:ext cx="3506728" cy="587376"/>
          </a:xfrm>
          <a:prstGeom prst="rect">
            <a:avLst/>
          </a:prstGeom>
        </p:spPr>
      </p:pic>
      <p:sp>
        <p:nvSpPr>
          <p:cNvPr id="7" name="网络方向">
            <a:extLst>
              <a:ext uri="{FF2B5EF4-FFF2-40B4-BE49-F238E27FC236}">
                <a16:creationId xmlns:a16="http://schemas.microsoft.com/office/drawing/2014/main" id="{4C223371-8297-4840-8D67-FB112949A584}"/>
              </a:ext>
            </a:extLst>
          </p:cNvPr>
          <p:cNvSpPr txBox="1">
            <a:spLocks noChangeArrowheads="1"/>
          </p:cNvSpPr>
          <p:nvPr userDrawn="1"/>
        </p:nvSpPr>
        <p:spPr bwMode="auto">
          <a:xfrm>
            <a:off x="761363" y="417287"/>
            <a:ext cx="3239999" cy="8976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square" lIns="0" tIns="0" rIns="0" bIns="0">
            <a:spAutoFit/>
          </a:bodyPr>
          <a:lstStyle>
            <a:lvl1pPr marL="342900" indent="-342900" eaLnBrk="0" hangingPunct="0">
              <a:defRPr sz="2000" b="1">
                <a:solidFill>
                  <a:schemeClr val="tx1"/>
                </a:solidFill>
                <a:latin typeface="Tahoma" pitchFamily="34" charset="0"/>
                <a:ea typeface="宋体" charset="-122"/>
              </a:defRPr>
            </a:lvl1pPr>
            <a:lvl2pPr marL="742950" indent="-285750" eaLnBrk="0" hangingPunct="0">
              <a:defRPr sz="2000" b="1">
                <a:solidFill>
                  <a:schemeClr val="tx1"/>
                </a:solidFill>
                <a:latin typeface="Tahoma" pitchFamily="34" charset="0"/>
                <a:ea typeface="宋体" charset="-122"/>
              </a:defRPr>
            </a:lvl2pPr>
            <a:lvl3pPr marL="1143000" indent="-228600" eaLnBrk="0" hangingPunct="0">
              <a:defRPr sz="2000" b="1">
                <a:solidFill>
                  <a:schemeClr val="tx1"/>
                </a:solidFill>
                <a:latin typeface="Tahoma" pitchFamily="34" charset="0"/>
                <a:ea typeface="宋体" charset="-122"/>
              </a:defRPr>
            </a:lvl3pPr>
            <a:lvl4pPr marL="1600200" indent="-228600" eaLnBrk="0" hangingPunct="0">
              <a:defRPr sz="2000" b="1">
                <a:solidFill>
                  <a:schemeClr val="tx1"/>
                </a:solidFill>
                <a:latin typeface="Tahoma" pitchFamily="34" charset="0"/>
                <a:ea typeface="宋体" charset="-122"/>
              </a:defRPr>
            </a:lvl4pPr>
            <a:lvl5pPr marL="2057400" indent="-228600" eaLnBrk="0" hangingPunct="0">
              <a:defRPr sz="2000" b="1">
                <a:solidFill>
                  <a:schemeClr val="tx1"/>
                </a:solidFill>
                <a:latin typeface="Tahoma" pitchFamily="34" charset="0"/>
                <a:ea typeface="宋体" charset="-122"/>
              </a:defRPr>
            </a:lvl5pPr>
            <a:lvl6pPr marL="2514600" indent="-228600" eaLnBrk="0" fontAlgn="base" hangingPunct="0">
              <a:spcBef>
                <a:spcPct val="0"/>
              </a:spcBef>
              <a:spcAft>
                <a:spcPct val="0"/>
              </a:spcAft>
              <a:defRPr sz="2000" b="1">
                <a:solidFill>
                  <a:schemeClr val="tx1"/>
                </a:solidFill>
                <a:latin typeface="Tahoma" pitchFamily="34" charset="0"/>
                <a:ea typeface="宋体" charset="-122"/>
              </a:defRPr>
            </a:lvl6pPr>
            <a:lvl7pPr marL="2971800" indent="-228600" eaLnBrk="0" fontAlgn="base" hangingPunct="0">
              <a:spcBef>
                <a:spcPct val="0"/>
              </a:spcBef>
              <a:spcAft>
                <a:spcPct val="0"/>
              </a:spcAft>
              <a:defRPr sz="2000" b="1">
                <a:solidFill>
                  <a:schemeClr val="tx1"/>
                </a:solidFill>
                <a:latin typeface="Tahoma" pitchFamily="34" charset="0"/>
                <a:ea typeface="宋体" charset="-122"/>
              </a:defRPr>
            </a:lvl7pPr>
            <a:lvl8pPr marL="3429000" indent="-228600" eaLnBrk="0" fontAlgn="base" hangingPunct="0">
              <a:spcBef>
                <a:spcPct val="0"/>
              </a:spcBef>
              <a:spcAft>
                <a:spcPct val="0"/>
              </a:spcAft>
              <a:defRPr sz="2000" b="1">
                <a:solidFill>
                  <a:schemeClr val="tx1"/>
                </a:solidFill>
                <a:latin typeface="Tahoma" pitchFamily="34" charset="0"/>
                <a:ea typeface="宋体" charset="-122"/>
              </a:defRPr>
            </a:lvl8pPr>
            <a:lvl9pPr marL="3886200" indent="-228600" eaLnBrk="0" fontAlgn="base" hangingPunct="0">
              <a:spcBef>
                <a:spcPct val="0"/>
              </a:spcBef>
              <a:spcAft>
                <a:spcPct val="0"/>
              </a:spcAft>
              <a:defRPr sz="2000" b="1">
                <a:solidFill>
                  <a:schemeClr val="tx1"/>
                </a:solidFill>
                <a:latin typeface="Tahoma" pitchFamily="34" charset="0"/>
                <a:ea typeface="宋体" charset="-122"/>
              </a:defRPr>
            </a:lvl9pPr>
          </a:lstStyle>
          <a:p>
            <a:pPr marL="0" marR="0" lvl="0" indent="0" algn="ctr" defTabSz="914400" rtl="0" eaLnBrk="1" fontAlgn="base" latinLnBrk="0" hangingPunct="1">
              <a:spcBef>
                <a:spcPts val="1000"/>
              </a:spcBef>
              <a:spcAft>
                <a:spcPct val="0"/>
              </a:spcAft>
              <a:buClr>
                <a:srgbClr val="0000FF"/>
              </a:buClr>
              <a:buSzPct val="110000"/>
              <a:buFont typeface="Wingdings" pitchFamily="2" charset="2"/>
              <a:buNone/>
              <a:tabLst/>
              <a:defRPr/>
            </a:pPr>
            <a:r>
              <a:rPr kumimoji="1" lang="en-US" altLang="zh-CN" sz="2200" i="0" u="none" strike="noStrike" kern="1200" cap="none" normalizeH="0" baseline="0" noProof="0" dirty="0">
                <a:ln>
                  <a:noFill/>
                </a:ln>
                <a:uLnTx/>
                <a:uFillTx/>
                <a:latin typeface="+mn-lt"/>
                <a:ea typeface="+mn-ea"/>
                <a:cs typeface="+mn-ea"/>
                <a:sym typeface="+mn-lt"/>
              </a:rPr>
              <a:t>XX</a:t>
            </a:r>
            <a:r>
              <a:rPr kumimoji="1" lang="zh-CN" altLang="en-US" sz="2200" i="0" u="none" strike="noStrike" kern="1200" cap="none" normalizeH="0" baseline="0" noProof="0" dirty="0">
                <a:ln>
                  <a:noFill/>
                </a:ln>
                <a:uLnTx/>
                <a:uFillTx/>
                <a:latin typeface="+mn-lt"/>
                <a:ea typeface="+mn-ea"/>
                <a:cs typeface="+mn-ea"/>
                <a:sym typeface="+mn-lt"/>
              </a:rPr>
              <a:t>课题</a:t>
            </a:r>
            <a:endParaRPr kumimoji="1" lang="en-US" altLang="zh-CN" sz="2200" i="0" u="none" strike="noStrike" kern="1200" cap="none" normalizeH="0" baseline="0" noProof="0" dirty="0">
              <a:ln>
                <a:noFill/>
              </a:ln>
              <a:uLnTx/>
              <a:uFillTx/>
              <a:latin typeface="+mn-lt"/>
              <a:ea typeface="+mn-ea"/>
              <a:cs typeface="+mn-ea"/>
              <a:sym typeface="+mn-lt"/>
            </a:endParaRPr>
          </a:p>
          <a:p>
            <a:pPr marL="0" marR="0" lvl="0" indent="0" algn="ctr" defTabSz="914400" rtl="0" eaLnBrk="1" fontAlgn="base" latinLnBrk="0" hangingPunct="1">
              <a:spcBef>
                <a:spcPts val="1000"/>
              </a:spcBef>
              <a:spcAft>
                <a:spcPct val="0"/>
              </a:spcAft>
              <a:buClr>
                <a:srgbClr val="0000FF"/>
              </a:buClr>
              <a:buSzPct val="110000"/>
              <a:buFont typeface="Wingdings" pitchFamily="2" charset="2"/>
              <a:buNone/>
              <a:tabLst/>
              <a:defRPr/>
            </a:pPr>
            <a:r>
              <a:rPr kumimoji="1" lang="en-US" altLang="zh-CN" sz="2800" kern="2400" dirty="0">
                <a:latin typeface="+mn-lt"/>
                <a:ea typeface="+mn-ea"/>
                <a:cs typeface="+mn-ea"/>
                <a:sym typeface="+mn-lt"/>
              </a:rPr>
              <a:t>XX</a:t>
            </a:r>
            <a:r>
              <a:rPr kumimoji="1" lang="zh-CN" altLang="en-US" sz="2800" kern="2400" dirty="0">
                <a:latin typeface="+mn-lt"/>
                <a:ea typeface="+mn-ea"/>
                <a:cs typeface="+mn-ea"/>
                <a:sym typeface="+mn-lt"/>
              </a:rPr>
              <a:t>汇报</a:t>
            </a:r>
            <a:endParaRPr lang="en-US" altLang="zh-CN" sz="2800" kern="2400" dirty="0">
              <a:latin typeface="+mn-ea"/>
            </a:endParaRPr>
          </a:p>
        </p:txBody>
      </p:sp>
      <p:cxnSp>
        <p:nvCxnSpPr>
          <p:cNvPr id="8" name="直接连接符 7">
            <a:extLst>
              <a:ext uri="{FF2B5EF4-FFF2-40B4-BE49-F238E27FC236}">
                <a16:creationId xmlns:a16="http://schemas.microsoft.com/office/drawing/2014/main" id="{DBAD14C8-1E0C-41E3-A005-6B94E10DE9C2}"/>
              </a:ext>
            </a:extLst>
          </p:cNvPr>
          <p:cNvCxnSpPr>
            <a:cxnSpLocks/>
          </p:cNvCxnSpPr>
          <p:nvPr userDrawn="1"/>
        </p:nvCxnSpPr>
        <p:spPr bwMode="auto">
          <a:xfrm>
            <a:off x="761362" y="808731"/>
            <a:ext cx="3240000" cy="0"/>
          </a:xfrm>
          <a:prstGeom prst="line">
            <a:avLst/>
          </a:prstGeom>
          <a:noFill/>
          <a:ln w="9525" cap="flat" cmpd="sng" algn="ctr">
            <a:solidFill>
              <a:schemeClr val="tx2"/>
            </a:solidFill>
            <a:prstDash val="solid"/>
            <a:round/>
            <a:headEnd type="none" w="med" len="med"/>
            <a:tailEnd type="none" w="med" len="med"/>
          </a:ln>
          <a:effectLst/>
        </p:spPr>
      </p:cxnSp>
    </p:spTree>
    <p:extLst>
      <p:ext uri="{BB962C8B-B14F-4D97-AF65-F5344CB8AC3E}">
        <p14:creationId xmlns:p14="http://schemas.microsoft.com/office/powerpoint/2010/main" val="4233424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空白">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A4A23550-836D-9240-D5F1-896D7283FAED}"/>
              </a:ext>
            </a:extLst>
          </p:cNvPr>
          <p:cNvSpPr/>
          <p:nvPr/>
        </p:nvSpPr>
        <p:spPr>
          <a:xfrm>
            <a:off x="331894" y="236669"/>
            <a:ext cx="11528213" cy="6384662"/>
          </a:xfrm>
          <a:prstGeom prst="roundRect">
            <a:avLst>
              <a:gd name="adj" fmla="val 2387"/>
            </a:avLst>
          </a:prstGeom>
          <a:gradFill flip="none" rotWithShape="1">
            <a:gsLst>
              <a:gs pos="0">
                <a:schemeClr val="bg1">
                  <a:alpha val="90000"/>
                </a:schemeClr>
              </a:gs>
              <a:gs pos="79000">
                <a:schemeClr val="bg1"/>
              </a:gs>
            </a:gsLst>
            <a:lin ang="5400000" scaled="0"/>
            <a:tileRect/>
          </a:gradFill>
          <a:ln>
            <a:noFill/>
          </a:ln>
          <a:effectLst>
            <a:outerShdw blurRad="254000" dist="63500" sx="102000" sy="102000" algn="ctr" rotWithShape="0">
              <a:schemeClr val="bg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6" name="图片 5">
            <a:extLst>
              <a:ext uri="{FF2B5EF4-FFF2-40B4-BE49-F238E27FC236}">
                <a16:creationId xmlns:a16="http://schemas.microsoft.com/office/drawing/2014/main" id="{0EEA4B3B-B375-FF63-1B9A-939DDB3E1488}"/>
              </a:ext>
            </a:extLst>
          </p:cNvPr>
          <p:cNvPicPr>
            <a:picLocks noChangeAspect="1"/>
          </p:cNvPicPr>
          <p:nvPr/>
        </p:nvPicPr>
        <p:blipFill rotWithShape="1">
          <a:blip r:embed="rId2">
            <a:alphaModFix amt="20000"/>
            <a:duotone>
              <a:schemeClr val="accent1">
                <a:shade val="45000"/>
                <a:satMod val="135000"/>
              </a:schemeClr>
              <a:prstClr val="white"/>
            </a:duotone>
          </a:blip>
          <a:srcRect l="-14426" t="-1960" r="-14426" b="81369"/>
          <a:stretch/>
        </p:blipFill>
        <p:spPr>
          <a:xfrm>
            <a:off x="-2727118" y="4114800"/>
            <a:ext cx="17736548" cy="2743201"/>
          </a:xfrm>
          <a:prstGeom prst="rect">
            <a:avLst/>
          </a:prstGeom>
        </p:spPr>
      </p:pic>
      <p:sp>
        <p:nvSpPr>
          <p:cNvPr id="7" name="标题 3">
            <a:extLst>
              <a:ext uri="{FF2B5EF4-FFF2-40B4-BE49-F238E27FC236}">
                <a16:creationId xmlns:a16="http://schemas.microsoft.com/office/drawing/2014/main" id="{85CBF31C-82FA-469A-AA59-957D24D5FB5F}"/>
              </a:ext>
            </a:extLst>
          </p:cNvPr>
          <p:cNvSpPr txBox="1">
            <a:spLocks/>
          </p:cNvSpPr>
          <p:nvPr/>
        </p:nvSpPr>
        <p:spPr>
          <a:xfrm>
            <a:off x="436099" y="259484"/>
            <a:ext cx="11329222" cy="2244565"/>
          </a:xfrm>
          <a:prstGeom prst="rect">
            <a:avLst/>
          </a:prstGeom>
          <a:solidFill>
            <a:srgbClr val="005CB0"/>
          </a:solidFill>
          <a:ln>
            <a:noFill/>
          </a:ln>
          <a:effectLst/>
        </p:spPr>
        <p:txBody>
          <a:bodyPr tIns="0" bIns="0" anchor="ctr"/>
          <a:lstStyle/>
          <a:p>
            <a:pPr algn="ctr">
              <a:spcBef>
                <a:spcPct val="0"/>
              </a:spcBef>
              <a:defRPr/>
            </a:pPr>
            <a:endParaRPr lang="zh-CN" altLang="en-US" sz="4000" b="1" dirty="0">
              <a:solidFill>
                <a:schemeClr val="bg1"/>
              </a:solidFill>
              <a:latin typeface="微软雅黑" pitchFamily="34" charset="-122"/>
              <a:ea typeface="微软雅黑" pitchFamily="34" charset="-122"/>
            </a:endParaRPr>
          </a:p>
        </p:txBody>
      </p:sp>
      <p:pic>
        <p:nvPicPr>
          <p:cNvPr id="9" name="图片 8">
            <a:extLst>
              <a:ext uri="{FF2B5EF4-FFF2-40B4-BE49-F238E27FC236}">
                <a16:creationId xmlns:a16="http://schemas.microsoft.com/office/drawing/2014/main" id="{DCB8202E-66C0-4638-8271-6144A07FDE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072" y="393122"/>
            <a:ext cx="2301507" cy="385502"/>
          </a:xfrm>
          <a:prstGeom prst="rect">
            <a:avLst/>
          </a:prstGeom>
        </p:spPr>
      </p:pic>
    </p:spTree>
    <p:extLst>
      <p:ext uri="{BB962C8B-B14F-4D97-AF65-F5344CB8AC3E}">
        <p14:creationId xmlns:p14="http://schemas.microsoft.com/office/powerpoint/2010/main" val="9318343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空白">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A4A23550-836D-9240-D5F1-896D7283FAED}"/>
              </a:ext>
            </a:extLst>
          </p:cNvPr>
          <p:cNvSpPr/>
          <p:nvPr/>
        </p:nvSpPr>
        <p:spPr>
          <a:xfrm>
            <a:off x="331894" y="236669"/>
            <a:ext cx="11528213" cy="6384662"/>
          </a:xfrm>
          <a:prstGeom prst="roundRect">
            <a:avLst>
              <a:gd name="adj" fmla="val 2387"/>
            </a:avLst>
          </a:prstGeom>
          <a:gradFill flip="none" rotWithShape="1">
            <a:gsLst>
              <a:gs pos="0">
                <a:schemeClr val="bg1">
                  <a:alpha val="90000"/>
                </a:schemeClr>
              </a:gs>
              <a:gs pos="79000">
                <a:schemeClr val="bg1"/>
              </a:gs>
            </a:gsLst>
            <a:lin ang="5400000" scaled="0"/>
            <a:tileRect/>
          </a:gradFill>
          <a:ln>
            <a:noFill/>
          </a:ln>
          <a:effectLst>
            <a:outerShdw blurRad="254000" dist="63500" sx="102000" sy="102000" algn="ctr" rotWithShape="0">
              <a:schemeClr val="bg1">
                <a:lumMod val="7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6" name="图片 5">
            <a:extLst>
              <a:ext uri="{FF2B5EF4-FFF2-40B4-BE49-F238E27FC236}">
                <a16:creationId xmlns:a16="http://schemas.microsoft.com/office/drawing/2014/main" id="{0EEA4B3B-B375-FF63-1B9A-939DDB3E1488}"/>
              </a:ext>
            </a:extLst>
          </p:cNvPr>
          <p:cNvPicPr>
            <a:picLocks noChangeAspect="1"/>
          </p:cNvPicPr>
          <p:nvPr/>
        </p:nvPicPr>
        <p:blipFill rotWithShape="1">
          <a:blip r:embed="rId2">
            <a:alphaModFix amt="20000"/>
            <a:duotone>
              <a:schemeClr val="accent1">
                <a:shade val="45000"/>
                <a:satMod val="135000"/>
              </a:schemeClr>
              <a:prstClr val="white"/>
            </a:duotone>
          </a:blip>
          <a:srcRect l="-14426" t="-1960" r="-14426" b="81369"/>
          <a:stretch/>
        </p:blipFill>
        <p:spPr>
          <a:xfrm>
            <a:off x="-2727118" y="4114800"/>
            <a:ext cx="17736548" cy="2743201"/>
          </a:xfrm>
          <a:prstGeom prst="rect">
            <a:avLst/>
          </a:prstGeom>
        </p:spPr>
      </p:pic>
      <p:sp>
        <p:nvSpPr>
          <p:cNvPr id="7" name="标题 3">
            <a:extLst>
              <a:ext uri="{FF2B5EF4-FFF2-40B4-BE49-F238E27FC236}">
                <a16:creationId xmlns:a16="http://schemas.microsoft.com/office/drawing/2014/main" id="{85CBF31C-82FA-469A-AA59-957D24D5FB5F}"/>
              </a:ext>
            </a:extLst>
          </p:cNvPr>
          <p:cNvSpPr txBox="1">
            <a:spLocks/>
          </p:cNvSpPr>
          <p:nvPr/>
        </p:nvSpPr>
        <p:spPr>
          <a:xfrm>
            <a:off x="436100" y="259484"/>
            <a:ext cx="3151162" cy="6361847"/>
          </a:xfrm>
          <a:prstGeom prst="rect">
            <a:avLst/>
          </a:prstGeom>
          <a:solidFill>
            <a:srgbClr val="005CB0"/>
          </a:solidFill>
          <a:ln>
            <a:noFill/>
          </a:ln>
          <a:effectLst/>
        </p:spPr>
        <p:txBody>
          <a:bodyPr tIns="0" bIns="0" anchor="ctr"/>
          <a:lstStyle/>
          <a:p>
            <a:pPr algn="ctr">
              <a:spcBef>
                <a:spcPct val="0"/>
              </a:spcBef>
              <a:defRPr/>
            </a:pPr>
            <a:endParaRPr lang="zh-CN" altLang="en-US" sz="4000" b="1" dirty="0">
              <a:solidFill>
                <a:schemeClr val="bg1"/>
              </a:solidFill>
              <a:latin typeface="微软雅黑" pitchFamily="34" charset="-122"/>
              <a:ea typeface="微软雅黑" pitchFamily="34" charset="-122"/>
            </a:endParaRPr>
          </a:p>
        </p:txBody>
      </p:sp>
      <p:pic>
        <p:nvPicPr>
          <p:cNvPr id="9" name="图片 8">
            <a:extLst>
              <a:ext uri="{FF2B5EF4-FFF2-40B4-BE49-F238E27FC236}">
                <a16:creationId xmlns:a16="http://schemas.microsoft.com/office/drawing/2014/main" id="{DCB8202E-66C0-4638-8271-6144A07FDE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072" y="393122"/>
            <a:ext cx="2301507" cy="385502"/>
          </a:xfrm>
          <a:prstGeom prst="rect">
            <a:avLst/>
          </a:prstGeom>
        </p:spPr>
      </p:pic>
    </p:spTree>
    <p:extLst>
      <p:ext uri="{BB962C8B-B14F-4D97-AF65-F5344CB8AC3E}">
        <p14:creationId xmlns:p14="http://schemas.microsoft.com/office/powerpoint/2010/main" val="676559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EFA7716-3E90-47A6-B362-91D7C62DD45C}"/>
              </a:ext>
            </a:extLst>
          </p:cNvPr>
          <p:cNvPicPr>
            <a:picLocks noChangeAspect="1"/>
          </p:cNvPicPr>
          <p:nvPr/>
        </p:nvPicPr>
        <p:blipFill>
          <a:blip r:embed="rId2">
            <a:alphaModFix amt="50000"/>
            <a:duotone>
              <a:schemeClr val="accent1">
                <a:shade val="45000"/>
                <a:satMod val="135000"/>
              </a:schemeClr>
              <a:prstClr val="white"/>
            </a:duotone>
          </a:blip>
          <a:stretch>
            <a:fillRect/>
          </a:stretch>
        </p:blipFill>
        <p:spPr>
          <a:xfrm rot="1007118" flipH="1">
            <a:off x="-4762466" y="-38208"/>
            <a:ext cx="10459919" cy="10624352"/>
          </a:xfrm>
          <a:prstGeom prst="rect">
            <a:avLst/>
          </a:prstGeom>
        </p:spPr>
      </p:pic>
      <p:grpSp>
        <p:nvGrpSpPr>
          <p:cNvPr id="17" name="组合 16">
            <a:extLst>
              <a:ext uri="{FF2B5EF4-FFF2-40B4-BE49-F238E27FC236}">
                <a16:creationId xmlns:a16="http://schemas.microsoft.com/office/drawing/2014/main" id="{8301FCDF-723F-4834-9A12-11AABB0C26B9}"/>
              </a:ext>
            </a:extLst>
          </p:cNvPr>
          <p:cNvGrpSpPr/>
          <p:nvPr/>
        </p:nvGrpSpPr>
        <p:grpSpPr>
          <a:xfrm>
            <a:off x="2324028" y="2391132"/>
            <a:ext cx="1980000" cy="2160000"/>
            <a:chOff x="806121" y="2244419"/>
            <a:chExt cx="2095094" cy="2369160"/>
          </a:xfrm>
        </p:grpSpPr>
        <p:sp>
          <p:nvSpPr>
            <p:cNvPr id="18" name="图形 11">
              <a:extLst>
                <a:ext uri="{FF2B5EF4-FFF2-40B4-BE49-F238E27FC236}">
                  <a16:creationId xmlns:a16="http://schemas.microsoft.com/office/drawing/2014/main" id="{BE9E4818-BBF0-4362-8E19-49F4806401F5}"/>
                </a:ext>
              </a:extLst>
            </p:cNvPr>
            <p:cNvSpPr>
              <a:spLocks noChangeAspect="1"/>
            </p:cNvSpPr>
            <p:nvPr/>
          </p:nvSpPr>
          <p:spPr>
            <a:xfrm>
              <a:off x="806121" y="2244419"/>
              <a:ext cx="2095094" cy="2369160"/>
            </a:xfrm>
            <a:custGeom>
              <a:avLst/>
              <a:gdLst>
                <a:gd name="connsiteX0" fmla="*/ 0 w 1638300"/>
                <a:gd name="connsiteY0" fmla="*/ 526733 h 1852612"/>
                <a:gd name="connsiteX1" fmla="*/ 0 w 1638300"/>
                <a:gd name="connsiteY1" fmla="*/ 1325880 h 1852612"/>
                <a:gd name="connsiteX2" fmla="*/ 63818 w 1638300"/>
                <a:gd name="connsiteY2" fmla="*/ 1436370 h 1852612"/>
                <a:gd name="connsiteX3" fmla="*/ 755333 w 1638300"/>
                <a:gd name="connsiteY3" fmla="*/ 1835468 h 1852612"/>
                <a:gd name="connsiteX4" fmla="*/ 882968 w 1638300"/>
                <a:gd name="connsiteY4" fmla="*/ 1835468 h 1852612"/>
                <a:gd name="connsiteX5" fmla="*/ 1574483 w 1638300"/>
                <a:gd name="connsiteY5" fmla="*/ 1436370 h 1852612"/>
                <a:gd name="connsiteX6" fmla="*/ 1638300 w 1638300"/>
                <a:gd name="connsiteY6" fmla="*/ 1325880 h 1852612"/>
                <a:gd name="connsiteX7" fmla="*/ 1638300 w 1638300"/>
                <a:gd name="connsiteY7" fmla="*/ 526733 h 1852612"/>
                <a:gd name="connsiteX8" fmla="*/ 1574483 w 1638300"/>
                <a:gd name="connsiteY8" fmla="*/ 416243 h 1852612"/>
                <a:gd name="connsiteX9" fmla="*/ 882968 w 1638300"/>
                <a:gd name="connsiteY9" fmla="*/ 17145 h 1852612"/>
                <a:gd name="connsiteX10" fmla="*/ 755333 w 1638300"/>
                <a:gd name="connsiteY10" fmla="*/ 17145 h 1852612"/>
                <a:gd name="connsiteX11" fmla="*/ 63818 w 1638300"/>
                <a:gd name="connsiteY11" fmla="*/ 416243 h 1852612"/>
                <a:gd name="connsiteX12" fmla="*/ 0 w 1638300"/>
                <a:gd name="connsiteY12" fmla="*/ 526733 h 185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8300" h="1852612">
                  <a:moveTo>
                    <a:pt x="0" y="526733"/>
                  </a:moveTo>
                  <a:lnTo>
                    <a:pt x="0" y="1325880"/>
                  </a:lnTo>
                  <a:cubicBezTo>
                    <a:pt x="0" y="1371600"/>
                    <a:pt x="23813" y="1413510"/>
                    <a:pt x="63818" y="1436370"/>
                  </a:cubicBezTo>
                  <a:lnTo>
                    <a:pt x="755333" y="1835468"/>
                  </a:lnTo>
                  <a:cubicBezTo>
                    <a:pt x="794385" y="1858328"/>
                    <a:pt x="842963" y="1858328"/>
                    <a:pt x="882968" y="1835468"/>
                  </a:cubicBezTo>
                  <a:lnTo>
                    <a:pt x="1574483" y="1436370"/>
                  </a:lnTo>
                  <a:cubicBezTo>
                    <a:pt x="1613535" y="1413510"/>
                    <a:pt x="1638300" y="1371600"/>
                    <a:pt x="1638300" y="1325880"/>
                  </a:cubicBezTo>
                  <a:lnTo>
                    <a:pt x="1638300" y="526733"/>
                  </a:lnTo>
                  <a:cubicBezTo>
                    <a:pt x="1638300" y="481013"/>
                    <a:pt x="1614488" y="439103"/>
                    <a:pt x="1574483" y="416243"/>
                  </a:cubicBezTo>
                  <a:lnTo>
                    <a:pt x="882968" y="17145"/>
                  </a:lnTo>
                  <a:cubicBezTo>
                    <a:pt x="843915" y="-5715"/>
                    <a:pt x="795338" y="-5715"/>
                    <a:pt x="755333" y="17145"/>
                  </a:cubicBezTo>
                  <a:lnTo>
                    <a:pt x="63818" y="416243"/>
                  </a:lnTo>
                  <a:cubicBezTo>
                    <a:pt x="23813" y="439103"/>
                    <a:pt x="0" y="481013"/>
                    <a:pt x="0" y="526733"/>
                  </a:cubicBezTo>
                  <a:close/>
                </a:path>
              </a:pathLst>
            </a:custGeom>
            <a:gradFill>
              <a:gsLst>
                <a:gs pos="0">
                  <a:schemeClr val="bg2">
                    <a:alpha val="80000"/>
                  </a:schemeClr>
                </a:gs>
                <a:gs pos="100000">
                  <a:schemeClr val="tx2">
                    <a:alpha val="70000"/>
                  </a:schemeClr>
                </a:gs>
              </a:gsLst>
              <a:lin ang="16200000" scaled="1"/>
            </a:gradFill>
            <a:ln w="38100">
              <a:noFill/>
            </a:ln>
            <a:effectLst>
              <a:outerShdw blurRad="381000" dist="508000" dir="5400000" sx="80000" sy="80000" algn="t"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zh-CN" altLang="en-US" sz="2000" kern="0">
                <a:solidFill>
                  <a:srgbClr val="FFFFFF"/>
                </a:solidFill>
                <a:latin typeface="微软雅黑" pitchFamily="34" charset="-122"/>
                <a:ea typeface="微软雅黑" pitchFamily="34" charset="-122"/>
                <a:sym typeface="Arial" panose="020B0604020202020204" pitchFamily="34" charset="0"/>
              </a:endParaRPr>
            </a:p>
          </p:txBody>
        </p:sp>
        <p:grpSp>
          <p:nvGrpSpPr>
            <p:cNvPr id="19" name="组合 18">
              <a:extLst>
                <a:ext uri="{FF2B5EF4-FFF2-40B4-BE49-F238E27FC236}">
                  <a16:creationId xmlns:a16="http://schemas.microsoft.com/office/drawing/2014/main" id="{5DCBBF95-6637-4E9A-82E8-39293AB775F2}"/>
                </a:ext>
              </a:extLst>
            </p:cNvPr>
            <p:cNvGrpSpPr/>
            <p:nvPr/>
          </p:nvGrpSpPr>
          <p:grpSpPr>
            <a:xfrm>
              <a:off x="1386392" y="2856393"/>
              <a:ext cx="934550" cy="1217733"/>
              <a:chOff x="2246666" y="3479316"/>
              <a:chExt cx="934550" cy="1217733"/>
            </a:xfrm>
          </p:grpSpPr>
          <p:sp>
            <p:nvSpPr>
              <p:cNvPr id="20" name="文本框 19">
                <a:extLst>
                  <a:ext uri="{FF2B5EF4-FFF2-40B4-BE49-F238E27FC236}">
                    <a16:creationId xmlns:a16="http://schemas.microsoft.com/office/drawing/2014/main" id="{6242C8E0-D7B8-4F3A-942C-7FFC2A6F5010}"/>
                  </a:ext>
                </a:extLst>
              </p:cNvPr>
              <p:cNvSpPr txBox="1"/>
              <p:nvPr/>
            </p:nvSpPr>
            <p:spPr>
              <a:xfrm>
                <a:off x="2384262" y="3479316"/>
                <a:ext cx="659361" cy="985239"/>
              </a:xfrm>
              <a:prstGeom prst="rect">
                <a:avLst/>
              </a:prstGeom>
              <a:noFill/>
            </p:spPr>
            <p:txBody>
              <a:bodyPr wrap="none" lIns="0" tIns="0" rIns="0" bIns="0" rtlCol="0" anchor="ctr">
                <a:spAutoFit/>
              </a:bodyPr>
              <a:lstStyle/>
              <a:p>
                <a:pPr algn="ctr">
                  <a:spcAft>
                    <a:spcPts val="400"/>
                  </a:spcAft>
                  <a:buClr>
                    <a:schemeClr val="accent1"/>
                  </a:buClr>
                  <a:buSzPct val="70000"/>
                </a:pPr>
                <a:r>
                  <a:rPr kumimoji="1" lang="zh-CN" altLang="en-US" sz="2600" b="1" kern="1000" baseline="0" dirty="0">
                    <a:solidFill>
                      <a:schemeClr val="bg1"/>
                    </a:solidFill>
                    <a:latin typeface="+mn-lt"/>
                    <a:ea typeface="+mn-ea"/>
                    <a:cs typeface="+mn-ea"/>
                    <a:sym typeface="+mn-lt"/>
                  </a:rPr>
                  <a:t>汇 报</a:t>
                </a:r>
                <a:endParaRPr kumimoji="1" lang="en-US" altLang="zh-CN" sz="2600" b="1" kern="1000" baseline="0" dirty="0">
                  <a:solidFill>
                    <a:schemeClr val="bg1"/>
                  </a:solidFill>
                  <a:latin typeface="+mn-lt"/>
                  <a:ea typeface="+mn-ea"/>
                  <a:cs typeface="+mn-ea"/>
                  <a:sym typeface="+mn-lt"/>
                </a:endParaRPr>
              </a:p>
              <a:p>
                <a:pPr algn="ctr">
                  <a:spcAft>
                    <a:spcPts val="400"/>
                  </a:spcAft>
                  <a:buClr>
                    <a:schemeClr val="accent1"/>
                  </a:buClr>
                  <a:buSzPct val="70000"/>
                </a:pPr>
                <a:r>
                  <a:rPr kumimoji="1" lang="zh-CN" altLang="en-US" sz="2600" b="1" kern="1000" baseline="0" dirty="0">
                    <a:solidFill>
                      <a:schemeClr val="bg1"/>
                    </a:solidFill>
                    <a:latin typeface="+mn-lt"/>
                    <a:ea typeface="+mn-ea"/>
                    <a:cs typeface="+mn-ea"/>
                    <a:sym typeface="+mn-lt"/>
                  </a:rPr>
                  <a:t>提 纲</a:t>
                </a:r>
                <a:endParaRPr kumimoji="1" lang="en-US" sz="2600" b="1" kern="1000" baseline="0" dirty="0">
                  <a:solidFill>
                    <a:schemeClr val="bg1"/>
                  </a:solidFill>
                  <a:latin typeface="+mn-lt"/>
                  <a:ea typeface="+mn-ea"/>
                  <a:cs typeface="+mn-ea"/>
                  <a:sym typeface="+mn-lt"/>
                </a:endParaRPr>
              </a:p>
            </p:txBody>
          </p:sp>
          <p:sp>
            <p:nvSpPr>
              <p:cNvPr id="21" name="文本框 20">
                <a:extLst>
                  <a:ext uri="{FF2B5EF4-FFF2-40B4-BE49-F238E27FC236}">
                    <a16:creationId xmlns:a16="http://schemas.microsoft.com/office/drawing/2014/main" id="{B412824C-A19F-49D0-9E7E-A8A5FF99A6A2}"/>
                  </a:ext>
                </a:extLst>
              </p:cNvPr>
              <p:cNvSpPr txBox="1"/>
              <p:nvPr/>
            </p:nvSpPr>
            <p:spPr>
              <a:xfrm>
                <a:off x="2246666" y="4481605"/>
                <a:ext cx="934550" cy="215444"/>
              </a:xfrm>
              <a:prstGeom prst="rect">
                <a:avLst/>
              </a:prstGeom>
              <a:noFill/>
            </p:spPr>
            <p:txBody>
              <a:bodyPr wrap="none" lIns="0" tIns="0" rIns="0" bIns="0" rtlCol="0" anchor="ctr">
                <a:noAutofit/>
              </a:bodyPr>
              <a:lstStyle/>
              <a:p>
                <a:pPr algn="ctr">
                  <a:spcAft>
                    <a:spcPts val="600"/>
                  </a:spcAft>
                  <a:buClr>
                    <a:schemeClr val="accent1"/>
                  </a:buClr>
                  <a:buSzPct val="70000"/>
                </a:pPr>
                <a:r>
                  <a:rPr kumimoji="1" lang="en-US" altLang="zh-CN" sz="1100" b="0" dirty="0">
                    <a:solidFill>
                      <a:schemeClr val="bg1"/>
                    </a:solidFill>
                    <a:latin typeface="+mn-lt"/>
                    <a:ea typeface="+mn-ea"/>
                    <a:cs typeface="+mn-ea"/>
                    <a:sym typeface="+mn-lt"/>
                  </a:rPr>
                  <a:t>CONTENTS</a:t>
                </a:r>
                <a:endParaRPr kumimoji="1" lang="en-US" sz="1100" b="0" dirty="0">
                  <a:solidFill>
                    <a:schemeClr val="bg1"/>
                  </a:solidFill>
                  <a:latin typeface="+mn-lt"/>
                  <a:ea typeface="+mn-ea"/>
                  <a:cs typeface="+mn-ea"/>
                  <a:sym typeface="+mn-lt"/>
                </a:endParaRPr>
              </a:p>
            </p:txBody>
          </p:sp>
        </p:grpSp>
      </p:grpSp>
      <p:sp>
        <p:nvSpPr>
          <p:cNvPr id="9" name="矩形: 圆角 15">
            <a:extLst>
              <a:ext uri="{FF2B5EF4-FFF2-40B4-BE49-F238E27FC236}">
                <a16:creationId xmlns:a16="http://schemas.microsoft.com/office/drawing/2014/main" id="{E9B5547D-0CDC-47B8-B8E8-A105CF04A438}"/>
              </a:ext>
            </a:extLst>
          </p:cNvPr>
          <p:cNvSpPr/>
          <p:nvPr/>
        </p:nvSpPr>
        <p:spPr>
          <a:xfrm rot="2700000">
            <a:off x="11913636" y="6152955"/>
            <a:ext cx="890287" cy="890287"/>
          </a:xfrm>
          <a:prstGeom prst="roundRect">
            <a:avLst>
              <a:gd name="adj" fmla="val 20000"/>
            </a:avLst>
          </a:prstGeom>
          <a:gradFill flip="none" rotWithShape="1">
            <a:gsLst>
              <a:gs pos="0">
                <a:schemeClr val="tx2">
                  <a:alpha val="60000"/>
                </a:schemeClr>
              </a:gs>
              <a:gs pos="100000">
                <a:schemeClr val="tx2">
                  <a:lumMod val="60000"/>
                  <a:lumOff val="40000"/>
                </a:schemeClr>
              </a:gs>
            </a:gsLst>
            <a:lin ang="8100000" scaled="1"/>
            <a:tileRect/>
          </a:gra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2000" b="1" kern="0" dirty="0">
              <a:solidFill>
                <a:srgbClr val="FFFFFF"/>
              </a:solidFill>
              <a:latin typeface="微软雅黑" pitchFamily="34" charset="-122"/>
              <a:ea typeface="微软雅黑" pitchFamily="34" charset="-122"/>
            </a:endParaRPr>
          </a:p>
        </p:txBody>
      </p:sp>
    </p:spTree>
    <p:extLst>
      <p:ext uri="{BB962C8B-B14F-4D97-AF65-F5344CB8AC3E}">
        <p14:creationId xmlns:p14="http://schemas.microsoft.com/office/powerpoint/2010/main" val="13571432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标题和内容">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6E697C5D-6C8F-4D46-9330-2B940934CFC6}"/>
              </a:ext>
            </a:extLst>
          </p:cNvPr>
          <p:cNvSpPr>
            <a:spLocks/>
          </p:cNvSpPr>
          <p:nvPr/>
        </p:nvSpPr>
        <p:spPr>
          <a:xfrm>
            <a:off x="575734" y="134952"/>
            <a:ext cx="11040533" cy="550848"/>
          </a:xfrm>
          <a:prstGeom prst="roundRect">
            <a:avLst>
              <a:gd name="adj" fmla="val 16673"/>
            </a:avLst>
          </a:prstGeom>
          <a:gradFill flip="none" rotWithShape="1">
            <a:gsLst>
              <a:gs pos="56000">
                <a:schemeClr val="accent1"/>
              </a:gs>
              <a:gs pos="100000">
                <a:schemeClr val="accent1">
                  <a:lumMod val="60000"/>
                  <a:lumOff val="40000"/>
                </a:schemeClr>
              </a:gs>
            </a:gsLst>
            <a:lin ang="0" scaled="1"/>
            <a:tileRect/>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zh-CN" altLang="en-US" sz="2000" kern="0" dirty="0">
              <a:solidFill>
                <a:srgbClr val="FFFFFF"/>
              </a:solidFill>
              <a:latin typeface="微软雅黑" pitchFamily="34" charset="-122"/>
              <a:ea typeface="微软雅黑" pitchFamily="34" charset="-122"/>
              <a:sym typeface=""/>
            </a:endParaRPr>
          </a:p>
        </p:txBody>
      </p:sp>
      <p:grpSp>
        <p:nvGrpSpPr>
          <p:cNvPr id="10" name="组合 9">
            <a:extLst>
              <a:ext uri="{FF2B5EF4-FFF2-40B4-BE49-F238E27FC236}">
                <a16:creationId xmlns:a16="http://schemas.microsoft.com/office/drawing/2014/main" id="{BA295C45-73AF-41E3-902B-11723E5302A0}"/>
              </a:ext>
            </a:extLst>
          </p:cNvPr>
          <p:cNvGrpSpPr/>
          <p:nvPr/>
        </p:nvGrpSpPr>
        <p:grpSpPr>
          <a:xfrm>
            <a:off x="0" y="83920"/>
            <a:ext cx="479291" cy="648455"/>
            <a:chOff x="0" y="7719"/>
            <a:chExt cx="359468" cy="648455"/>
          </a:xfrm>
        </p:grpSpPr>
        <p:sp>
          <p:nvSpPr>
            <p:cNvPr id="11" name="任意多边形: 形状 10">
              <a:extLst>
                <a:ext uri="{FF2B5EF4-FFF2-40B4-BE49-F238E27FC236}">
                  <a16:creationId xmlns:a16="http://schemas.microsoft.com/office/drawing/2014/main" id="{0F65869C-792C-4168-AFBF-A3E1D085281D}"/>
                </a:ext>
              </a:extLst>
            </p:cNvPr>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a:extLst>
                <a:ext uri="{FF2B5EF4-FFF2-40B4-BE49-F238E27FC236}">
                  <a16:creationId xmlns:a16="http://schemas.microsoft.com/office/drawing/2014/main" id="{169B98D5-8265-412F-8EB8-4CD81675BAE0}"/>
                </a:ext>
              </a:extLst>
            </p:cNvPr>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13" name="文本占位符 12">
            <a:extLst>
              <a:ext uri="{FF2B5EF4-FFF2-40B4-BE49-F238E27FC236}">
                <a16:creationId xmlns:a16="http://schemas.microsoft.com/office/drawing/2014/main" id="{22ECC4FE-E319-4B99-828B-E3F9C00C2535}"/>
              </a:ext>
            </a:extLst>
          </p:cNvPr>
          <p:cNvSpPr>
            <a:spLocks noGrp="1"/>
          </p:cNvSpPr>
          <p:nvPr>
            <p:ph type="body" sz="quarter" idx="10"/>
          </p:nvPr>
        </p:nvSpPr>
        <p:spPr>
          <a:xfrm>
            <a:off x="575734" y="189989"/>
            <a:ext cx="11040533" cy="440774"/>
          </a:xfrm>
          <a:prstGeom prst="rect">
            <a:avLst/>
          </a:prstGeom>
          <a:noFill/>
        </p:spPr>
        <p:txBody>
          <a:bodyPr rot="0" spcFirstLastPara="0" vertOverflow="overflow" horzOverflow="overflow" vert="horz" wrap="square" lIns="180000" tIns="0" rIns="0" bIns="0" numCol="1" spcCol="0" rtlCol="0" fromWordArt="0" anchor="ctr" anchorCtr="0" forceAA="0" compatLnSpc="1">
            <a:prstTxWarp prst="textNoShape">
              <a:avLst/>
            </a:prstTxWarp>
            <a:noAutofit/>
          </a:bodyPr>
          <a:lstStyle>
            <a:lvl1pPr marL="0" indent="0">
              <a:lnSpc>
                <a:spcPct val="100000"/>
              </a:lnSpc>
              <a:buFontTx/>
              <a:buNone/>
              <a:defRPr lang="zh-CN" altLang="en-US" sz="2800" b="1" kern="1200" dirty="0">
                <a:solidFill>
                  <a:schemeClr val="bg1"/>
                </a:solidFill>
                <a:ea typeface="微软雅黑" panose="020B0503020204020204" pitchFamily="34" charset="-122"/>
              </a:defRPr>
            </a:lvl1pPr>
          </a:lstStyle>
          <a:p>
            <a:pPr lvl="0">
              <a:spcBef>
                <a:spcPct val="0"/>
              </a:spcBef>
              <a:buClr>
                <a:schemeClr val="bg1"/>
              </a:buClr>
              <a:buSzPct val="40000"/>
            </a:pPr>
            <a:r>
              <a:rPr lang="zh-CN" altLang="en-US"/>
              <a:t>单击此处编辑母版文本样式</a:t>
            </a:r>
          </a:p>
        </p:txBody>
      </p:sp>
      <p:sp>
        <p:nvSpPr>
          <p:cNvPr id="7" name="内容占位符 6">
            <a:extLst>
              <a:ext uri="{FF2B5EF4-FFF2-40B4-BE49-F238E27FC236}">
                <a16:creationId xmlns:a16="http://schemas.microsoft.com/office/drawing/2014/main" id="{091F53CB-A772-2B03-E1D9-E1EE3AB8A74C}"/>
              </a:ext>
            </a:extLst>
          </p:cNvPr>
          <p:cNvSpPr>
            <a:spLocks noGrp="1"/>
          </p:cNvSpPr>
          <p:nvPr>
            <p:ph sz="quarter" idx="11"/>
          </p:nvPr>
        </p:nvSpPr>
        <p:spPr>
          <a:xfrm>
            <a:off x="479291" y="914400"/>
            <a:ext cx="11136976" cy="5441953"/>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20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0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9" name="灯片编号占位符 15">
            <a:extLst>
              <a:ext uri="{FF2B5EF4-FFF2-40B4-BE49-F238E27FC236}">
                <a16:creationId xmlns:a16="http://schemas.microsoft.com/office/drawing/2014/main" id="{A58069E8-BA29-4224-9A43-86A987021ECF}"/>
              </a:ext>
            </a:extLst>
          </p:cNvPr>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ctr">
              <a:defRPr lang="zh-CN" altLang="en-US" sz="1000" i="0" u="none" strike="noStrike" cap="none" normalizeH="0" baseline="0" smtClean="0">
                <a:ln>
                  <a:noFill/>
                </a:ln>
                <a:solidFill>
                  <a:schemeClr val="bg1"/>
                </a:solidFill>
                <a:effectLst/>
                <a:latin typeface="Arial" panose="020B0604020202020204" pitchFamily="34" charset="0"/>
                <a:ea typeface="微软雅黑" panose="020B0503020204020204"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a:t>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15" name="Footer Placeholder 4"/>
          <p:cNvSpPr txBox="1">
            <a:spLocks/>
          </p:cNvSpPr>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p>
        </p:txBody>
      </p:sp>
      <p:sp>
        <p:nvSpPr>
          <p:cNvPr id="16" name="平行四边形 15">
            <a:extLst>
              <a:ext uri="{FF2B5EF4-FFF2-40B4-BE49-F238E27FC236}">
                <a16:creationId xmlns:a16="http://schemas.microsoft.com/office/drawing/2014/main" id="{CF070881-46C6-4933-90A8-CFF40A0FBF12}"/>
              </a:ext>
            </a:extLst>
          </p:cNvPr>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a:extLst>
              <a:ext uri="{FF2B5EF4-FFF2-40B4-BE49-F238E27FC236}">
                <a16:creationId xmlns:a16="http://schemas.microsoft.com/office/drawing/2014/main" id="{B1201DA1-814D-477D-93C1-4CE97B76CA07}"/>
              </a:ext>
            </a:extLst>
          </p:cNvPr>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46857002"/>
      </p:ext>
    </p:extLst>
  </p:cSld>
  <p:clrMapOvr>
    <a:masterClrMapping/>
  </p:clrMapOvr>
  <p:extLst>
    <p:ext uri="{DCECCB84-F9BA-43D5-87BE-67443E8EF086}">
      <p15:sldGuideLst xmlns:p15="http://schemas.microsoft.com/office/powerpoint/2012/main">
        <p15:guide id="1" pos="272">
          <p15:clr>
            <a:srgbClr val="FBAE40"/>
          </p15:clr>
        </p15:guide>
        <p15:guide id="2" pos="54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BA295C45-73AF-41E3-902B-11723E5302A0}"/>
              </a:ext>
            </a:extLst>
          </p:cNvPr>
          <p:cNvGrpSpPr/>
          <p:nvPr userDrawn="1"/>
        </p:nvGrpSpPr>
        <p:grpSpPr>
          <a:xfrm>
            <a:off x="0" y="83920"/>
            <a:ext cx="479291" cy="648455"/>
            <a:chOff x="0" y="7719"/>
            <a:chExt cx="359468" cy="648455"/>
          </a:xfrm>
        </p:grpSpPr>
        <p:sp>
          <p:nvSpPr>
            <p:cNvPr id="11" name="任意多边形: 形状 10">
              <a:extLst>
                <a:ext uri="{FF2B5EF4-FFF2-40B4-BE49-F238E27FC236}">
                  <a16:creationId xmlns:a16="http://schemas.microsoft.com/office/drawing/2014/main" id="{0F65869C-792C-4168-AFBF-A3E1D085281D}"/>
                </a:ext>
              </a:extLst>
            </p:cNvPr>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a:extLst>
                <a:ext uri="{FF2B5EF4-FFF2-40B4-BE49-F238E27FC236}">
                  <a16:creationId xmlns:a16="http://schemas.microsoft.com/office/drawing/2014/main" id="{169B98D5-8265-412F-8EB8-4CD81675BAE0}"/>
                </a:ext>
              </a:extLst>
            </p:cNvPr>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7" name="内容占位符 6">
            <a:extLst>
              <a:ext uri="{FF2B5EF4-FFF2-40B4-BE49-F238E27FC236}">
                <a16:creationId xmlns:a16="http://schemas.microsoft.com/office/drawing/2014/main" id="{091F53CB-A772-2B03-E1D9-E1EE3AB8A74C}"/>
              </a:ext>
            </a:extLst>
          </p:cNvPr>
          <p:cNvSpPr>
            <a:spLocks noGrp="1"/>
          </p:cNvSpPr>
          <p:nvPr>
            <p:ph sz="quarter" idx="11"/>
          </p:nvPr>
        </p:nvSpPr>
        <p:spPr>
          <a:xfrm>
            <a:off x="479291" y="993589"/>
            <a:ext cx="11136976" cy="5362764"/>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p"/>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18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4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9" name="灯片编号占位符 15">
            <a:extLst>
              <a:ext uri="{FF2B5EF4-FFF2-40B4-BE49-F238E27FC236}">
                <a16:creationId xmlns:a16="http://schemas.microsoft.com/office/drawing/2014/main" id="{A58069E8-BA29-4224-9A43-86A987021ECF}"/>
              </a:ext>
            </a:extLst>
          </p:cNvPr>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ctr">
              <a:defRPr lang="zh-CN" altLang="en-US" sz="1000" i="0" u="none" strike="noStrike" cap="none" normalizeH="0" baseline="0" smtClean="0">
                <a:ln>
                  <a:noFill/>
                </a:ln>
                <a:solidFill>
                  <a:schemeClr val="bg1"/>
                </a:solidFill>
                <a:effectLst/>
                <a:latin typeface="Arial" panose="020B0604020202020204" pitchFamily="34" charset="0"/>
                <a:ea typeface="微软雅黑" panose="020B0503020204020204"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a:t>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15" name="Footer Placeholder 4"/>
          <p:cNvSpPr txBox="1">
            <a:spLocks/>
          </p:cNvSpPr>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p>
        </p:txBody>
      </p:sp>
      <p:grpSp>
        <p:nvGrpSpPr>
          <p:cNvPr id="19" name="组合 18">
            <a:extLst>
              <a:ext uri="{FF2B5EF4-FFF2-40B4-BE49-F238E27FC236}">
                <a16:creationId xmlns:a16="http://schemas.microsoft.com/office/drawing/2014/main" id="{9424742F-4410-404E-9E2C-97E73AE594D7}"/>
              </a:ext>
            </a:extLst>
          </p:cNvPr>
          <p:cNvGrpSpPr/>
          <p:nvPr/>
        </p:nvGrpSpPr>
        <p:grpSpPr>
          <a:xfrm>
            <a:off x="644126" y="141402"/>
            <a:ext cx="9910991" cy="590973"/>
            <a:chOff x="644126" y="141402"/>
            <a:chExt cx="9910991" cy="590973"/>
          </a:xfrm>
        </p:grpSpPr>
        <p:sp>
          <p:nvSpPr>
            <p:cNvPr id="20" name="任意多边形: 形状 19">
              <a:extLst>
                <a:ext uri="{FF2B5EF4-FFF2-40B4-BE49-F238E27FC236}">
                  <a16:creationId xmlns:a16="http://schemas.microsoft.com/office/drawing/2014/main" id="{F0CEF1C4-BEA4-40CD-B374-86290D3BAB24}"/>
                </a:ext>
              </a:extLst>
            </p:cNvPr>
            <p:cNvSpPr/>
            <p:nvPr/>
          </p:nvSpPr>
          <p:spPr>
            <a:xfrm>
              <a:off x="644126"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0 w 2914143"/>
                <a:gd name="connsiteY5"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4143" h="590973">
                  <a:moveTo>
                    <a:pt x="0" y="0"/>
                  </a:moveTo>
                  <a:lnTo>
                    <a:pt x="2618657" y="0"/>
                  </a:lnTo>
                  <a:lnTo>
                    <a:pt x="2914143" y="295487"/>
                  </a:lnTo>
                  <a:lnTo>
                    <a:pt x="2618657" y="590973"/>
                  </a:lnTo>
                  <a:lnTo>
                    <a:pt x="0" y="590973"/>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2682" tIns="61341" rIns="178414" bIns="61341" numCol="1" spcCol="1270" anchor="ctr" anchorCtr="0">
              <a:noAutofit/>
            </a:bodyPr>
            <a:lstStyle/>
            <a:p>
              <a:pPr marL="0" lvl="0" indent="0" algn="ctr" defTabSz="1022350">
                <a:lnSpc>
                  <a:spcPct val="90000"/>
                </a:lnSpc>
                <a:spcBef>
                  <a:spcPct val="0"/>
                </a:spcBef>
                <a:spcAft>
                  <a:spcPct val="35000"/>
                </a:spcAft>
                <a:buNone/>
              </a:pPr>
              <a:endParaRPr lang="zh-CN" altLang="en-US" sz="2300" b="0" kern="1200" dirty="0"/>
            </a:p>
          </p:txBody>
        </p:sp>
        <p:sp>
          <p:nvSpPr>
            <p:cNvPr id="21" name="任意多边形: 形状 20">
              <a:extLst>
                <a:ext uri="{FF2B5EF4-FFF2-40B4-BE49-F238E27FC236}">
                  <a16:creationId xmlns:a16="http://schemas.microsoft.com/office/drawing/2014/main" id="{5DD762A4-47C7-4FE9-AA54-78C5E91BEC44}"/>
                </a:ext>
              </a:extLst>
            </p:cNvPr>
            <p:cNvSpPr/>
            <p:nvPr/>
          </p:nvSpPr>
          <p:spPr>
            <a:xfrm>
              <a:off x="2978345"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0057C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2" name="任意多边形: 形状 21">
              <a:extLst>
                <a:ext uri="{FF2B5EF4-FFF2-40B4-BE49-F238E27FC236}">
                  <a16:creationId xmlns:a16="http://schemas.microsoft.com/office/drawing/2014/main" id="{E3B5D79C-2C09-4CAD-9837-F3A0C1B719AD}"/>
                </a:ext>
              </a:extLst>
            </p:cNvPr>
            <p:cNvSpPr/>
            <p:nvPr/>
          </p:nvSpPr>
          <p:spPr>
            <a:xfrm>
              <a:off x="5309659"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3" name="任意多边形: 形状 22">
              <a:extLst>
                <a:ext uri="{FF2B5EF4-FFF2-40B4-BE49-F238E27FC236}">
                  <a16:creationId xmlns:a16="http://schemas.microsoft.com/office/drawing/2014/main" id="{D8B6E72B-7D4D-4396-A763-A81978626343}"/>
                </a:ext>
              </a:extLst>
            </p:cNvPr>
            <p:cNvSpPr/>
            <p:nvPr/>
          </p:nvSpPr>
          <p:spPr>
            <a:xfrm>
              <a:off x="7640974"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grpSp>
      <p:sp>
        <p:nvSpPr>
          <p:cNvPr id="24" name="标题 23">
            <a:extLst>
              <a:ext uri="{FF2B5EF4-FFF2-40B4-BE49-F238E27FC236}">
                <a16:creationId xmlns:a16="http://schemas.microsoft.com/office/drawing/2014/main" id="{3B0AA7D6-E731-4F07-9EBE-1F2A36E24C61}"/>
              </a:ext>
            </a:extLst>
          </p:cNvPr>
          <p:cNvSpPr>
            <a:spLocks noGrp="1"/>
          </p:cNvSpPr>
          <p:nvPr>
            <p:ph type="title" hasCustomPrompt="1"/>
          </p:nvPr>
        </p:nvSpPr>
        <p:spPr>
          <a:xfrm>
            <a:off x="644127" y="145589"/>
            <a:ext cx="2636402" cy="586786"/>
          </a:xfrm>
        </p:spPr>
        <p:txBody>
          <a:bodyPr>
            <a:normAutofit/>
          </a:bodyPr>
          <a:lstStyle>
            <a:lvl1pPr>
              <a:defRPr lang="zh-CN" altLang="en-US" sz="2300" kern="1200" dirty="0">
                <a:solidFill>
                  <a:schemeClr val="lt1"/>
                </a:solidFill>
                <a:latin typeface="+mn-lt"/>
                <a:ea typeface="+mn-ea"/>
                <a:cs typeface="+mn-cs"/>
              </a:defRPr>
            </a:lvl1pPr>
          </a:lstStyle>
          <a:p>
            <a:pPr marL="0" lvl="0" indent="0" algn="ctr" defTabSz="1022350" rtl="0" eaLnBrk="1" latinLnBrk="0" hangingPunct="1">
              <a:lnSpc>
                <a:spcPct val="90000"/>
              </a:lnSpc>
              <a:spcBef>
                <a:spcPct val="0"/>
              </a:spcBef>
              <a:spcAft>
                <a:spcPct val="35000"/>
              </a:spcAft>
              <a:buNone/>
            </a:pPr>
            <a:r>
              <a:rPr lang="zh-CN" altLang="en-US" dirty="0"/>
              <a:t>流程</a:t>
            </a:r>
            <a:r>
              <a:rPr lang="en-US" altLang="zh-CN" dirty="0"/>
              <a:t>1</a:t>
            </a:r>
            <a:endParaRPr lang="zh-CN" altLang="en-US" dirty="0"/>
          </a:p>
        </p:txBody>
      </p:sp>
      <p:sp>
        <p:nvSpPr>
          <p:cNvPr id="26" name="标题 23">
            <a:extLst>
              <a:ext uri="{FF2B5EF4-FFF2-40B4-BE49-F238E27FC236}">
                <a16:creationId xmlns:a16="http://schemas.microsoft.com/office/drawing/2014/main" id="{25A401FB-3222-4ACB-A4B7-4DB0A77E05F6}"/>
              </a:ext>
            </a:extLst>
          </p:cNvPr>
          <p:cNvSpPr txBox="1">
            <a:spLocks/>
          </p:cNvSpPr>
          <p:nvPr userDrawn="1"/>
        </p:nvSpPr>
        <p:spPr>
          <a:xfrm>
            <a:off x="2978343" y="145588"/>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2</a:t>
            </a:r>
            <a:endParaRPr lang="zh-CN" altLang="en-US" dirty="0"/>
          </a:p>
        </p:txBody>
      </p:sp>
      <p:sp>
        <p:nvSpPr>
          <p:cNvPr id="28" name="标题 23">
            <a:extLst>
              <a:ext uri="{FF2B5EF4-FFF2-40B4-BE49-F238E27FC236}">
                <a16:creationId xmlns:a16="http://schemas.microsoft.com/office/drawing/2014/main" id="{5C8DB735-5C30-44DC-9D2A-04913A2BDDA7}"/>
              </a:ext>
            </a:extLst>
          </p:cNvPr>
          <p:cNvSpPr txBox="1">
            <a:spLocks/>
          </p:cNvSpPr>
          <p:nvPr userDrawn="1"/>
        </p:nvSpPr>
        <p:spPr>
          <a:xfrm>
            <a:off x="5312559" y="145587"/>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3</a:t>
            </a:r>
            <a:endParaRPr lang="zh-CN" altLang="en-US" dirty="0"/>
          </a:p>
        </p:txBody>
      </p:sp>
      <p:sp>
        <p:nvSpPr>
          <p:cNvPr id="29" name="标题 23">
            <a:extLst>
              <a:ext uri="{FF2B5EF4-FFF2-40B4-BE49-F238E27FC236}">
                <a16:creationId xmlns:a16="http://schemas.microsoft.com/office/drawing/2014/main" id="{914CD9D9-93C0-4FE1-B87B-EE6CEDB0B14F}"/>
              </a:ext>
            </a:extLst>
          </p:cNvPr>
          <p:cNvSpPr txBox="1">
            <a:spLocks/>
          </p:cNvSpPr>
          <p:nvPr userDrawn="1"/>
        </p:nvSpPr>
        <p:spPr>
          <a:xfrm>
            <a:off x="7640975" y="154127"/>
            <a:ext cx="2914142"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4</a:t>
            </a:r>
            <a:endParaRPr lang="zh-CN" altLang="en-US" dirty="0"/>
          </a:p>
        </p:txBody>
      </p:sp>
      <p:sp>
        <p:nvSpPr>
          <p:cNvPr id="18" name="平行四边形 17">
            <a:extLst>
              <a:ext uri="{FF2B5EF4-FFF2-40B4-BE49-F238E27FC236}">
                <a16:creationId xmlns:a16="http://schemas.microsoft.com/office/drawing/2014/main" id="{C9B2138D-9384-5B5A-AFC5-FB0D210AD360}"/>
              </a:ext>
            </a:extLst>
          </p:cNvPr>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a:extLst>
              <a:ext uri="{FF2B5EF4-FFF2-40B4-BE49-F238E27FC236}">
                <a16:creationId xmlns:a16="http://schemas.microsoft.com/office/drawing/2014/main" id="{A5CBBE3A-C417-1D10-A1B0-47EC01F7D35D}"/>
              </a:ext>
            </a:extLst>
          </p:cNvPr>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603268847"/>
      </p:ext>
    </p:extLst>
  </p:cSld>
  <p:clrMapOvr>
    <a:masterClrMapping/>
  </p:clrMapOvr>
  <p:extLst>
    <p:ext uri="{DCECCB84-F9BA-43D5-87BE-67443E8EF086}">
      <p15:sldGuideLst xmlns:p15="http://schemas.microsoft.com/office/powerpoint/2012/main">
        <p15:guide id="1" pos="272">
          <p15:clr>
            <a:srgbClr val="FBAE40"/>
          </p15:clr>
        </p15:guide>
        <p15:guide id="2" pos="548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6E697C5D-6C8F-4D46-9330-2B940934CFC6}"/>
              </a:ext>
            </a:extLst>
          </p:cNvPr>
          <p:cNvSpPr>
            <a:spLocks/>
          </p:cNvSpPr>
          <p:nvPr/>
        </p:nvSpPr>
        <p:spPr>
          <a:xfrm>
            <a:off x="575734" y="134952"/>
            <a:ext cx="11040533" cy="550848"/>
          </a:xfrm>
          <a:prstGeom prst="roundRect">
            <a:avLst>
              <a:gd name="adj" fmla="val 16673"/>
            </a:avLst>
          </a:prstGeom>
          <a:gradFill flip="none" rotWithShape="1">
            <a:gsLst>
              <a:gs pos="56000">
                <a:schemeClr val="accent1"/>
              </a:gs>
              <a:gs pos="100000">
                <a:schemeClr val="accent1">
                  <a:lumMod val="60000"/>
                  <a:lumOff val="40000"/>
                </a:schemeClr>
              </a:gs>
            </a:gsLst>
            <a:lin ang="0" scaled="1"/>
            <a:tileRect/>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zh-CN" altLang="en-US" sz="2000" kern="0" dirty="0">
              <a:solidFill>
                <a:srgbClr val="FFFFFF"/>
              </a:solidFill>
              <a:latin typeface="微软雅黑" pitchFamily="34" charset="-122"/>
              <a:ea typeface="微软雅黑" pitchFamily="34" charset="-122"/>
              <a:sym typeface=""/>
            </a:endParaRPr>
          </a:p>
        </p:txBody>
      </p:sp>
      <p:grpSp>
        <p:nvGrpSpPr>
          <p:cNvPr id="10" name="组合 9">
            <a:extLst>
              <a:ext uri="{FF2B5EF4-FFF2-40B4-BE49-F238E27FC236}">
                <a16:creationId xmlns:a16="http://schemas.microsoft.com/office/drawing/2014/main" id="{BA295C45-73AF-41E3-902B-11723E5302A0}"/>
              </a:ext>
            </a:extLst>
          </p:cNvPr>
          <p:cNvGrpSpPr/>
          <p:nvPr/>
        </p:nvGrpSpPr>
        <p:grpSpPr>
          <a:xfrm>
            <a:off x="0" y="83920"/>
            <a:ext cx="479291" cy="648455"/>
            <a:chOff x="0" y="7719"/>
            <a:chExt cx="359468" cy="648455"/>
          </a:xfrm>
        </p:grpSpPr>
        <p:sp>
          <p:nvSpPr>
            <p:cNvPr id="11" name="任意多边形: 形状 10">
              <a:extLst>
                <a:ext uri="{FF2B5EF4-FFF2-40B4-BE49-F238E27FC236}">
                  <a16:creationId xmlns:a16="http://schemas.microsoft.com/office/drawing/2014/main" id="{0F65869C-792C-4168-AFBF-A3E1D085281D}"/>
                </a:ext>
              </a:extLst>
            </p:cNvPr>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a:extLst>
                <a:ext uri="{FF2B5EF4-FFF2-40B4-BE49-F238E27FC236}">
                  <a16:creationId xmlns:a16="http://schemas.microsoft.com/office/drawing/2014/main" id="{169B98D5-8265-412F-8EB8-4CD81675BAE0}"/>
                </a:ext>
              </a:extLst>
            </p:cNvPr>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13" name="文本占位符 12">
            <a:extLst>
              <a:ext uri="{FF2B5EF4-FFF2-40B4-BE49-F238E27FC236}">
                <a16:creationId xmlns:a16="http://schemas.microsoft.com/office/drawing/2014/main" id="{22ECC4FE-E319-4B99-828B-E3F9C00C2535}"/>
              </a:ext>
            </a:extLst>
          </p:cNvPr>
          <p:cNvSpPr>
            <a:spLocks noGrp="1"/>
          </p:cNvSpPr>
          <p:nvPr>
            <p:ph type="body" sz="quarter" idx="10"/>
          </p:nvPr>
        </p:nvSpPr>
        <p:spPr>
          <a:xfrm>
            <a:off x="575734" y="189989"/>
            <a:ext cx="11040533" cy="440774"/>
          </a:xfrm>
          <a:prstGeom prst="rect">
            <a:avLst/>
          </a:prstGeom>
          <a:noFill/>
        </p:spPr>
        <p:txBody>
          <a:bodyPr rot="0" spcFirstLastPara="0" vertOverflow="overflow" horzOverflow="overflow" vert="horz" wrap="square" lIns="180000" tIns="0" rIns="0" bIns="0" numCol="1" spcCol="0" rtlCol="0" fromWordArt="0" anchor="ctr" anchorCtr="0" forceAA="0" compatLnSpc="1">
            <a:prstTxWarp prst="textNoShape">
              <a:avLst/>
            </a:prstTxWarp>
            <a:noAutofit/>
          </a:bodyPr>
          <a:lstStyle>
            <a:lvl1pPr marL="0" indent="0">
              <a:lnSpc>
                <a:spcPct val="100000"/>
              </a:lnSpc>
              <a:buFontTx/>
              <a:buNone/>
              <a:defRPr lang="zh-CN" altLang="en-US" sz="2800" b="1" kern="1200" dirty="0">
                <a:solidFill>
                  <a:schemeClr val="bg1"/>
                </a:solidFill>
                <a:ea typeface="微软雅黑" panose="020B0503020204020204" pitchFamily="34" charset="-122"/>
              </a:defRPr>
            </a:lvl1pPr>
          </a:lstStyle>
          <a:p>
            <a:pPr lvl="0">
              <a:spcBef>
                <a:spcPct val="0"/>
              </a:spcBef>
              <a:buClr>
                <a:schemeClr val="bg1"/>
              </a:buClr>
              <a:buSzPct val="40000"/>
            </a:pPr>
            <a:r>
              <a:rPr lang="zh-CN" altLang="en-US"/>
              <a:t>单击此处编辑母版文本样式</a:t>
            </a:r>
          </a:p>
        </p:txBody>
      </p:sp>
      <p:sp>
        <p:nvSpPr>
          <p:cNvPr id="7" name="内容占位符 6">
            <a:extLst>
              <a:ext uri="{FF2B5EF4-FFF2-40B4-BE49-F238E27FC236}">
                <a16:creationId xmlns:a16="http://schemas.microsoft.com/office/drawing/2014/main" id="{091F53CB-A772-2B03-E1D9-E1EE3AB8A74C}"/>
              </a:ext>
            </a:extLst>
          </p:cNvPr>
          <p:cNvSpPr>
            <a:spLocks noGrp="1"/>
          </p:cNvSpPr>
          <p:nvPr>
            <p:ph sz="quarter" idx="11"/>
          </p:nvPr>
        </p:nvSpPr>
        <p:spPr>
          <a:xfrm>
            <a:off x="479291" y="914400"/>
            <a:ext cx="5523702" cy="5441953"/>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20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0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9" name="灯片编号占位符 15">
            <a:extLst>
              <a:ext uri="{FF2B5EF4-FFF2-40B4-BE49-F238E27FC236}">
                <a16:creationId xmlns:a16="http://schemas.microsoft.com/office/drawing/2014/main" id="{A58069E8-BA29-4224-9A43-86A987021ECF}"/>
              </a:ext>
            </a:extLst>
          </p:cNvPr>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ctr">
              <a:defRPr lang="zh-CN" altLang="en-US" sz="1000" i="0" u="none" strike="noStrike" cap="none" normalizeH="0" baseline="0" smtClean="0">
                <a:ln>
                  <a:noFill/>
                </a:ln>
                <a:solidFill>
                  <a:schemeClr val="bg1"/>
                </a:solidFill>
                <a:effectLst/>
                <a:latin typeface="Arial" panose="020B0604020202020204" pitchFamily="34" charset="0"/>
                <a:ea typeface="微软雅黑" panose="020B0503020204020204"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a:t>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15" name="Footer Placeholder 4"/>
          <p:cNvSpPr txBox="1">
            <a:spLocks/>
          </p:cNvSpPr>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p>
        </p:txBody>
      </p:sp>
      <p:sp>
        <p:nvSpPr>
          <p:cNvPr id="16" name="平行四边形 15">
            <a:extLst>
              <a:ext uri="{FF2B5EF4-FFF2-40B4-BE49-F238E27FC236}">
                <a16:creationId xmlns:a16="http://schemas.microsoft.com/office/drawing/2014/main" id="{CF070881-46C6-4933-90A8-CFF40A0FBF12}"/>
              </a:ext>
            </a:extLst>
          </p:cNvPr>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a:extLst>
              <a:ext uri="{FF2B5EF4-FFF2-40B4-BE49-F238E27FC236}">
                <a16:creationId xmlns:a16="http://schemas.microsoft.com/office/drawing/2014/main" id="{B1201DA1-814D-477D-93C1-4CE97B76CA07}"/>
              </a:ext>
            </a:extLst>
          </p:cNvPr>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内容占位符 6">
            <a:extLst>
              <a:ext uri="{FF2B5EF4-FFF2-40B4-BE49-F238E27FC236}">
                <a16:creationId xmlns:a16="http://schemas.microsoft.com/office/drawing/2014/main" id="{091F53CB-A772-2B03-E1D9-E1EE3AB8A74C}"/>
              </a:ext>
            </a:extLst>
          </p:cNvPr>
          <p:cNvSpPr>
            <a:spLocks noGrp="1"/>
          </p:cNvSpPr>
          <p:nvPr>
            <p:ph sz="quarter" idx="14"/>
          </p:nvPr>
        </p:nvSpPr>
        <p:spPr>
          <a:xfrm>
            <a:off x="6255167" y="914400"/>
            <a:ext cx="5523702" cy="5441953"/>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20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0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Tree>
    <p:extLst>
      <p:ext uri="{BB962C8B-B14F-4D97-AF65-F5344CB8AC3E}">
        <p14:creationId xmlns:p14="http://schemas.microsoft.com/office/powerpoint/2010/main" val="1424700909"/>
      </p:ext>
    </p:extLst>
  </p:cSld>
  <p:clrMapOvr>
    <a:masterClrMapping/>
  </p:clrMapOvr>
  <p:extLst>
    <p:ext uri="{DCECCB84-F9BA-43D5-87BE-67443E8EF086}">
      <p15:sldGuideLst xmlns:p15="http://schemas.microsoft.com/office/powerpoint/2012/main">
        <p15:guide id="1" pos="272">
          <p15:clr>
            <a:srgbClr val="FBAE40"/>
          </p15:clr>
        </p15:guide>
        <p15:guide id="2" pos="548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_标题和内容">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C6FA940-B835-F2D7-452C-4967C4958DCA}"/>
              </a:ext>
            </a:extLst>
          </p:cNvPr>
          <p:cNvSpPr>
            <a:spLocks/>
          </p:cNvSpPr>
          <p:nvPr/>
        </p:nvSpPr>
        <p:spPr>
          <a:xfrm>
            <a:off x="-9596" y="0"/>
            <a:ext cx="12211189" cy="6858000"/>
          </a:xfrm>
          <a:prstGeom prst="rect">
            <a:avLst/>
          </a:prstGeom>
          <a:gradFill>
            <a:gsLst>
              <a:gs pos="54000">
                <a:srgbClr val="D7EFF5"/>
              </a:gs>
              <a:gs pos="100000">
                <a:schemeClr val="accent1">
                  <a:alpha val="5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800">
              <a:solidFill>
                <a:prstClr val="white"/>
              </a:solidFill>
              <a:cs typeface="+mn-ea"/>
              <a:sym typeface="+mn-lt"/>
            </a:endParaRPr>
          </a:p>
        </p:txBody>
      </p:sp>
      <p:sp>
        <p:nvSpPr>
          <p:cNvPr id="5" name="矩形: 圆角 4">
            <a:extLst>
              <a:ext uri="{FF2B5EF4-FFF2-40B4-BE49-F238E27FC236}">
                <a16:creationId xmlns:a16="http://schemas.microsoft.com/office/drawing/2014/main" id="{6E697C5D-6C8F-4D46-9330-2B940934CFC6}"/>
              </a:ext>
            </a:extLst>
          </p:cNvPr>
          <p:cNvSpPr>
            <a:spLocks/>
          </p:cNvSpPr>
          <p:nvPr/>
        </p:nvSpPr>
        <p:spPr>
          <a:xfrm>
            <a:off x="575734" y="134952"/>
            <a:ext cx="11040533" cy="550848"/>
          </a:xfrm>
          <a:prstGeom prst="roundRect">
            <a:avLst>
              <a:gd name="adj" fmla="val 16673"/>
            </a:avLst>
          </a:prstGeom>
          <a:gradFill flip="none" rotWithShape="1">
            <a:gsLst>
              <a:gs pos="56000">
                <a:schemeClr val="accent1"/>
              </a:gs>
              <a:gs pos="100000">
                <a:schemeClr val="accent1">
                  <a:lumMod val="60000"/>
                  <a:lumOff val="40000"/>
                </a:schemeClr>
              </a:gs>
            </a:gsLst>
            <a:lin ang="0" scaled="1"/>
            <a:tileRect/>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zh-CN" altLang="en-US" sz="2000" kern="0" dirty="0">
              <a:solidFill>
                <a:srgbClr val="FFFFFF"/>
              </a:solidFill>
              <a:latin typeface="微软雅黑" pitchFamily="34" charset="-122"/>
              <a:ea typeface="微软雅黑" pitchFamily="34" charset="-122"/>
              <a:sym typeface=""/>
            </a:endParaRPr>
          </a:p>
        </p:txBody>
      </p:sp>
      <p:grpSp>
        <p:nvGrpSpPr>
          <p:cNvPr id="10" name="组合 9">
            <a:extLst>
              <a:ext uri="{FF2B5EF4-FFF2-40B4-BE49-F238E27FC236}">
                <a16:creationId xmlns:a16="http://schemas.microsoft.com/office/drawing/2014/main" id="{BA295C45-73AF-41E3-902B-11723E5302A0}"/>
              </a:ext>
            </a:extLst>
          </p:cNvPr>
          <p:cNvGrpSpPr/>
          <p:nvPr/>
        </p:nvGrpSpPr>
        <p:grpSpPr>
          <a:xfrm>
            <a:off x="0" y="83920"/>
            <a:ext cx="479291" cy="648455"/>
            <a:chOff x="0" y="7719"/>
            <a:chExt cx="359468" cy="648455"/>
          </a:xfrm>
        </p:grpSpPr>
        <p:sp>
          <p:nvSpPr>
            <p:cNvPr id="11" name="任意多边形: 形状 10">
              <a:extLst>
                <a:ext uri="{FF2B5EF4-FFF2-40B4-BE49-F238E27FC236}">
                  <a16:creationId xmlns:a16="http://schemas.microsoft.com/office/drawing/2014/main" id="{0F65869C-792C-4168-AFBF-A3E1D085281D}"/>
                </a:ext>
              </a:extLst>
            </p:cNvPr>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a:extLst>
                <a:ext uri="{FF2B5EF4-FFF2-40B4-BE49-F238E27FC236}">
                  <a16:creationId xmlns:a16="http://schemas.microsoft.com/office/drawing/2014/main" id="{169B98D5-8265-412F-8EB8-4CD81675BAE0}"/>
                </a:ext>
              </a:extLst>
            </p:cNvPr>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13" name="文本占位符 12">
            <a:extLst>
              <a:ext uri="{FF2B5EF4-FFF2-40B4-BE49-F238E27FC236}">
                <a16:creationId xmlns:a16="http://schemas.microsoft.com/office/drawing/2014/main" id="{22ECC4FE-E319-4B99-828B-E3F9C00C2535}"/>
              </a:ext>
            </a:extLst>
          </p:cNvPr>
          <p:cNvSpPr>
            <a:spLocks noGrp="1"/>
          </p:cNvSpPr>
          <p:nvPr>
            <p:ph type="body" sz="quarter" idx="10"/>
          </p:nvPr>
        </p:nvSpPr>
        <p:spPr>
          <a:xfrm>
            <a:off x="575734" y="189989"/>
            <a:ext cx="11040533" cy="440774"/>
          </a:xfrm>
          <a:prstGeom prst="rect">
            <a:avLst/>
          </a:prstGeom>
          <a:noFill/>
        </p:spPr>
        <p:txBody>
          <a:bodyPr rot="0" spcFirstLastPara="0" vertOverflow="overflow" horzOverflow="overflow" vert="horz" wrap="square" lIns="180000" tIns="0" rIns="0" bIns="0" numCol="1" spcCol="0" rtlCol="0" fromWordArt="0" anchor="ctr" anchorCtr="0" forceAA="0" compatLnSpc="1">
            <a:prstTxWarp prst="textNoShape">
              <a:avLst/>
            </a:prstTxWarp>
            <a:noAutofit/>
          </a:bodyPr>
          <a:lstStyle>
            <a:lvl1pPr marL="0" indent="0">
              <a:lnSpc>
                <a:spcPct val="100000"/>
              </a:lnSpc>
              <a:buFontTx/>
              <a:buNone/>
              <a:defRPr lang="zh-CN" altLang="en-US" sz="2800" b="1" kern="1200" dirty="0">
                <a:solidFill>
                  <a:schemeClr val="bg1"/>
                </a:solidFill>
                <a:ea typeface="微软雅黑" panose="020B0503020204020204" pitchFamily="34" charset="-122"/>
              </a:defRPr>
            </a:lvl1pPr>
          </a:lstStyle>
          <a:p>
            <a:pPr lvl="0">
              <a:spcBef>
                <a:spcPct val="0"/>
              </a:spcBef>
              <a:buClr>
                <a:schemeClr val="bg1"/>
              </a:buClr>
              <a:buSzPct val="40000"/>
            </a:pPr>
            <a:r>
              <a:rPr lang="zh-CN" altLang="en-US"/>
              <a:t>单击此处编辑母版文本样式</a:t>
            </a:r>
          </a:p>
        </p:txBody>
      </p:sp>
      <p:sp>
        <p:nvSpPr>
          <p:cNvPr id="16" name="灯片编号占位符 15">
            <a:extLst>
              <a:ext uri="{FF2B5EF4-FFF2-40B4-BE49-F238E27FC236}">
                <a16:creationId xmlns:a16="http://schemas.microsoft.com/office/drawing/2014/main" id="{A58069E8-BA29-4224-9A43-86A987021ECF}"/>
              </a:ext>
            </a:extLst>
          </p:cNvPr>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ctr">
              <a:defRPr lang="zh-CN" altLang="en-US" sz="1000" i="0" u="none" strike="noStrike" cap="none" normalizeH="0" baseline="0" smtClean="0">
                <a:ln>
                  <a:noFill/>
                </a:ln>
                <a:solidFill>
                  <a:schemeClr val="bg1"/>
                </a:solidFill>
                <a:effectLst/>
                <a:latin typeface="Arial" panose="020B0604020202020204" pitchFamily="34" charset="0"/>
                <a:ea typeface="微软雅黑" panose="020B0503020204020204"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a:t>
            </a:fld>
            <a:endParaRPr lang="en-US" dirty="0"/>
          </a:p>
        </p:txBody>
      </p:sp>
    </p:spTree>
    <p:extLst>
      <p:ext uri="{BB962C8B-B14F-4D97-AF65-F5344CB8AC3E}">
        <p14:creationId xmlns:p14="http://schemas.microsoft.com/office/powerpoint/2010/main" val="3550609018"/>
      </p:ext>
    </p:extLst>
  </p:cSld>
  <p:clrMapOvr>
    <a:masterClrMapping/>
  </p:clrMapOvr>
  <p:extLst>
    <p:ext uri="{DCECCB84-F9BA-43D5-87BE-67443E8EF086}">
      <p15:sldGuideLst xmlns:p15="http://schemas.microsoft.com/office/powerpoint/2012/main">
        <p15:guide id="1" pos="272">
          <p15:clr>
            <a:srgbClr val="FBAE40"/>
          </p15:clr>
        </p15:guide>
        <p15:guide id="2" pos="548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DBBF8CFD-8979-6B41-923E-479EE9D31AF0}"/>
              </a:ext>
            </a:extLst>
          </p:cNvPr>
          <p:cNvSpPr>
            <a:spLocks noGrp="1"/>
          </p:cNvSpPr>
          <p:nvPr>
            <p:ph idx="1"/>
          </p:nvPr>
        </p:nvSpPr>
        <p:spPr>
          <a:xfrm>
            <a:off x="146516" y="941696"/>
            <a:ext cx="11901001" cy="5360408"/>
          </a:xfrm>
          <a:prstGeom prst="rect">
            <a:avLst/>
          </a:prstGeom>
        </p:spPr>
        <p:txBody>
          <a:bodyPr/>
          <a:lstStyle>
            <a:lvl1pPr marL="273050" indent="-273050">
              <a:lnSpc>
                <a:spcPct val="120000"/>
              </a:lnSpc>
              <a:spcBef>
                <a:spcPts val="600"/>
              </a:spcBef>
              <a:buSzPct val="80000"/>
              <a:buFontTx/>
              <a:buBlip>
                <a:blip r:embed="rId2"/>
              </a:buBlip>
              <a:defRPr lang="zh-CN" altLang="en-US" sz="2800" b="1" kern="1200" dirty="0">
                <a:solidFill>
                  <a:schemeClr val="tx2">
                    <a:lumMod val="75000"/>
                  </a:schemeClr>
                </a:solidFill>
                <a:latin typeface="微软雅黑" panose="020B0503020204020204" pitchFamily="34" charset="-122"/>
                <a:ea typeface="微软雅黑" panose="020B0503020204020204" pitchFamily="34" charset="-122"/>
                <a:cs typeface="+mn-cs"/>
              </a:defRPr>
            </a:lvl1pPr>
            <a:lvl2pPr marL="627063" indent="-315913">
              <a:lnSpc>
                <a:spcPct val="120000"/>
              </a:lnSpc>
              <a:spcBef>
                <a:spcPts val="600"/>
              </a:spcBef>
              <a:buSzPct val="80000"/>
              <a:buFont typeface="Wingdings" panose="05000000000000000000" pitchFamily="2" charset="2"/>
              <a:buChar char="n"/>
              <a:defRPr kumimoji="1" lang="en-US" altLang="zh-CN" sz="2400" b="1" kern="1200" dirty="0" smtClean="0">
                <a:solidFill>
                  <a:schemeClr val="tx1">
                    <a:lumMod val="75000"/>
                    <a:lumOff val="25000"/>
                  </a:schemeClr>
                </a:solidFill>
                <a:latin typeface="微软雅黑" panose="020B0503020204020204" pitchFamily="34" charset="-122"/>
                <a:ea typeface="微软雅黑" panose="020B0503020204020204" pitchFamily="34" charset="-122"/>
                <a:cs typeface="+mn-cs"/>
              </a:defRPr>
            </a:lvl2pPr>
            <a:lvl3pPr marL="900113" indent="-228600">
              <a:lnSpc>
                <a:spcPct val="120000"/>
              </a:lnSpc>
              <a:spcBef>
                <a:spcPts val="600"/>
              </a:spcBef>
              <a:buSzPct val="80000"/>
              <a:buFontTx/>
              <a:buBlip>
                <a:blip r:embed="rId3"/>
              </a:buBlip>
              <a:defRPr b="1">
                <a:solidFill>
                  <a:schemeClr val="tx2">
                    <a:lumMod val="75000"/>
                  </a:schemeClr>
                </a:solidFill>
                <a:latin typeface="微软雅黑" panose="020B0503020204020204" pitchFamily="34" charset="-122"/>
                <a:ea typeface="微软雅黑" panose="020B0503020204020204" pitchFamily="34" charset="-122"/>
              </a:defRPr>
            </a:lvl3pPr>
            <a:lvl4pPr marL="1160463" indent="-228600">
              <a:lnSpc>
                <a:spcPct val="120000"/>
              </a:lnSpc>
              <a:spcBef>
                <a:spcPts val="600"/>
              </a:spcBef>
              <a:buSzPct val="80000"/>
              <a:buFont typeface="Wingdings" panose="05000000000000000000" pitchFamily="2" charset="2"/>
              <a:buChar char="ü"/>
              <a:defRPr sz="2000">
                <a:solidFill>
                  <a:schemeClr val="tx1"/>
                </a:solidFill>
                <a:latin typeface="微软雅黑" panose="020B0503020204020204" pitchFamily="34" charset="-122"/>
                <a:ea typeface="微软雅黑" panose="020B0503020204020204" pitchFamily="34" charset="-122"/>
              </a:defRPr>
            </a:lvl4pPr>
            <a:lvl5pPr marL="1404000" indent="-228600">
              <a:lnSpc>
                <a:spcPct val="120000"/>
              </a:lnSpc>
              <a:spcBef>
                <a:spcPts val="600"/>
              </a:spcBef>
              <a:buFont typeface="Wingdings" panose="05000000000000000000" pitchFamily="2" charset="2"/>
              <a:buChar char="Ø"/>
              <a:defRPr sz="2000">
                <a:solidFill>
                  <a:schemeClr val="tx2">
                    <a:lumMod val="75000"/>
                  </a:schemeClr>
                </a:solidFill>
                <a:latin typeface="微软雅黑" panose="020B0503020204020204" pitchFamily="34" charset="-122"/>
                <a:ea typeface="微软雅黑" panose="020B0503020204020204" pitchFamily="34" charset="-122"/>
              </a:defRPr>
            </a:lvl5pPr>
          </a:lstStyle>
          <a:p>
            <a:r>
              <a:rPr kumimoji="1" lang="zh-CN" altLang="en-US" dirty="0"/>
              <a:t>编辑母版文本样式</a:t>
            </a:r>
            <a:endParaRPr kumimoji="1" lang="en-US" altLang="zh-CN" dirty="0"/>
          </a:p>
          <a:p>
            <a:pPr lvl="1"/>
            <a:r>
              <a:rPr kumimoji="1" lang="zh-CN" altLang="en-US" dirty="0"/>
              <a:t>第二级</a:t>
            </a:r>
            <a:endParaRPr kumimoji="1" lang="en-US" altLang="zh-CN" dirty="0"/>
          </a:p>
          <a:p>
            <a:pPr lvl="2"/>
            <a:r>
              <a:rPr kumimoji="1" lang="zh-CN" altLang="en-US" dirty="0"/>
              <a:t>第三级</a:t>
            </a:r>
            <a:endParaRPr kumimoji="1" lang="en-US" altLang="zh-CN" dirty="0"/>
          </a:p>
          <a:p>
            <a:pPr lvl="3"/>
            <a:r>
              <a:rPr kumimoji="1" lang="zh-CN" altLang="en-US" dirty="0"/>
              <a:t>第四级 </a:t>
            </a:r>
            <a:endParaRPr kumimoji="1" lang="en-US" altLang="zh-CN" dirty="0"/>
          </a:p>
          <a:p>
            <a:pPr lvl="4"/>
            <a:r>
              <a:rPr kumimoji="1" lang="zh-CN" altLang="en-US" dirty="0"/>
              <a:t>第五级</a:t>
            </a:r>
          </a:p>
        </p:txBody>
      </p:sp>
      <p:sp>
        <p:nvSpPr>
          <p:cNvPr id="2" name="标题 1">
            <a:extLst>
              <a:ext uri="{FF2B5EF4-FFF2-40B4-BE49-F238E27FC236}">
                <a16:creationId xmlns:a16="http://schemas.microsoft.com/office/drawing/2014/main" id="{BFD7C491-4DB4-9F49-9AEA-FF0EDF6B688C}"/>
              </a:ext>
            </a:extLst>
          </p:cNvPr>
          <p:cNvSpPr>
            <a:spLocks noGrp="1"/>
          </p:cNvSpPr>
          <p:nvPr>
            <p:ph type="title"/>
          </p:nvPr>
        </p:nvSpPr>
        <p:spPr>
          <a:xfrm>
            <a:off x="195066" y="136525"/>
            <a:ext cx="9672834" cy="614913"/>
          </a:xfrm>
        </p:spPr>
        <p:txBody>
          <a:bodyPr/>
          <a:lstStyle>
            <a:lvl1pPr>
              <a:defRPr sz="3600"/>
            </a:lvl1pPr>
          </a:lstStyle>
          <a:p>
            <a:r>
              <a:rPr kumimoji="1" lang="zh-CN" altLang="en-US" dirty="0"/>
              <a:t>单击此处编辑母版标题样式</a:t>
            </a:r>
          </a:p>
        </p:txBody>
      </p:sp>
      <p:sp>
        <p:nvSpPr>
          <p:cNvPr id="4" name="日期占位符 2">
            <a:extLst>
              <a:ext uri="{FF2B5EF4-FFF2-40B4-BE49-F238E27FC236}">
                <a16:creationId xmlns:a16="http://schemas.microsoft.com/office/drawing/2014/main" id="{289AF1B1-F8AF-9F4A-BB55-62C4D4F4B2A7}"/>
              </a:ext>
            </a:extLst>
          </p:cNvPr>
          <p:cNvSpPr>
            <a:spLocks noGrp="1"/>
          </p:cNvSpPr>
          <p:nvPr>
            <p:ph type="dt" sz="half" idx="10"/>
          </p:nvPr>
        </p:nvSpPr>
        <p:spPr>
          <a:xfrm>
            <a:off x="838200" y="6356350"/>
            <a:ext cx="2743200" cy="365125"/>
          </a:xfrm>
        </p:spPr>
        <p:txBody>
          <a:bodyPr/>
          <a:lstStyle/>
          <a:p>
            <a:endParaRPr kumimoji="1" lang="zh-CN" altLang="en-US"/>
          </a:p>
        </p:txBody>
      </p:sp>
      <p:sp>
        <p:nvSpPr>
          <p:cNvPr id="5" name="页脚占位符 3">
            <a:extLst>
              <a:ext uri="{FF2B5EF4-FFF2-40B4-BE49-F238E27FC236}">
                <a16:creationId xmlns:a16="http://schemas.microsoft.com/office/drawing/2014/main" id="{FB2C05E7-C61D-7A4D-AEF8-4EC2E287766A}"/>
              </a:ext>
            </a:extLst>
          </p:cNvPr>
          <p:cNvSpPr>
            <a:spLocks noGrp="1"/>
          </p:cNvSpPr>
          <p:nvPr>
            <p:ph type="ftr" sz="quarter" idx="11"/>
          </p:nvPr>
        </p:nvSpPr>
        <p:spPr>
          <a:xfrm>
            <a:off x="4038600" y="6356350"/>
            <a:ext cx="4114800" cy="365125"/>
          </a:xfrm>
        </p:spPr>
        <p:txBody>
          <a:bodyPr/>
          <a:lstStyle/>
          <a:p>
            <a:endParaRPr kumimoji="1" lang="zh-CN" altLang="en-US" dirty="0"/>
          </a:p>
        </p:txBody>
      </p:sp>
      <p:sp>
        <p:nvSpPr>
          <p:cNvPr id="7" name="矩形: 圆角 22">
            <a:extLst>
              <a:ext uri="{FF2B5EF4-FFF2-40B4-BE49-F238E27FC236}">
                <a16:creationId xmlns:a16="http://schemas.microsoft.com/office/drawing/2014/main" id="{2353B46D-92D7-43F6-B39F-D17490099C0E}"/>
              </a:ext>
            </a:extLst>
          </p:cNvPr>
          <p:cNvSpPr/>
          <p:nvPr userDrawn="1"/>
        </p:nvSpPr>
        <p:spPr>
          <a:xfrm>
            <a:off x="11556957" y="6292872"/>
            <a:ext cx="455007" cy="455007"/>
          </a:xfrm>
          <a:prstGeom prst="roundRect">
            <a:avLst/>
          </a:prstGeom>
          <a:solidFill>
            <a:schemeClr val="accent1">
              <a:lumMod val="60000"/>
              <a:lumOff val="40000"/>
            </a:schemeClr>
          </a:solidFill>
          <a:ln>
            <a:noFill/>
          </a:ln>
          <a:effectLst>
            <a:outerShdw blurRad="57785" dist="33020" dir="318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2587977E-2C10-420F-BE86-C0F891FE5212}" type="slidenum">
              <a:rPr lang="zh-CN" altLang="en-US" sz="1200" b="1" smtClean="0">
                <a:latin typeface="微软雅黑" panose="020B0503020204020204" pitchFamily="34" charset="-122"/>
                <a:ea typeface="微软雅黑" panose="020B0503020204020204" pitchFamily="34" charset="-122"/>
              </a:rPr>
              <a:pPr/>
              <a:t>‹#›</a:t>
            </a:fld>
            <a:endParaRPr lang="zh-CN" altLang="en-US" b="1" dirty="0">
              <a:latin typeface="微软雅黑" panose="020B0503020204020204" pitchFamily="34" charset="-122"/>
              <a:ea typeface="微软雅黑" panose="020B0503020204020204" pitchFamily="34" charset="-122"/>
            </a:endParaRPr>
          </a:p>
        </p:txBody>
      </p:sp>
      <p:sp>
        <p:nvSpPr>
          <p:cNvPr id="10" name="平行四边形 9">
            <a:extLst>
              <a:ext uri="{FF2B5EF4-FFF2-40B4-BE49-F238E27FC236}">
                <a16:creationId xmlns:a16="http://schemas.microsoft.com/office/drawing/2014/main" id="{CF070881-46C6-4933-90A8-CFF40A0FBF12}"/>
              </a:ext>
            </a:extLst>
          </p:cNvPr>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a:extLst>
              <a:ext uri="{FF2B5EF4-FFF2-40B4-BE49-F238E27FC236}">
                <a16:creationId xmlns:a16="http://schemas.microsoft.com/office/drawing/2014/main" id="{B1201DA1-814D-477D-93C1-4CE97B76CA07}"/>
              </a:ext>
            </a:extLst>
          </p:cNvPr>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19257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BA295C45-73AF-41E3-902B-11723E5302A0}"/>
              </a:ext>
            </a:extLst>
          </p:cNvPr>
          <p:cNvGrpSpPr/>
          <p:nvPr userDrawn="1"/>
        </p:nvGrpSpPr>
        <p:grpSpPr>
          <a:xfrm>
            <a:off x="0" y="83920"/>
            <a:ext cx="479291" cy="648455"/>
            <a:chOff x="0" y="7719"/>
            <a:chExt cx="359468" cy="648455"/>
          </a:xfrm>
        </p:grpSpPr>
        <p:sp>
          <p:nvSpPr>
            <p:cNvPr id="11" name="任意多边形: 形状 10">
              <a:extLst>
                <a:ext uri="{FF2B5EF4-FFF2-40B4-BE49-F238E27FC236}">
                  <a16:creationId xmlns:a16="http://schemas.microsoft.com/office/drawing/2014/main" id="{0F65869C-792C-4168-AFBF-A3E1D085281D}"/>
                </a:ext>
              </a:extLst>
            </p:cNvPr>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a:extLst>
                <a:ext uri="{FF2B5EF4-FFF2-40B4-BE49-F238E27FC236}">
                  <a16:creationId xmlns:a16="http://schemas.microsoft.com/office/drawing/2014/main" id="{169B98D5-8265-412F-8EB8-4CD81675BAE0}"/>
                </a:ext>
              </a:extLst>
            </p:cNvPr>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7" name="内容占位符 6">
            <a:extLst>
              <a:ext uri="{FF2B5EF4-FFF2-40B4-BE49-F238E27FC236}">
                <a16:creationId xmlns:a16="http://schemas.microsoft.com/office/drawing/2014/main" id="{091F53CB-A772-2B03-E1D9-E1EE3AB8A74C}"/>
              </a:ext>
            </a:extLst>
          </p:cNvPr>
          <p:cNvSpPr>
            <a:spLocks noGrp="1"/>
          </p:cNvSpPr>
          <p:nvPr>
            <p:ph sz="quarter" idx="11"/>
          </p:nvPr>
        </p:nvSpPr>
        <p:spPr>
          <a:xfrm>
            <a:off x="479291" y="993589"/>
            <a:ext cx="11136976" cy="5362764"/>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p"/>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18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4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9" name="灯片编号占位符 15">
            <a:extLst>
              <a:ext uri="{FF2B5EF4-FFF2-40B4-BE49-F238E27FC236}">
                <a16:creationId xmlns:a16="http://schemas.microsoft.com/office/drawing/2014/main" id="{A58069E8-BA29-4224-9A43-86A987021ECF}"/>
              </a:ext>
            </a:extLst>
          </p:cNvPr>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ctr">
              <a:defRPr lang="zh-CN" altLang="en-US" sz="1000" i="0" u="none" strike="noStrike" cap="none" normalizeH="0" baseline="0" smtClean="0">
                <a:ln>
                  <a:noFill/>
                </a:ln>
                <a:solidFill>
                  <a:schemeClr val="bg1"/>
                </a:solidFill>
                <a:effectLst/>
                <a:latin typeface="Arial" panose="020B0604020202020204" pitchFamily="34" charset="0"/>
                <a:ea typeface="微软雅黑" panose="020B0503020204020204"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a:t>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15" name="Footer Placeholder 4"/>
          <p:cNvSpPr txBox="1">
            <a:spLocks/>
          </p:cNvSpPr>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p>
        </p:txBody>
      </p:sp>
      <p:grpSp>
        <p:nvGrpSpPr>
          <p:cNvPr id="19" name="组合 18">
            <a:extLst>
              <a:ext uri="{FF2B5EF4-FFF2-40B4-BE49-F238E27FC236}">
                <a16:creationId xmlns:a16="http://schemas.microsoft.com/office/drawing/2014/main" id="{9424742F-4410-404E-9E2C-97E73AE594D7}"/>
              </a:ext>
            </a:extLst>
          </p:cNvPr>
          <p:cNvGrpSpPr/>
          <p:nvPr/>
        </p:nvGrpSpPr>
        <p:grpSpPr>
          <a:xfrm>
            <a:off x="644126" y="141402"/>
            <a:ext cx="9910991" cy="590973"/>
            <a:chOff x="644126" y="141402"/>
            <a:chExt cx="9910991" cy="590973"/>
          </a:xfrm>
        </p:grpSpPr>
        <p:sp>
          <p:nvSpPr>
            <p:cNvPr id="20" name="任意多边形: 形状 19">
              <a:extLst>
                <a:ext uri="{FF2B5EF4-FFF2-40B4-BE49-F238E27FC236}">
                  <a16:creationId xmlns:a16="http://schemas.microsoft.com/office/drawing/2014/main" id="{F0CEF1C4-BEA4-40CD-B374-86290D3BAB24}"/>
                </a:ext>
              </a:extLst>
            </p:cNvPr>
            <p:cNvSpPr/>
            <p:nvPr/>
          </p:nvSpPr>
          <p:spPr>
            <a:xfrm>
              <a:off x="644126"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0 w 2914143"/>
                <a:gd name="connsiteY5"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4143" h="590973">
                  <a:moveTo>
                    <a:pt x="0" y="0"/>
                  </a:moveTo>
                  <a:lnTo>
                    <a:pt x="2618657" y="0"/>
                  </a:lnTo>
                  <a:lnTo>
                    <a:pt x="2914143" y="295487"/>
                  </a:lnTo>
                  <a:lnTo>
                    <a:pt x="2618657" y="590973"/>
                  </a:lnTo>
                  <a:lnTo>
                    <a:pt x="0" y="590973"/>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2682" tIns="61341" rIns="178414" bIns="61341" numCol="1" spcCol="1270" anchor="ctr" anchorCtr="0">
              <a:noAutofit/>
            </a:bodyPr>
            <a:lstStyle/>
            <a:p>
              <a:pPr marL="0" lvl="0" indent="0" algn="ctr" defTabSz="1022350">
                <a:lnSpc>
                  <a:spcPct val="90000"/>
                </a:lnSpc>
                <a:spcBef>
                  <a:spcPct val="0"/>
                </a:spcBef>
                <a:spcAft>
                  <a:spcPct val="35000"/>
                </a:spcAft>
                <a:buNone/>
              </a:pPr>
              <a:endParaRPr lang="zh-CN" altLang="en-US" sz="2300" b="0" kern="1200" dirty="0"/>
            </a:p>
          </p:txBody>
        </p:sp>
        <p:sp>
          <p:nvSpPr>
            <p:cNvPr id="21" name="任意多边形: 形状 20">
              <a:extLst>
                <a:ext uri="{FF2B5EF4-FFF2-40B4-BE49-F238E27FC236}">
                  <a16:creationId xmlns:a16="http://schemas.microsoft.com/office/drawing/2014/main" id="{5DD762A4-47C7-4FE9-AA54-78C5E91BEC44}"/>
                </a:ext>
              </a:extLst>
            </p:cNvPr>
            <p:cNvSpPr/>
            <p:nvPr/>
          </p:nvSpPr>
          <p:spPr>
            <a:xfrm>
              <a:off x="2978345"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2" name="任意多边形: 形状 21">
              <a:extLst>
                <a:ext uri="{FF2B5EF4-FFF2-40B4-BE49-F238E27FC236}">
                  <a16:creationId xmlns:a16="http://schemas.microsoft.com/office/drawing/2014/main" id="{E3B5D79C-2C09-4CAD-9837-F3A0C1B719AD}"/>
                </a:ext>
              </a:extLst>
            </p:cNvPr>
            <p:cNvSpPr/>
            <p:nvPr/>
          </p:nvSpPr>
          <p:spPr>
            <a:xfrm>
              <a:off x="5309659"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0057C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3" name="任意多边形: 形状 22">
              <a:extLst>
                <a:ext uri="{FF2B5EF4-FFF2-40B4-BE49-F238E27FC236}">
                  <a16:creationId xmlns:a16="http://schemas.microsoft.com/office/drawing/2014/main" id="{D8B6E72B-7D4D-4396-A763-A81978626343}"/>
                </a:ext>
              </a:extLst>
            </p:cNvPr>
            <p:cNvSpPr/>
            <p:nvPr/>
          </p:nvSpPr>
          <p:spPr>
            <a:xfrm>
              <a:off x="7640974"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grpSp>
      <p:sp>
        <p:nvSpPr>
          <p:cNvPr id="24" name="标题 23">
            <a:extLst>
              <a:ext uri="{FF2B5EF4-FFF2-40B4-BE49-F238E27FC236}">
                <a16:creationId xmlns:a16="http://schemas.microsoft.com/office/drawing/2014/main" id="{3B0AA7D6-E731-4F07-9EBE-1F2A36E24C61}"/>
              </a:ext>
            </a:extLst>
          </p:cNvPr>
          <p:cNvSpPr>
            <a:spLocks noGrp="1"/>
          </p:cNvSpPr>
          <p:nvPr>
            <p:ph type="title" hasCustomPrompt="1"/>
          </p:nvPr>
        </p:nvSpPr>
        <p:spPr>
          <a:xfrm>
            <a:off x="644127" y="145589"/>
            <a:ext cx="2636402" cy="586786"/>
          </a:xfrm>
        </p:spPr>
        <p:txBody>
          <a:bodyPr>
            <a:normAutofit/>
          </a:bodyPr>
          <a:lstStyle>
            <a:lvl1pPr>
              <a:defRPr lang="zh-CN" altLang="en-US" sz="2300" kern="1200" dirty="0">
                <a:solidFill>
                  <a:schemeClr val="lt1"/>
                </a:solidFill>
                <a:latin typeface="+mn-lt"/>
                <a:ea typeface="+mn-ea"/>
                <a:cs typeface="+mn-cs"/>
              </a:defRPr>
            </a:lvl1pPr>
          </a:lstStyle>
          <a:p>
            <a:pPr marL="0" lvl="0" indent="0" algn="ctr" defTabSz="1022350" rtl="0" eaLnBrk="1" latinLnBrk="0" hangingPunct="1">
              <a:lnSpc>
                <a:spcPct val="90000"/>
              </a:lnSpc>
              <a:spcBef>
                <a:spcPct val="0"/>
              </a:spcBef>
              <a:spcAft>
                <a:spcPct val="35000"/>
              </a:spcAft>
              <a:buNone/>
            </a:pPr>
            <a:r>
              <a:rPr lang="zh-CN" altLang="en-US" dirty="0"/>
              <a:t>流程</a:t>
            </a:r>
            <a:r>
              <a:rPr lang="en-US" altLang="zh-CN" dirty="0"/>
              <a:t>1</a:t>
            </a:r>
            <a:endParaRPr lang="zh-CN" altLang="en-US" dirty="0"/>
          </a:p>
        </p:txBody>
      </p:sp>
      <p:sp>
        <p:nvSpPr>
          <p:cNvPr id="26" name="标题 23">
            <a:extLst>
              <a:ext uri="{FF2B5EF4-FFF2-40B4-BE49-F238E27FC236}">
                <a16:creationId xmlns:a16="http://schemas.microsoft.com/office/drawing/2014/main" id="{25A401FB-3222-4ACB-A4B7-4DB0A77E05F6}"/>
              </a:ext>
            </a:extLst>
          </p:cNvPr>
          <p:cNvSpPr txBox="1">
            <a:spLocks/>
          </p:cNvSpPr>
          <p:nvPr userDrawn="1"/>
        </p:nvSpPr>
        <p:spPr>
          <a:xfrm>
            <a:off x="2978343" y="145588"/>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2</a:t>
            </a:r>
            <a:endParaRPr lang="zh-CN" altLang="en-US" dirty="0"/>
          </a:p>
        </p:txBody>
      </p:sp>
      <p:sp>
        <p:nvSpPr>
          <p:cNvPr id="28" name="标题 23">
            <a:extLst>
              <a:ext uri="{FF2B5EF4-FFF2-40B4-BE49-F238E27FC236}">
                <a16:creationId xmlns:a16="http://schemas.microsoft.com/office/drawing/2014/main" id="{5C8DB735-5C30-44DC-9D2A-04913A2BDDA7}"/>
              </a:ext>
            </a:extLst>
          </p:cNvPr>
          <p:cNvSpPr txBox="1">
            <a:spLocks/>
          </p:cNvSpPr>
          <p:nvPr userDrawn="1"/>
        </p:nvSpPr>
        <p:spPr>
          <a:xfrm>
            <a:off x="5312559" y="145587"/>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3</a:t>
            </a:r>
            <a:endParaRPr lang="zh-CN" altLang="en-US" dirty="0"/>
          </a:p>
        </p:txBody>
      </p:sp>
      <p:sp>
        <p:nvSpPr>
          <p:cNvPr id="29" name="标题 23">
            <a:extLst>
              <a:ext uri="{FF2B5EF4-FFF2-40B4-BE49-F238E27FC236}">
                <a16:creationId xmlns:a16="http://schemas.microsoft.com/office/drawing/2014/main" id="{914CD9D9-93C0-4FE1-B87B-EE6CEDB0B14F}"/>
              </a:ext>
            </a:extLst>
          </p:cNvPr>
          <p:cNvSpPr txBox="1">
            <a:spLocks/>
          </p:cNvSpPr>
          <p:nvPr userDrawn="1"/>
        </p:nvSpPr>
        <p:spPr>
          <a:xfrm>
            <a:off x="7640975" y="154127"/>
            <a:ext cx="2914142"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4</a:t>
            </a:r>
            <a:endParaRPr lang="zh-CN" altLang="en-US" dirty="0"/>
          </a:p>
        </p:txBody>
      </p:sp>
      <p:sp>
        <p:nvSpPr>
          <p:cNvPr id="18" name="平行四边形 17">
            <a:extLst>
              <a:ext uri="{FF2B5EF4-FFF2-40B4-BE49-F238E27FC236}">
                <a16:creationId xmlns:a16="http://schemas.microsoft.com/office/drawing/2014/main" id="{C9B2138D-9384-5B5A-AFC5-FB0D210AD360}"/>
              </a:ext>
            </a:extLst>
          </p:cNvPr>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a:extLst>
              <a:ext uri="{FF2B5EF4-FFF2-40B4-BE49-F238E27FC236}">
                <a16:creationId xmlns:a16="http://schemas.microsoft.com/office/drawing/2014/main" id="{A5CBBE3A-C417-1D10-A1B0-47EC01F7D35D}"/>
              </a:ext>
            </a:extLst>
          </p:cNvPr>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857600836"/>
      </p:ext>
    </p:extLst>
  </p:cSld>
  <p:clrMapOvr>
    <a:masterClrMapping/>
  </p:clrMapOvr>
  <p:extLst>
    <p:ext uri="{DCECCB84-F9BA-43D5-87BE-67443E8EF086}">
      <p15:sldGuideLst xmlns:p15="http://schemas.microsoft.com/office/powerpoint/2012/main">
        <p15:guide id="1" pos="272">
          <p15:clr>
            <a:srgbClr val="FBAE40"/>
          </p15:clr>
        </p15:guide>
        <p15:guide id="2" pos="54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标题和内容">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BA295C45-73AF-41E3-902B-11723E5302A0}"/>
              </a:ext>
            </a:extLst>
          </p:cNvPr>
          <p:cNvGrpSpPr/>
          <p:nvPr userDrawn="1"/>
        </p:nvGrpSpPr>
        <p:grpSpPr>
          <a:xfrm>
            <a:off x="0" y="83920"/>
            <a:ext cx="479291" cy="648455"/>
            <a:chOff x="0" y="7719"/>
            <a:chExt cx="359468" cy="648455"/>
          </a:xfrm>
        </p:grpSpPr>
        <p:sp>
          <p:nvSpPr>
            <p:cNvPr id="11" name="任意多边形: 形状 10">
              <a:extLst>
                <a:ext uri="{FF2B5EF4-FFF2-40B4-BE49-F238E27FC236}">
                  <a16:creationId xmlns:a16="http://schemas.microsoft.com/office/drawing/2014/main" id="{0F65869C-792C-4168-AFBF-A3E1D085281D}"/>
                </a:ext>
              </a:extLst>
            </p:cNvPr>
            <p:cNvSpPr/>
            <p:nvPr/>
          </p:nvSpPr>
          <p:spPr bwMode="auto">
            <a:xfrm>
              <a:off x="0" y="7719"/>
              <a:ext cx="359468" cy="648455"/>
            </a:xfrm>
            <a:custGeom>
              <a:avLst/>
              <a:gdLst>
                <a:gd name="connsiteX0" fmla="*/ 0 w 359468"/>
                <a:gd name="connsiteY0" fmla="*/ 0 h 648455"/>
                <a:gd name="connsiteX1" fmla="*/ 8446 w 359468"/>
                <a:gd name="connsiteY1" fmla="*/ 41836 h 648455"/>
                <a:gd name="connsiteX2" fmla="*/ 107502 w 359468"/>
                <a:gd name="connsiteY2" fmla="*/ 107494 h 648455"/>
                <a:gd name="connsiteX3" fmla="*/ 144455 w 359468"/>
                <a:gd name="connsiteY3" fmla="*/ 107494 h 648455"/>
                <a:gd name="connsiteX4" fmla="*/ 359468 w 359468"/>
                <a:gd name="connsiteY4" fmla="*/ 322938 h 648455"/>
                <a:gd name="connsiteX5" fmla="*/ 144455 w 359468"/>
                <a:gd name="connsiteY5" fmla="*/ 538382 h 648455"/>
                <a:gd name="connsiteX6" fmla="*/ 94727 w 359468"/>
                <a:gd name="connsiteY6" fmla="*/ 538382 h 648455"/>
                <a:gd name="connsiteX7" fmla="*/ 107502 w 359468"/>
                <a:gd name="connsiteY7" fmla="*/ 540961 h 648455"/>
                <a:gd name="connsiteX8" fmla="*/ 8446 w 359468"/>
                <a:gd name="connsiteY8" fmla="*/ 606620 h 648455"/>
                <a:gd name="connsiteX9" fmla="*/ 0 w 359468"/>
                <a:gd name="connsiteY9" fmla="*/ 648455 h 64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468" h="648455">
                  <a:moveTo>
                    <a:pt x="0" y="0"/>
                  </a:moveTo>
                  <a:lnTo>
                    <a:pt x="8446" y="41836"/>
                  </a:lnTo>
                  <a:cubicBezTo>
                    <a:pt x="24766" y="80420"/>
                    <a:pt x="62972" y="107494"/>
                    <a:pt x="107502" y="107494"/>
                  </a:cubicBezTo>
                  <a:lnTo>
                    <a:pt x="144455" y="107494"/>
                  </a:lnTo>
                  <a:cubicBezTo>
                    <a:pt x="263203" y="107494"/>
                    <a:pt x="359468" y="203952"/>
                    <a:pt x="359468" y="322938"/>
                  </a:cubicBezTo>
                  <a:cubicBezTo>
                    <a:pt x="359468" y="441924"/>
                    <a:pt x="263203" y="538382"/>
                    <a:pt x="144455" y="538382"/>
                  </a:cubicBezTo>
                  <a:lnTo>
                    <a:pt x="94727" y="538382"/>
                  </a:lnTo>
                  <a:lnTo>
                    <a:pt x="107502" y="540961"/>
                  </a:lnTo>
                  <a:cubicBezTo>
                    <a:pt x="62972" y="540961"/>
                    <a:pt x="24766" y="568035"/>
                    <a:pt x="8446" y="606620"/>
                  </a:cubicBezTo>
                  <a:lnTo>
                    <a:pt x="0" y="648455"/>
                  </a:lnTo>
                  <a:close/>
                </a:path>
              </a:pathLst>
            </a:custGeom>
            <a:gradFill>
              <a:gsLst>
                <a:gs pos="0">
                  <a:schemeClr val="tx2"/>
                </a:gs>
                <a:gs pos="100000">
                  <a:schemeClr val="tx2">
                    <a:lumMod val="75000"/>
                  </a:schemeClr>
                </a:gs>
              </a:gsLst>
              <a:lin ang="2700000" scaled="1"/>
            </a:gra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sp>
          <p:nvSpPr>
            <p:cNvPr id="12" name="等腰三角形 11">
              <a:extLst>
                <a:ext uri="{FF2B5EF4-FFF2-40B4-BE49-F238E27FC236}">
                  <a16:creationId xmlns:a16="http://schemas.microsoft.com/office/drawing/2014/main" id="{169B98D5-8265-412F-8EB8-4CD81675BAE0}"/>
                </a:ext>
              </a:extLst>
            </p:cNvPr>
            <p:cNvSpPr/>
            <p:nvPr/>
          </p:nvSpPr>
          <p:spPr bwMode="auto">
            <a:xfrm rot="5400000">
              <a:off x="138848" y="295601"/>
              <a:ext cx="81328" cy="70110"/>
            </a:xfrm>
            <a:prstGeom prst="triangle">
              <a:avLst/>
            </a:prstGeom>
            <a:solidFill>
              <a:schemeClr val="bg1"/>
            </a:solidFill>
            <a:ln w="38100">
              <a:noFill/>
            </a:ln>
            <a:effectLst>
              <a:outerShdw blurRad="381000" dist="63500" dir="5400000" sx="90000" sy="9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endParaRPr lang="en-US" sz="2000" kern="0">
                <a:solidFill>
                  <a:srgbClr val="FFFFFF"/>
                </a:solidFill>
                <a:latin typeface="微软雅黑" pitchFamily="34" charset="-122"/>
                <a:ea typeface="微软雅黑" pitchFamily="34" charset="-122"/>
              </a:endParaRPr>
            </a:p>
          </p:txBody>
        </p:sp>
      </p:grpSp>
      <p:sp>
        <p:nvSpPr>
          <p:cNvPr id="7" name="内容占位符 6">
            <a:extLst>
              <a:ext uri="{FF2B5EF4-FFF2-40B4-BE49-F238E27FC236}">
                <a16:creationId xmlns:a16="http://schemas.microsoft.com/office/drawing/2014/main" id="{091F53CB-A772-2B03-E1D9-E1EE3AB8A74C}"/>
              </a:ext>
            </a:extLst>
          </p:cNvPr>
          <p:cNvSpPr>
            <a:spLocks noGrp="1"/>
          </p:cNvSpPr>
          <p:nvPr>
            <p:ph sz="quarter" idx="11"/>
          </p:nvPr>
        </p:nvSpPr>
        <p:spPr>
          <a:xfrm>
            <a:off x="479291" y="993589"/>
            <a:ext cx="11136976" cy="5362764"/>
          </a:xfrm>
        </p:spPr>
        <p:txBody>
          <a:bodyPr>
            <a:normAutofit/>
          </a:bodyPr>
          <a:lstStyle>
            <a:lvl1pPr marL="228600" indent="-228600" algn="l" defTabSz="914400" rtl="0" eaLnBrk="1" latinLnBrk="0" hangingPunct="1">
              <a:lnSpc>
                <a:spcPct val="120000"/>
              </a:lnSpc>
              <a:buClr>
                <a:schemeClr val="tx2">
                  <a:lumMod val="60000"/>
                  <a:lumOff val="40000"/>
                </a:schemeClr>
              </a:buClr>
              <a:buFont typeface="Wingdings" panose="05000000000000000000" pitchFamily="2" charset="2"/>
              <a:buChar char="p"/>
              <a:defRPr lang="zh-CN" altLang="en-US" sz="2800" kern="1200" dirty="0" smtClean="0">
                <a:solidFill>
                  <a:schemeClr val="tx1"/>
                </a:solidFill>
                <a:latin typeface="+mn-lt"/>
                <a:ea typeface="+mn-ea"/>
                <a:cs typeface="+mn-cs"/>
              </a:defRPr>
            </a:lvl1pPr>
            <a:lvl2pPr algn="l" defTabSz="914400" rtl="0" eaLnBrk="1" latinLnBrk="0" hangingPunct="1">
              <a:lnSpc>
                <a:spcPct val="120000"/>
              </a:lnSpc>
              <a:buClr>
                <a:schemeClr val="accent1">
                  <a:lumMod val="60000"/>
                  <a:lumOff val="40000"/>
                </a:schemeClr>
              </a:buClr>
              <a:defRPr lang="zh-CN" altLang="en-US" sz="2400" kern="1200" dirty="0" smtClean="0">
                <a:solidFill>
                  <a:schemeClr val="tx1"/>
                </a:solidFill>
                <a:latin typeface="+mn-lt"/>
                <a:ea typeface="+mn-ea"/>
                <a:cs typeface="+mn-cs"/>
              </a:defRPr>
            </a:lvl2pPr>
            <a:lvl3pPr marL="1371600" indent="-457200" algn="l" defTabSz="914400" rtl="0" eaLnBrk="1" latinLnBrk="0" hangingPunct="1">
              <a:lnSpc>
                <a:spcPct val="120000"/>
              </a:lnSpc>
              <a:buClr>
                <a:schemeClr val="tx2">
                  <a:lumMod val="60000"/>
                  <a:lumOff val="40000"/>
                </a:schemeClr>
              </a:buClr>
              <a:buFont typeface="Wingdings" panose="05000000000000000000" pitchFamily="2" charset="2"/>
              <a:buChar char="Ø"/>
              <a:defRPr lang="zh-CN" altLang="en-US" sz="2000" kern="1200" dirty="0" smtClean="0">
                <a:solidFill>
                  <a:schemeClr val="tx1"/>
                </a:solidFill>
                <a:latin typeface="+mn-lt"/>
                <a:ea typeface="+mn-ea"/>
                <a:cs typeface="+mn-cs"/>
              </a:defRPr>
            </a:lvl3pPr>
            <a:lvl4pPr marL="1600200" indent="-228600" algn="l" defTabSz="914400" rtl="0" eaLnBrk="1" latinLnBrk="0" hangingPunct="1">
              <a:lnSpc>
                <a:spcPct val="120000"/>
              </a:lnSpc>
              <a:buClr>
                <a:schemeClr val="tx2">
                  <a:lumMod val="60000"/>
                  <a:lumOff val="40000"/>
                </a:schemeClr>
              </a:buClr>
              <a:buFont typeface="Wingdings" panose="05000000000000000000" pitchFamily="2" charset="2"/>
              <a:buChar char="ü"/>
              <a:defRPr lang="zh-CN" altLang="en-US" sz="1800" kern="1200" dirty="0" smtClean="0">
                <a:solidFill>
                  <a:schemeClr val="tx1"/>
                </a:solidFill>
                <a:latin typeface="+mn-lt"/>
                <a:ea typeface="+mn-ea"/>
                <a:cs typeface="+mn-cs"/>
              </a:defRPr>
            </a:lvl4pPr>
            <a:lvl5pPr algn="l" defTabSz="914400" rtl="0" eaLnBrk="1" latinLnBrk="0" hangingPunct="1">
              <a:lnSpc>
                <a:spcPct val="120000"/>
              </a:lnSpc>
              <a:buClr>
                <a:schemeClr val="tx2">
                  <a:lumMod val="60000"/>
                  <a:lumOff val="40000"/>
                </a:schemeClr>
              </a:buClr>
              <a:defRPr lang="zh-CN" altLang="en-US" sz="2400" kern="1200" dirty="0">
                <a:solidFill>
                  <a:schemeClr val="tx1"/>
                </a:solidFill>
                <a:latin typeface="+mn-lt"/>
                <a:ea typeface="+mn-ea"/>
                <a:cs typeface="+mn-cs"/>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9" name="灯片编号占位符 15">
            <a:extLst>
              <a:ext uri="{FF2B5EF4-FFF2-40B4-BE49-F238E27FC236}">
                <a16:creationId xmlns:a16="http://schemas.microsoft.com/office/drawing/2014/main" id="{A58069E8-BA29-4224-9A43-86A987021ECF}"/>
              </a:ext>
            </a:extLst>
          </p:cNvPr>
          <p:cNvSpPr>
            <a:spLocks noGrp="1"/>
          </p:cNvSpPr>
          <p:nvPr>
            <p:ph type="sldNum" sz="quarter" idx="13"/>
          </p:nvPr>
        </p:nvSpPr>
        <p:spPr>
          <a:xfrm>
            <a:off x="11616267" y="6515100"/>
            <a:ext cx="325205" cy="243904"/>
          </a:xfrm>
          <a:prstGeom prst="roundRect">
            <a:avLst/>
          </a:prstGeom>
          <a:solidFill>
            <a:schemeClr val="accent1"/>
          </a:solidFill>
          <a:ln w="9525" cap="flat" cmpd="sng" algn="ctr">
            <a:noFill/>
            <a:prstDash val="solid"/>
            <a:round/>
            <a:headEnd type="none" w="med" len="med"/>
            <a:tailEnd type="none" w="med" len="me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ctr">
              <a:defRPr lang="zh-CN" altLang="en-US" sz="1000" i="0" u="none" strike="noStrike" cap="none" normalizeH="0" baseline="0" smtClean="0">
                <a:ln>
                  <a:noFill/>
                </a:ln>
                <a:solidFill>
                  <a:schemeClr val="bg1"/>
                </a:solidFill>
                <a:effectLst/>
                <a:latin typeface="Arial" panose="020B0604020202020204" pitchFamily="34" charset="0"/>
                <a:ea typeface="微软雅黑" panose="020B0503020204020204" pitchFamily="34" charset="-122"/>
              </a:defRPr>
            </a:lvl1p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a:t>
            </a:fld>
            <a:endParaRPr lang="en-US" dirty="0"/>
          </a:p>
        </p:txBody>
      </p:sp>
      <p:sp>
        <p:nvSpPr>
          <p:cNvPr id="14"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15" name="Footer Placeholder 4"/>
          <p:cNvSpPr txBox="1">
            <a:spLocks/>
          </p:cNvSpPr>
          <p:nvPr userDrawn="1"/>
        </p:nvSpPr>
        <p:spPr>
          <a:xfrm>
            <a:off x="192609" y="6356351"/>
            <a:ext cx="1670374" cy="365125"/>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S4Plus-USTC</a:t>
            </a:r>
            <a:r>
              <a:rPr lang="zh-CN" altLang="en-US" dirty="0"/>
              <a:t>研究组</a:t>
            </a:r>
          </a:p>
        </p:txBody>
      </p:sp>
      <p:grpSp>
        <p:nvGrpSpPr>
          <p:cNvPr id="19" name="组合 18">
            <a:extLst>
              <a:ext uri="{FF2B5EF4-FFF2-40B4-BE49-F238E27FC236}">
                <a16:creationId xmlns:a16="http://schemas.microsoft.com/office/drawing/2014/main" id="{9424742F-4410-404E-9E2C-97E73AE594D7}"/>
              </a:ext>
            </a:extLst>
          </p:cNvPr>
          <p:cNvGrpSpPr/>
          <p:nvPr/>
        </p:nvGrpSpPr>
        <p:grpSpPr>
          <a:xfrm>
            <a:off x="644126" y="141402"/>
            <a:ext cx="9910991" cy="590973"/>
            <a:chOff x="644126" y="141402"/>
            <a:chExt cx="9910991" cy="590973"/>
          </a:xfrm>
        </p:grpSpPr>
        <p:sp>
          <p:nvSpPr>
            <p:cNvPr id="20" name="任意多边形: 形状 19">
              <a:extLst>
                <a:ext uri="{FF2B5EF4-FFF2-40B4-BE49-F238E27FC236}">
                  <a16:creationId xmlns:a16="http://schemas.microsoft.com/office/drawing/2014/main" id="{F0CEF1C4-BEA4-40CD-B374-86290D3BAB24}"/>
                </a:ext>
              </a:extLst>
            </p:cNvPr>
            <p:cNvSpPr/>
            <p:nvPr/>
          </p:nvSpPr>
          <p:spPr>
            <a:xfrm>
              <a:off x="644126"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0 w 2914143"/>
                <a:gd name="connsiteY5"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4143" h="590973">
                  <a:moveTo>
                    <a:pt x="0" y="0"/>
                  </a:moveTo>
                  <a:lnTo>
                    <a:pt x="2618657" y="0"/>
                  </a:lnTo>
                  <a:lnTo>
                    <a:pt x="2914143" y="295487"/>
                  </a:lnTo>
                  <a:lnTo>
                    <a:pt x="2618657" y="590973"/>
                  </a:lnTo>
                  <a:lnTo>
                    <a:pt x="0" y="590973"/>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2682" tIns="61341" rIns="178414" bIns="61341" numCol="1" spcCol="1270" anchor="ctr" anchorCtr="0">
              <a:noAutofit/>
            </a:bodyPr>
            <a:lstStyle/>
            <a:p>
              <a:pPr marL="0" lvl="0" indent="0" algn="ctr" defTabSz="1022350">
                <a:lnSpc>
                  <a:spcPct val="90000"/>
                </a:lnSpc>
                <a:spcBef>
                  <a:spcPct val="0"/>
                </a:spcBef>
                <a:spcAft>
                  <a:spcPct val="35000"/>
                </a:spcAft>
                <a:buNone/>
              </a:pPr>
              <a:endParaRPr lang="zh-CN" altLang="en-US" sz="2300" b="0" kern="1200" dirty="0"/>
            </a:p>
          </p:txBody>
        </p:sp>
        <p:sp>
          <p:nvSpPr>
            <p:cNvPr id="21" name="任意多边形: 形状 20">
              <a:extLst>
                <a:ext uri="{FF2B5EF4-FFF2-40B4-BE49-F238E27FC236}">
                  <a16:creationId xmlns:a16="http://schemas.microsoft.com/office/drawing/2014/main" id="{5DD762A4-47C7-4FE9-AA54-78C5E91BEC44}"/>
                </a:ext>
              </a:extLst>
            </p:cNvPr>
            <p:cNvSpPr/>
            <p:nvPr/>
          </p:nvSpPr>
          <p:spPr>
            <a:xfrm>
              <a:off x="2978345"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2" name="任意多边形: 形状 21">
              <a:extLst>
                <a:ext uri="{FF2B5EF4-FFF2-40B4-BE49-F238E27FC236}">
                  <a16:creationId xmlns:a16="http://schemas.microsoft.com/office/drawing/2014/main" id="{E3B5D79C-2C09-4CAD-9837-F3A0C1B719AD}"/>
                </a:ext>
              </a:extLst>
            </p:cNvPr>
            <p:cNvSpPr/>
            <p:nvPr/>
          </p:nvSpPr>
          <p:spPr>
            <a:xfrm>
              <a:off x="5309659"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7FACE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sp>
          <p:nvSpPr>
            <p:cNvPr id="23" name="任意多边形: 形状 22">
              <a:extLst>
                <a:ext uri="{FF2B5EF4-FFF2-40B4-BE49-F238E27FC236}">
                  <a16:creationId xmlns:a16="http://schemas.microsoft.com/office/drawing/2014/main" id="{D8B6E72B-7D4D-4396-A763-A81978626343}"/>
                </a:ext>
              </a:extLst>
            </p:cNvPr>
            <p:cNvSpPr/>
            <p:nvPr/>
          </p:nvSpPr>
          <p:spPr>
            <a:xfrm>
              <a:off x="7640974" y="141402"/>
              <a:ext cx="2914143" cy="590973"/>
            </a:xfrm>
            <a:custGeom>
              <a:avLst/>
              <a:gdLst>
                <a:gd name="connsiteX0" fmla="*/ 0 w 2914143"/>
                <a:gd name="connsiteY0" fmla="*/ 0 h 590973"/>
                <a:gd name="connsiteX1" fmla="*/ 2618657 w 2914143"/>
                <a:gd name="connsiteY1" fmla="*/ 0 h 590973"/>
                <a:gd name="connsiteX2" fmla="*/ 2914143 w 2914143"/>
                <a:gd name="connsiteY2" fmla="*/ 295487 h 590973"/>
                <a:gd name="connsiteX3" fmla="*/ 2618657 w 2914143"/>
                <a:gd name="connsiteY3" fmla="*/ 590973 h 590973"/>
                <a:gd name="connsiteX4" fmla="*/ 0 w 2914143"/>
                <a:gd name="connsiteY4" fmla="*/ 590973 h 590973"/>
                <a:gd name="connsiteX5" fmla="*/ 295487 w 2914143"/>
                <a:gd name="connsiteY5" fmla="*/ 295487 h 590973"/>
                <a:gd name="connsiteX6" fmla="*/ 0 w 2914143"/>
                <a:gd name="connsiteY6" fmla="*/ 0 h 59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4143" h="590973">
                  <a:moveTo>
                    <a:pt x="0" y="0"/>
                  </a:moveTo>
                  <a:lnTo>
                    <a:pt x="2618657" y="0"/>
                  </a:lnTo>
                  <a:lnTo>
                    <a:pt x="2914143" y="295487"/>
                  </a:lnTo>
                  <a:lnTo>
                    <a:pt x="2618657" y="590973"/>
                  </a:lnTo>
                  <a:lnTo>
                    <a:pt x="0" y="590973"/>
                  </a:lnTo>
                  <a:lnTo>
                    <a:pt x="295487" y="295487"/>
                  </a:lnTo>
                  <a:lnTo>
                    <a:pt x="0" y="0"/>
                  </a:lnTo>
                  <a:close/>
                </a:path>
              </a:pathLst>
            </a:custGeom>
            <a:solidFill>
              <a:srgbClr val="0057C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87499" tIns="61341" rIns="326157" bIns="61341" numCol="1" spcCol="1270" anchor="ctr" anchorCtr="0">
              <a:noAutofit/>
            </a:bodyPr>
            <a:lstStyle/>
            <a:p>
              <a:pPr marL="0" lvl="0" indent="0" algn="ctr" defTabSz="1022350">
                <a:lnSpc>
                  <a:spcPct val="90000"/>
                </a:lnSpc>
                <a:spcBef>
                  <a:spcPct val="0"/>
                </a:spcBef>
                <a:spcAft>
                  <a:spcPct val="35000"/>
                </a:spcAft>
                <a:buNone/>
              </a:pPr>
              <a:endParaRPr lang="zh-CN" altLang="en-US" sz="2300" kern="1200" dirty="0"/>
            </a:p>
          </p:txBody>
        </p:sp>
      </p:grpSp>
      <p:sp>
        <p:nvSpPr>
          <p:cNvPr id="26" name="标题 23">
            <a:extLst>
              <a:ext uri="{FF2B5EF4-FFF2-40B4-BE49-F238E27FC236}">
                <a16:creationId xmlns:a16="http://schemas.microsoft.com/office/drawing/2014/main" id="{25A401FB-3222-4ACB-A4B7-4DB0A77E05F6}"/>
              </a:ext>
            </a:extLst>
          </p:cNvPr>
          <p:cNvSpPr txBox="1">
            <a:spLocks/>
          </p:cNvSpPr>
          <p:nvPr userDrawn="1"/>
        </p:nvSpPr>
        <p:spPr>
          <a:xfrm>
            <a:off x="2978343" y="145588"/>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endParaRPr lang="zh-CN" altLang="en-US" dirty="0"/>
          </a:p>
        </p:txBody>
      </p:sp>
      <p:sp>
        <p:nvSpPr>
          <p:cNvPr id="18" name="平行四边形 17">
            <a:extLst>
              <a:ext uri="{FF2B5EF4-FFF2-40B4-BE49-F238E27FC236}">
                <a16:creationId xmlns:a16="http://schemas.microsoft.com/office/drawing/2014/main" id="{C9B2138D-9384-5B5A-AFC5-FB0D210AD360}"/>
              </a:ext>
            </a:extLst>
          </p:cNvPr>
          <p:cNvSpPr/>
          <p:nvPr userDrawn="1"/>
        </p:nvSpPr>
        <p:spPr>
          <a:xfrm>
            <a:off x="8056339"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a:extLst>
              <a:ext uri="{FF2B5EF4-FFF2-40B4-BE49-F238E27FC236}">
                <a16:creationId xmlns:a16="http://schemas.microsoft.com/office/drawing/2014/main" id="{A5CBBE3A-C417-1D10-A1B0-47EC01F7D35D}"/>
              </a:ext>
            </a:extLst>
          </p:cNvPr>
          <p:cNvSpPr/>
          <p:nvPr userDrawn="1"/>
        </p:nvSpPr>
        <p:spPr>
          <a:xfrm>
            <a:off x="4068223" y="6426743"/>
            <a:ext cx="78730" cy="212350"/>
          </a:xfrm>
          <a:prstGeom prst="parallelogram">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标题 23">
            <a:extLst>
              <a:ext uri="{FF2B5EF4-FFF2-40B4-BE49-F238E27FC236}">
                <a16:creationId xmlns:a16="http://schemas.microsoft.com/office/drawing/2014/main" id="{25A401FB-3222-4ACB-A4B7-4DB0A77E05F6}"/>
              </a:ext>
            </a:extLst>
          </p:cNvPr>
          <p:cNvSpPr txBox="1">
            <a:spLocks/>
          </p:cNvSpPr>
          <p:nvPr userDrawn="1"/>
        </p:nvSpPr>
        <p:spPr>
          <a:xfrm>
            <a:off x="2978343" y="145588"/>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2</a:t>
            </a:r>
            <a:endParaRPr lang="zh-CN" altLang="en-US" dirty="0"/>
          </a:p>
        </p:txBody>
      </p:sp>
      <p:sp>
        <p:nvSpPr>
          <p:cNvPr id="34" name="标题 23">
            <a:extLst>
              <a:ext uri="{FF2B5EF4-FFF2-40B4-BE49-F238E27FC236}">
                <a16:creationId xmlns:a16="http://schemas.microsoft.com/office/drawing/2014/main" id="{5C8DB735-5C30-44DC-9D2A-04913A2BDDA7}"/>
              </a:ext>
            </a:extLst>
          </p:cNvPr>
          <p:cNvSpPr txBox="1">
            <a:spLocks/>
          </p:cNvSpPr>
          <p:nvPr userDrawn="1"/>
        </p:nvSpPr>
        <p:spPr>
          <a:xfrm>
            <a:off x="5312559" y="145587"/>
            <a:ext cx="2636403"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3</a:t>
            </a:r>
            <a:endParaRPr lang="zh-CN" altLang="en-US" dirty="0"/>
          </a:p>
        </p:txBody>
      </p:sp>
      <p:sp>
        <p:nvSpPr>
          <p:cNvPr id="35" name="标题 23">
            <a:extLst>
              <a:ext uri="{FF2B5EF4-FFF2-40B4-BE49-F238E27FC236}">
                <a16:creationId xmlns:a16="http://schemas.microsoft.com/office/drawing/2014/main" id="{914CD9D9-93C0-4FE1-B87B-EE6CEDB0B14F}"/>
              </a:ext>
            </a:extLst>
          </p:cNvPr>
          <p:cNvSpPr txBox="1">
            <a:spLocks/>
          </p:cNvSpPr>
          <p:nvPr userDrawn="1"/>
        </p:nvSpPr>
        <p:spPr>
          <a:xfrm>
            <a:off x="7640975" y="154127"/>
            <a:ext cx="2914142" cy="586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300" kern="1200" dirty="0">
                <a:solidFill>
                  <a:schemeClr val="lt1"/>
                </a:solidFill>
                <a:latin typeface="+mn-lt"/>
                <a:ea typeface="+mn-ea"/>
                <a:cs typeface="+mn-cs"/>
              </a:defRPr>
            </a:lvl1pPr>
          </a:lstStyle>
          <a:p>
            <a:pPr algn="ctr" defTabSz="1022350">
              <a:spcAft>
                <a:spcPct val="35000"/>
              </a:spcAft>
            </a:pPr>
            <a:r>
              <a:rPr lang="zh-CN" altLang="en-US" dirty="0"/>
              <a:t>流程</a:t>
            </a:r>
            <a:r>
              <a:rPr lang="en-US" altLang="zh-CN" dirty="0"/>
              <a:t>4</a:t>
            </a:r>
            <a:endParaRPr lang="zh-CN" altLang="en-US" dirty="0"/>
          </a:p>
        </p:txBody>
      </p:sp>
      <p:sp>
        <p:nvSpPr>
          <p:cNvPr id="36" name="标题 23">
            <a:extLst>
              <a:ext uri="{FF2B5EF4-FFF2-40B4-BE49-F238E27FC236}">
                <a16:creationId xmlns:a16="http://schemas.microsoft.com/office/drawing/2014/main" id="{3B0AA7D6-E731-4F07-9EBE-1F2A36E24C61}"/>
              </a:ext>
            </a:extLst>
          </p:cNvPr>
          <p:cNvSpPr>
            <a:spLocks noGrp="1"/>
          </p:cNvSpPr>
          <p:nvPr>
            <p:ph type="title" hasCustomPrompt="1"/>
          </p:nvPr>
        </p:nvSpPr>
        <p:spPr>
          <a:xfrm>
            <a:off x="644127" y="145589"/>
            <a:ext cx="2636402" cy="586786"/>
          </a:xfrm>
        </p:spPr>
        <p:txBody>
          <a:bodyPr>
            <a:normAutofit/>
          </a:bodyPr>
          <a:lstStyle>
            <a:lvl1pPr>
              <a:defRPr lang="zh-CN" altLang="en-US" sz="2300" kern="1200" dirty="0">
                <a:solidFill>
                  <a:schemeClr val="lt1"/>
                </a:solidFill>
                <a:latin typeface="+mn-lt"/>
                <a:ea typeface="+mn-ea"/>
                <a:cs typeface="+mn-cs"/>
              </a:defRPr>
            </a:lvl1pPr>
          </a:lstStyle>
          <a:p>
            <a:pPr marL="0" lvl="0" indent="0" algn="ctr" defTabSz="1022350" rtl="0" eaLnBrk="1" latinLnBrk="0" hangingPunct="1">
              <a:lnSpc>
                <a:spcPct val="90000"/>
              </a:lnSpc>
              <a:spcBef>
                <a:spcPct val="0"/>
              </a:spcBef>
              <a:spcAft>
                <a:spcPct val="35000"/>
              </a:spcAft>
              <a:buNone/>
            </a:pPr>
            <a:r>
              <a:rPr lang="zh-CN" altLang="en-US" dirty="0"/>
              <a:t>流程</a:t>
            </a:r>
            <a:r>
              <a:rPr lang="en-US" altLang="zh-CN" dirty="0"/>
              <a:t>1</a:t>
            </a:r>
            <a:endParaRPr lang="zh-CN" altLang="en-US" dirty="0"/>
          </a:p>
        </p:txBody>
      </p:sp>
    </p:spTree>
    <p:extLst>
      <p:ext uri="{BB962C8B-B14F-4D97-AF65-F5344CB8AC3E}">
        <p14:creationId xmlns:p14="http://schemas.microsoft.com/office/powerpoint/2010/main" val="2741573381"/>
      </p:ext>
    </p:extLst>
  </p:cSld>
  <p:clrMapOvr>
    <a:masterClrMapping/>
  </p:clrMapOvr>
  <p:extLst>
    <p:ext uri="{DCECCB84-F9BA-43D5-87BE-67443E8EF086}">
      <p15:sldGuideLst xmlns:p15="http://schemas.microsoft.com/office/powerpoint/2012/main">
        <p15:guide id="1" pos="272">
          <p15:clr>
            <a:srgbClr val="FBAE40"/>
          </p15:clr>
        </p15:guide>
        <p15:guide id="2" pos="548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lumMod val="95000"/>
          </a:schemeClr>
        </a:solidFill>
        <a:effectLst/>
      </p:bgPr>
    </p:bg>
    <p:spTree>
      <p:nvGrpSpPr>
        <p:cNvPr id="1" name=""/>
        <p:cNvGrpSpPr/>
        <p:nvPr/>
      </p:nvGrpSpPr>
      <p:grpSpPr>
        <a:xfrm>
          <a:off x="0" y="0"/>
          <a:ext cx="0" cy="0"/>
          <a:chOff x="0" y="0"/>
          <a:chExt cx="0" cy="0"/>
        </a:xfrm>
      </p:grpSpPr>
      <p:grpSp>
        <p:nvGrpSpPr>
          <p:cNvPr id="14" name="组合 13"/>
          <p:cNvGrpSpPr/>
          <p:nvPr/>
        </p:nvGrpSpPr>
        <p:grpSpPr>
          <a:xfrm>
            <a:off x="-1" y="-1"/>
            <a:ext cx="12192001" cy="6858001"/>
            <a:chOff x="-1" y="-1"/>
            <a:chExt cx="12192001" cy="6858001"/>
          </a:xfrm>
        </p:grpSpPr>
        <p:grpSp>
          <p:nvGrpSpPr>
            <p:cNvPr id="13" name="组合 12"/>
            <p:cNvGrpSpPr/>
            <p:nvPr/>
          </p:nvGrpSpPr>
          <p:grpSpPr>
            <a:xfrm>
              <a:off x="-1" y="-1"/>
              <a:ext cx="12192001" cy="6858001"/>
              <a:chOff x="-1" y="-1"/>
              <a:chExt cx="12192001" cy="6858001"/>
            </a:xfrm>
          </p:grpSpPr>
          <p:sp>
            <p:nvSpPr>
              <p:cNvPr id="27" name="任意多边形: 形状 26"/>
              <p:cNvSpPr>
                <a:spLocks noChangeAspect="1"/>
              </p:cNvSpPr>
              <p:nvPr/>
            </p:nvSpPr>
            <p:spPr>
              <a:xfrm flipH="1" flipV="1">
                <a:off x="-1" y="-1"/>
                <a:ext cx="4551827" cy="1080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sp>
            <p:nvSpPr>
              <p:cNvPr id="23" name="矩形: 圆角 22"/>
              <p:cNvSpPr/>
              <p:nvPr/>
            </p:nvSpPr>
            <p:spPr>
              <a:xfrm>
                <a:off x="660400" y="693000"/>
                <a:ext cx="10872000" cy="5472000"/>
              </a:xfrm>
              <a:prstGeom prst="roundRect">
                <a:avLst>
                  <a:gd name="adj" fmla="val 2916"/>
                </a:avLst>
              </a:prstGeom>
              <a:solidFill>
                <a:schemeClr val="bg1"/>
              </a:solidFill>
              <a:ln>
                <a:noFill/>
              </a:ln>
              <a:effectLst>
                <a:outerShdw blurRad="254000" sx="101000" sy="101000" algn="ctr" rotWithShape="0">
                  <a:schemeClr val="tx1">
                    <a:lumMod val="75000"/>
                    <a:lumOff val="2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p:cNvSpPr>
                <a:spLocks noChangeAspect="1"/>
              </p:cNvSpPr>
              <p:nvPr/>
            </p:nvSpPr>
            <p:spPr>
              <a:xfrm>
                <a:off x="7943629" y="5850000"/>
                <a:ext cx="4248371" cy="1008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grpSp>
        <p:grpSp>
          <p:nvGrpSpPr>
            <p:cNvPr id="11" name="组合 10"/>
            <p:cNvGrpSpPr/>
            <p:nvPr/>
          </p:nvGrpSpPr>
          <p:grpSpPr>
            <a:xfrm>
              <a:off x="6432918" y="4634414"/>
              <a:ext cx="540000" cy="540000"/>
              <a:chOff x="7460376" y="5269978"/>
              <a:chExt cx="540000" cy="540000"/>
            </a:xfrm>
          </p:grpSpPr>
          <p:sp>
            <p:nvSpPr>
              <p:cNvPr id="2" name="椭圆 1"/>
              <p:cNvSpPr/>
              <p:nvPr/>
            </p:nvSpPr>
            <p:spPr>
              <a:xfrm>
                <a:off x="7460376" y="5269978"/>
                <a:ext cx="540000" cy="540000"/>
              </a:xfrm>
              <a:prstGeom prst="ellipse">
                <a:avLst/>
              </a:prstGeom>
              <a:solidFill>
                <a:schemeClr val="accent1"/>
              </a:solidFill>
              <a:ln w="254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 name="任意多边形: 形状 2"/>
              <p:cNvSpPr>
                <a:spLocks noChangeAspect="1"/>
              </p:cNvSpPr>
              <p:nvPr/>
            </p:nvSpPr>
            <p:spPr>
              <a:xfrm>
                <a:off x="7586376" y="5429743"/>
                <a:ext cx="288000" cy="220470"/>
              </a:xfrm>
              <a:custGeom>
                <a:avLst/>
                <a:gdLst>
                  <a:gd name="connsiteX0" fmla="*/ 20136 w 608415"/>
                  <a:gd name="connsiteY0" fmla="*/ 282073 h 465755"/>
                  <a:gd name="connsiteX1" fmla="*/ 40152 w 608415"/>
                  <a:gd name="connsiteY1" fmla="*/ 302063 h 465755"/>
                  <a:gd name="connsiteX2" fmla="*/ 40152 w 608415"/>
                  <a:gd name="connsiteY2" fmla="*/ 326389 h 465755"/>
                  <a:gd name="connsiteX3" fmla="*/ 20136 w 608415"/>
                  <a:gd name="connsiteY3" fmla="*/ 346499 h 465755"/>
                  <a:gd name="connsiteX4" fmla="*/ 0 w 608415"/>
                  <a:gd name="connsiteY4" fmla="*/ 326389 h 465755"/>
                  <a:gd name="connsiteX5" fmla="*/ 0 w 608415"/>
                  <a:gd name="connsiteY5" fmla="*/ 302063 h 465755"/>
                  <a:gd name="connsiteX6" fmla="*/ 20136 w 608415"/>
                  <a:gd name="connsiteY6" fmla="*/ 282073 h 465755"/>
                  <a:gd name="connsiteX7" fmla="*/ 123517 w 608415"/>
                  <a:gd name="connsiteY7" fmla="*/ 243643 h 465755"/>
                  <a:gd name="connsiteX8" fmla="*/ 123517 w 608415"/>
                  <a:gd name="connsiteY8" fmla="*/ 374935 h 465755"/>
                  <a:gd name="connsiteX9" fmla="*/ 304208 w 608415"/>
                  <a:gd name="connsiteY9" fmla="*/ 425645 h 465755"/>
                  <a:gd name="connsiteX10" fmla="*/ 484899 w 608415"/>
                  <a:gd name="connsiteY10" fmla="*/ 374935 h 465755"/>
                  <a:gd name="connsiteX11" fmla="*/ 484899 w 608415"/>
                  <a:gd name="connsiteY11" fmla="*/ 243643 h 465755"/>
                  <a:gd name="connsiteX12" fmla="*/ 313495 w 608415"/>
                  <a:gd name="connsiteY12" fmla="*/ 332536 h 465755"/>
                  <a:gd name="connsiteX13" fmla="*/ 304208 w 608415"/>
                  <a:gd name="connsiteY13" fmla="*/ 334704 h 465755"/>
                  <a:gd name="connsiteX14" fmla="*/ 294920 w 608415"/>
                  <a:gd name="connsiteY14" fmla="*/ 332536 h 465755"/>
                  <a:gd name="connsiteX15" fmla="*/ 304208 w 608415"/>
                  <a:gd name="connsiteY15" fmla="*/ 42730 h 465755"/>
                  <a:gd name="connsiteX16" fmla="*/ 63688 w 608415"/>
                  <a:gd name="connsiteY16" fmla="*/ 167397 h 465755"/>
                  <a:gd name="connsiteX17" fmla="*/ 304208 w 608415"/>
                  <a:gd name="connsiteY17" fmla="*/ 292064 h 465755"/>
                  <a:gd name="connsiteX18" fmla="*/ 544727 w 608415"/>
                  <a:gd name="connsiteY18" fmla="*/ 167397 h 465755"/>
                  <a:gd name="connsiteX19" fmla="*/ 294920 w 608415"/>
                  <a:gd name="connsiteY19" fmla="*/ 2258 h 465755"/>
                  <a:gd name="connsiteX20" fmla="*/ 313495 w 608415"/>
                  <a:gd name="connsiteY20" fmla="*/ 2258 h 465755"/>
                  <a:gd name="connsiteX21" fmla="*/ 597559 w 608415"/>
                  <a:gd name="connsiteY21" fmla="*/ 149570 h 465755"/>
                  <a:gd name="connsiteX22" fmla="*/ 608415 w 608415"/>
                  <a:gd name="connsiteY22" fmla="*/ 167397 h 465755"/>
                  <a:gd name="connsiteX23" fmla="*/ 597559 w 608415"/>
                  <a:gd name="connsiteY23" fmla="*/ 185224 h 465755"/>
                  <a:gd name="connsiteX24" fmla="*/ 525066 w 608415"/>
                  <a:gd name="connsiteY24" fmla="*/ 222804 h 465755"/>
                  <a:gd name="connsiteX25" fmla="*/ 525066 w 608415"/>
                  <a:gd name="connsiteY25" fmla="*/ 382644 h 465755"/>
                  <a:gd name="connsiteX26" fmla="*/ 521326 w 608415"/>
                  <a:gd name="connsiteY26" fmla="*/ 394328 h 465755"/>
                  <a:gd name="connsiteX27" fmla="*/ 304208 w 608415"/>
                  <a:gd name="connsiteY27" fmla="*/ 465755 h 465755"/>
                  <a:gd name="connsiteX28" fmla="*/ 87089 w 608415"/>
                  <a:gd name="connsiteY28" fmla="*/ 394328 h 465755"/>
                  <a:gd name="connsiteX29" fmla="*/ 83350 w 608415"/>
                  <a:gd name="connsiteY29" fmla="*/ 382644 h 465755"/>
                  <a:gd name="connsiteX30" fmla="*/ 83350 w 608415"/>
                  <a:gd name="connsiteY30" fmla="*/ 222804 h 465755"/>
                  <a:gd name="connsiteX31" fmla="*/ 40167 w 608415"/>
                  <a:gd name="connsiteY31" fmla="*/ 200400 h 465755"/>
                  <a:gd name="connsiteX32" fmla="*/ 40167 w 608415"/>
                  <a:gd name="connsiteY32" fmla="*/ 244245 h 465755"/>
                  <a:gd name="connsiteX33" fmla="*/ 20144 w 608415"/>
                  <a:gd name="connsiteY33" fmla="*/ 264360 h 465755"/>
                  <a:gd name="connsiteX34" fmla="*/ 0 w 608415"/>
                  <a:gd name="connsiteY34" fmla="*/ 244245 h 465755"/>
                  <a:gd name="connsiteX35" fmla="*/ 0 w 608415"/>
                  <a:gd name="connsiteY35" fmla="*/ 167397 h 465755"/>
                  <a:gd name="connsiteX36" fmla="*/ 10856 w 608415"/>
                  <a:gd name="connsiteY36" fmla="*/ 149570 h 46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415" h="465755">
                    <a:moveTo>
                      <a:pt x="20136" y="282073"/>
                    </a:moveTo>
                    <a:cubicBezTo>
                      <a:pt x="31229" y="282073"/>
                      <a:pt x="40152" y="290985"/>
                      <a:pt x="40152" y="302063"/>
                    </a:cubicBezTo>
                    <a:lnTo>
                      <a:pt x="40152" y="326389"/>
                    </a:lnTo>
                    <a:cubicBezTo>
                      <a:pt x="40152" y="337468"/>
                      <a:pt x="31229" y="346499"/>
                      <a:pt x="20136" y="346499"/>
                    </a:cubicBezTo>
                    <a:cubicBezTo>
                      <a:pt x="9043" y="346499"/>
                      <a:pt x="0" y="337468"/>
                      <a:pt x="0" y="326389"/>
                    </a:cubicBezTo>
                    <a:lnTo>
                      <a:pt x="0" y="302063"/>
                    </a:lnTo>
                    <a:cubicBezTo>
                      <a:pt x="0" y="290985"/>
                      <a:pt x="9043" y="282073"/>
                      <a:pt x="20136" y="282073"/>
                    </a:cubicBezTo>
                    <a:close/>
                    <a:moveTo>
                      <a:pt x="123517" y="243643"/>
                    </a:moveTo>
                    <a:lnTo>
                      <a:pt x="123517" y="374935"/>
                    </a:lnTo>
                    <a:cubicBezTo>
                      <a:pt x="136906" y="387703"/>
                      <a:pt x="186360" y="425645"/>
                      <a:pt x="304208" y="425645"/>
                    </a:cubicBezTo>
                    <a:cubicBezTo>
                      <a:pt x="422055" y="425645"/>
                      <a:pt x="471510" y="387703"/>
                      <a:pt x="484899" y="374935"/>
                    </a:cubicBezTo>
                    <a:lnTo>
                      <a:pt x="484899" y="243643"/>
                    </a:lnTo>
                    <a:lnTo>
                      <a:pt x="313495" y="332536"/>
                    </a:lnTo>
                    <a:cubicBezTo>
                      <a:pt x="310601" y="333981"/>
                      <a:pt x="307344" y="334704"/>
                      <a:pt x="304208" y="334704"/>
                    </a:cubicBezTo>
                    <a:cubicBezTo>
                      <a:pt x="301071" y="334704"/>
                      <a:pt x="297815" y="333981"/>
                      <a:pt x="294920" y="332536"/>
                    </a:cubicBezTo>
                    <a:close/>
                    <a:moveTo>
                      <a:pt x="304208" y="42730"/>
                    </a:moveTo>
                    <a:lnTo>
                      <a:pt x="63688" y="167397"/>
                    </a:lnTo>
                    <a:lnTo>
                      <a:pt x="304208" y="292064"/>
                    </a:lnTo>
                    <a:lnTo>
                      <a:pt x="544727" y="167397"/>
                    </a:lnTo>
                    <a:close/>
                    <a:moveTo>
                      <a:pt x="294920" y="2258"/>
                    </a:moveTo>
                    <a:cubicBezTo>
                      <a:pt x="300710" y="-753"/>
                      <a:pt x="307706" y="-753"/>
                      <a:pt x="313495" y="2258"/>
                    </a:cubicBezTo>
                    <a:lnTo>
                      <a:pt x="597559" y="149570"/>
                    </a:lnTo>
                    <a:cubicBezTo>
                      <a:pt x="604193" y="153063"/>
                      <a:pt x="608415" y="159929"/>
                      <a:pt x="608415" y="167397"/>
                    </a:cubicBezTo>
                    <a:cubicBezTo>
                      <a:pt x="608415" y="174865"/>
                      <a:pt x="604193" y="181731"/>
                      <a:pt x="597559" y="185224"/>
                    </a:cubicBezTo>
                    <a:lnTo>
                      <a:pt x="525066" y="222804"/>
                    </a:lnTo>
                    <a:lnTo>
                      <a:pt x="525066" y="382644"/>
                    </a:lnTo>
                    <a:cubicBezTo>
                      <a:pt x="525066" y="386860"/>
                      <a:pt x="523859" y="390955"/>
                      <a:pt x="521326" y="394328"/>
                    </a:cubicBezTo>
                    <a:cubicBezTo>
                      <a:pt x="519276" y="397218"/>
                      <a:pt x="468253" y="465755"/>
                      <a:pt x="304208" y="465755"/>
                    </a:cubicBezTo>
                    <a:cubicBezTo>
                      <a:pt x="140162" y="465755"/>
                      <a:pt x="89139" y="397218"/>
                      <a:pt x="87089" y="394328"/>
                    </a:cubicBezTo>
                    <a:cubicBezTo>
                      <a:pt x="84556" y="390955"/>
                      <a:pt x="83350" y="386860"/>
                      <a:pt x="83350" y="382644"/>
                    </a:cubicBezTo>
                    <a:lnTo>
                      <a:pt x="83350" y="222804"/>
                    </a:lnTo>
                    <a:lnTo>
                      <a:pt x="40167" y="200400"/>
                    </a:lnTo>
                    <a:lnTo>
                      <a:pt x="40167" y="244245"/>
                    </a:lnTo>
                    <a:cubicBezTo>
                      <a:pt x="40167" y="255326"/>
                      <a:pt x="31241" y="264360"/>
                      <a:pt x="20144" y="264360"/>
                    </a:cubicBezTo>
                    <a:cubicBezTo>
                      <a:pt x="9047" y="264360"/>
                      <a:pt x="0" y="255326"/>
                      <a:pt x="0" y="244245"/>
                    </a:cubicBezTo>
                    <a:lnTo>
                      <a:pt x="0" y="167397"/>
                    </a:lnTo>
                    <a:cubicBezTo>
                      <a:pt x="0" y="159929"/>
                      <a:pt x="4222" y="153063"/>
                      <a:pt x="10856" y="14957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10" name="组合 9"/>
            <p:cNvGrpSpPr/>
            <p:nvPr/>
          </p:nvGrpSpPr>
          <p:grpSpPr>
            <a:xfrm>
              <a:off x="3073375" y="4634414"/>
              <a:ext cx="540000" cy="540000"/>
              <a:chOff x="4437200" y="5269978"/>
              <a:chExt cx="540000" cy="540000"/>
            </a:xfrm>
          </p:grpSpPr>
          <p:sp>
            <p:nvSpPr>
              <p:cNvPr id="6" name="椭圆 5"/>
              <p:cNvSpPr/>
              <p:nvPr/>
            </p:nvSpPr>
            <p:spPr>
              <a:xfrm>
                <a:off x="4437200" y="5269978"/>
                <a:ext cx="540000" cy="540000"/>
              </a:xfrm>
              <a:prstGeom prst="ellipse">
                <a:avLst/>
              </a:prstGeom>
              <a:solidFill>
                <a:schemeClr val="accent1"/>
              </a:solidFill>
              <a:ln w="254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8" name="任意多边形: 形状 7"/>
              <p:cNvSpPr>
                <a:spLocks noChangeAspect="1"/>
              </p:cNvSpPr>
              <p:nvPr/>
            </p:nvSpPr>
            <p:spPr>
              <a:xfrm>
                <a:off x="4593936" y="5426880"/>
                <a:ext cx="226528" cy="226197"/>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81459" h="580612">
                    <a:moveTo>
                      <a:pt x="283975" y="371116"/>
                    </a:moveTo>
                    <a:lnTo>
                      <a:pt x="263239" y="486746"/>
                    </a:lnTo>
                    <a:lnTo>
                      <a:pt x="291629" y="500700"/>
                    </a:lnTo>
                    <a:lnTo>
                      <a:pt x="318507" y="487013"/>
                    </a:lnTo>
                    <a:lnTo>
                      <a:pt x="297770" y="371116"/>
                    </a:lnTo>
                    <a:close/>
                    <a:moveTo>
                      <a:pt x="263595" y="322766"/>
                    </a:moveTo>
                    <a:lnTo>
                      <a:pt x="317973" y="322766"/>
                    </a:lnTo>
                    <a:cubicBezTo>
                      <a:pt x="329720" y="322766"/>
                      <a:pt x="339777" y="331121"/>
                      <a:pt x="341824" y="342675"/>
                    </a:cubicBezTo>
                    <a:lnTo>
                      <a:pt x="369235" y="496078"/>
                    </a:lnTo>
                    <a:cubicBezTo>
                      <a:pt x="371104" y="506655"/>
                      <a:pt x="365853" y="517054"/>
                      <a:pt x="356420" y="521942"/>
                    </a:cubicBezTo>
                    <a:lnTo>
                      <a:pt x="302754" y="549405"/>
                    </a:lnTo>
                    <a:cubicBezTo>
                      <a:pt x="294833" y="553938"/>
                      <a:pt x="289226" y="553494"/>
                      <a:pt x="280949" y="549583"/>
                    </a:cubicBezTo>
                    <a:lnTo>
                      <a:pt x="225237" y="522031"/>
                    </a:lnTo>
                    <a:cubicBezTo>
                      <a:pt x="215625" y="517320"/>
                      <a:pt x="210285" y="506655"/>
                      <a:pt x="212243" y="496078"/>
                    </a:cubicBezTo>
                    <a:lnTo>
                      <a:pt x="239744" y="342675"/>
                    </a:lnTo>
                    <a:cubicBezTo>
                      <a:pt x="241790" y="331121"/>
                      <a:pt x="251847" y="322766"/>
                      <a:pt x="263595" y="322766"/>
                    </a:cubicBezTo>
                    <a:close/>
                    <a:moveTo>
                      <a:pt x="175403" y="294638"/>
                    </a:moveTo>
                    <a:cubicBezTo>
                      <a:pt x="181311" y="296493"/>
                      <a:pt x="186518" y="300581"/>
                      <a:pt x="189588" y="306446"/>
                    </a:cubicBezTo>
                    <a:cubicBezTo>
                      <a:pt x="195819" y="318266"/>
                      <a:pt x="191279" y="332930"/>
                      <a:pt x="179441" y="339151"/>
                    </a:cubicBezTo>
                    <a:cubicBezTo>
                      <a:pt x="98621" y="381453"/>
                      <a:pt x="48420" y="464725"/>
                      <a:pt x="48420" y="556439"/>
                    </a:cubicBezTo>
                    <a:cubicBezTo>
                      <a:pt x="48420" y="569859"/>
                      <a:pt x="37561" y="580612"/>
                      <a:pt x="24210" y="580612"/>
                    </a:cubicBezTo>
                    <a:cubicBezTo>
                      <a:pt x="10770" y="580612"/>
                      <a:pt x="0" y="569859"/>
                      <a:pt x="0" y="556439"/>
                    </a:cubicBezTo>
                    <a:cubicBezTo>
                      <a:pt x="0" y="446595"/>
                      <a:pt x="60170" y="346971"/>
                      <a:pt x="157011" y="296226"/>
                    </a:cubicBezTo>
                    <a:cubicBezTo>
                      <a:pt x="162886" y="293160"/>
                      <a:pt x="169495" y="292782"/>
                      <a:pt x="175403" y="294638"/>
                    </a:cubicBezTo>
                    <a:close/>
                    <a:moveTo>
                      <a:pt x="403384" y="293390"/>
                    </a:moveTo>
                    <a:cubicBezTo>
                      <a:pt x="409291" y="291490"/>
                      <a:pt x="415922" y="291846"/>
                      <a:pt x="421885" y="294868"/>
                    </a:cubicBezTo>
                    <a:cubicBezTo>
                      <a:pt x="520228" y="344995"/>
                      <a:pt x="581459" y="445250"/>
                      <a:pt x="581459" y="556437"/>
                    </a:cubicBezTo>
                    <a:cubicBezTo>
                      <a:pt x="581459" y="569858"/>
                      <a:pt x="570690" y="580612"/>
                      <a:pt x="557252" y="580612"/>
                    </a:cubicBezTo>
                    <a:cubicBezTo>
                      <a:pt x="543813" y="580612"/>
                      <a:pt x="533044" y="569858"/>
                      <a:pt x="533044" y="556437"/>
                    </a:cubicBezTo>
                    <a:cubicBezTo>
                      <a:pt x="533044" y="463648"/>
                      <a:pt x="482048" y="379836"/>
                      <a:pt x="399813" y="338063"/>
                    </a:cubicBezTo>
                    <a:cubicBezTo>
                      <a:pt x="387887" y="331841"/>
                      <a:pt x="383170" y="317265"/>
                      <a:pt x="389222" y="305444"/>
                    </a:cubicBezTo>
                    <a:cubicBezTo>
                      <a:pt x="392293" y="299445"/>
                      <a:pt x="397477" y="295290"/>
                      <a:pt x="403384" y="293390"/>
                    </a:cubicBezTo>
                    <a:close/>
                    <a:moveTo>
                      <a:pt x="290694" y="48348"/>
                    </a:moveTo>
                    <a:cubicBezTo>
                      <a:pt x="233195" y="48348"/>
                      <a:pt x="186376" y="95629"/>
                      <a:pt x="186376" y="153753"/>
                    </a:cubicBezTo>
                    <a:cubicBezTo>
                      <a:pt x="186376" y="211966"/>
                      <a:pt x="233195" y="259247"/>
                      <a:pt x="290694" y="259247"/>
                    </a:cubicBezTo>
                    <a:cubicBezTo>
                      <a:pt x="348283" y="259247"/>
                      <a:pt x="395012" y="211966"/>
                      <a:pt x="395012" y="153753"/>
                    </a:cubicBezTo>
                    <a:cubicBezTo>
                      <a:pt x="395012" y="95629"/>
                      <a:pt x="348283" y="48348"/>
                      <a:pt x="290694" y="48348"/>
                    </a:cubicBezTo>
                    <a:close/>
                    <a:moveTo>
                      <a:pt x="290694" y="0"/>
                    </a:moveTo>
                    <a:cubicBezTo>
                      <a:pt x="374986" y="0"/>
                      <a:pt x="443433" y="68967"/>
                      <a:pt x="443433" y="153753"/>
                    </a:cubicBezTo>
                    <a:cubicBezTo>
                      <a:pt x="443433" y="238628"/>
                      <a:pt x="374986" y="307595"/>
                      <a:pt x="290694" y="307595"/>
                    </a:cubicBezTo>
                    <a:cubicBezTo>
                      <a:pt x="206491" y="307595"/>
                      <a:pt x="137955" y="238628"/>
                      <a:pt x="137955" y="153753"/>
                    </a:cubicBezTo>
                    <a:cubicBezTo>
                      <a:pt x="137955" y="68967"/>
                      <a:pt x="206491" y="0"/>
                      <a:pt x="290694"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sp>
        <p:nvSpPr>
          <p:cNvPr id="5" name="标题 4"/>
          <p:cNvSpPr>
            <a:spLocks noGrp="1"/>
          </p:cNvSpPr>
          <p:nvPr>
            <p:ph type="ctrTitle" hasCustomPrompt="1"/>
          </p:nvPr>
        </p:nvSpPr>
        <p:spPr>
          <a:xfrm>
            <a:off x="1229651" y="1130300"/>
            <a:ext cx="9720000" cy="2232000"/>
          </a:xfrm>
          <a:prstGeom prst="rect">
            <a:avLst/>
          </a:prstGeom>
        </p:spPr>
        <p:txBody>
          <a:bodyPr wrap="square" anchor="b">
            <a:normAutofit/>
          </a:bodyPr>
          <a:lstStyle>
            <a:lvl1pPr algn="ctr">
              <a:lnSpc>
                <a:spcPct val="100000"/>
              </a:lnSpc>
              <a:defRPr sz="7200" b="1">
                <a:ln w="19050">
                  <a:noFill/>
                </a:ln>
                <a:solidFill>
                  <a:schemeClr val="tx1"/>
                </a:solidFill>
              </a:defRPr>
            </a:lvl1pPr>
          </a:lstStyle>
          <a:p>
            <a:pPr lvl="0"/>
            <a:r>
              <a:rPr lang="en-US" dirty="0"/>
              <a:t>Click to add title</a:t>
            </a:r>
          </a:p>
        </p:txBody>
      </p:sp>
      <p:sp>
        <p:nvSpPr>
          <p:cNvPr id="9" name="副标题 8"/>
          <p:cNvSpPr>
            <a:spLocks noGrp="1"/>
          </p:cNvSpPr>
          <p:nvPr>
            <p:ph type="subTitle" sz="quarter" idx="1" hasCustomPrompt="1"/>
          </p:nvPr>
        </p:nvSpPr>
        <p:spPr>
          <a:xfrm>
            <a:off x="1229650" y="3445908"/>
            <a:ext cx="9720000" cy="720000"/>
          </a:xfrm>
          <a:prstGeom prst="rect">
            <a:avLst/>
          </a:prstGeom>
          <a:noFill/>
          <a:ln>
            <a:noFill/>
          </a:ln>
        </p:spPr>
        <p:txBody>
          <a:bodyPr vert="horz" wrap="square" lIns="91440" tIns="45720" rIns="91440" bIns="45720" rtlCol="0" anchor="t" anchorCtr="0">
            <a:normAutofit/>
          </a:bodyPr>
          <a:lstStyle>
            <a:lvl1pPr marL="0" indent="0" algn="ctr">
              <a:lnSpc>
                <a:spcPct val="100000"/>
              </a:lnSpc>
              <a:buNone/>
              <a:defRPr lang="en-US" sz="2800" dirty="0">
                <a:solidFill>
                  <a:schemeClr val="tx1"/>
                </a:solidFill>
                <a:latin typeface="+mj-lt"/>
              </a:defRPr>
            </a:lvl1pPr>
          </a:lstStyle>
          <a:p>
            <a:pPr lvl="0"/>
            <a:r>
              <a:rPr lang="en-US" dirty="0"/>
              <a:t>Click to add subtitle</a:t>
            </a:r>
          </a:p>
        </p:txBody>
      </p:sp>
      <p:sp>
        <p:nvSpPr>
          <p:cNvPr id="4" name="文本占位符 3"/>
          <p:cNvSpPr>
            <a:spLocks noGrp="1"/>
          </p:cNvSpPr>
          <p:nvPr>
            <p:ph type="body" sz="quarter" idx="13" hasCustomPrompt="1"/>
          </p:nvPr>
        </p:nvSpPr>
        <p:spPr>
          <a:xfrm>
            <a:off x="3701079" y="4688414"/>
            <a:ext cx="2340000" cy="432000"/>
          </a:xfrm>
          <a:prstGeom prst="rect">
            <a:avLst/>
          </a:prstGeom>
        </p:spPr>
        <p:txBody>
          <a:bodyPr wrap="square" lIns="90000" anchor="ctr">
            <a:normAutofit/>
          </a:bodyPr>
          <a:lstStyle>
            <a:lvl1pPr marL="0" indent="0" algn="l">
              <a:lnSpc>
                <a:spcPct val="100000"/>
              </a:lnSpc>
              <a:buNone/>
              <a:defRPr sz="1400">
                <a:solidFill>
                  <a:schemeClr val="tx1"/>
                </a:solidFill>
              </a:defRPr>
            </a:lvl1pPr>
          </a:lstStyle>
          <a:p>
            <a:pPr lvl="0"/>
            <a:r>
              <a:rPr lang="en-US"/>
              <a:t>Presenter name</a:t>
            </a:r>
          </a:p>
        </p:txBody>
      </p:sp>
      <p:sp>
        <p:nvSpPr>
          <p:cNvPr id="7" name="文本占位符 6"/>
          <p:cNvSpPr>
            <a:spLocks noGrp="1"/>
          </p:cNvSpPr>
          <p:nvPr>
            <p:ph type="body" sz="quarter" idx="14" hasCustomPrompt="1"/>
          </p:nvPr>
        </p:nvSpPr>
        <p:spPr>
          <a:xfrm>
            <a:off x="7054692" y="4688414"/>
            <a:ext cx="2340000" cy="432000"/>
          </a:xfrm>
          <a:prstGeom prst="rect">
            <a:avLst/>
          </a:prstGeom>
        </p:spPr>
        <p:txBody>
          <a:bodyPr wrap="none" anchor="ctr">
            <a:normAutofit/>
          </a:bodyPr>
          <a:lstStyle>
            <a:lvl1pPr marL="0" indent="0" algn="l">
              <a:lnSpc>
                <a:spcPct val="100000"/>
              </a:lnSpc>
              <a:buNone/>
              <a:defRPr sz="1400">
                <a:solidFill>
                  <a:schemeClr val="tx1"/>
                </a:solidFill>
              </a:defRPr>
            </a:lvl1pPr>
          </a:lstStyle>
          <a:p>
            <a:pPr lvl="0"/>
            <a:r>
              <a:rPr lang="en-US"/>
              <a:t>www.officeplus.cn</a:t>
            </a:r>
          </a:p>
        </p:txBody>
      </p:sp>
    </p:spTree>
    <p:extLst>
      <p:ext uri="{BB962C8B-B14F-4D97-AF65-F5344CB8AC3E}">
        <p14:creationId xmlns:p14="http://schemas.microsoft.com/office/powerpoint/2010/main" val="144929374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vl1pPr>
          </a:lstStyle>
          <a:p>
            <a:pPr lvl="0"/>
            <a:r>
              <a:rPr lang="en-US"/>
              <a:t>Click to add title</a:t>
            </a:r>
          </a:p>
        </p:txBody>
      </p:sp>
      <p:sp>
        <p:nvSpPr>
          <p:cNvPr id="3" name="内容占位符 2"/>
          <p:cNvSpPr>
            <a:spLocks noGrp="1"/>
          </p:cNvSpPr>
          <p:nvPr>
            <p:ph idx="1" hasCustomPrompt="1"/>
          </p:nvPr>
        </p:nvSpPr>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日期占位符 3"/>
          <p:cNvSpPr>
            <a:spLocks noGrp="1"/>
          </p:cNvSpPr>
          <p:nvPr>
            <p:ph type="dt" sz="half" idx="10"/>
          </p:nvPr>
        </p:nvSpPr>
        <p:spPr/>
        <p:txBody>
          <a:bodyPr/>
          <a:lstStyle/>
          <a:p>
            <a:endParaRPr lang="en-US"/>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C8BB1146-E542-4D4E-B8E9-6919A11DDD48}" type="slidenum">
              <a:rPr lang="en-US" smtClean="0"/>
              <a:pPr/>
              <a:t>‹#›</a:t>
            </a:fld>
            <a:endParaRPr lang="en-US"/>
          </a:p>
        </p:txBody>
      </p:sp>
    </p:spTree>
    <p:extLst>
      <p:ext uri="{BB962C8B-B14F-4D97-AF65-F5344CB8AC3E}">
        <p14:creationId xmlns:p14="http://schemas.microsoft.com/office/powerpoint/2010/main" val="2912806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Agenda">
    <p:spTree>
      <p:nvGrpSpPr>
        <p:cNvPr id="1" name=""/>
        <p:cNvGrpSpPr/>
        <p:nvPr/>
      </p:nvGrpSpPr>
      <p:grpSpPr>
        <a:xfrm>
          <a:off x="0" y="0"/>
          <a:ext cx="0" cy="0"/>
          <a:chOff x="0" y="0"/>
          <a:chExt cx="0" cy="0"/>
        </a:xfrm>
      </p:grpSpPr>
      <p:grpSp>
        <p:nvGrpSpPr>
          <p:cNvPr id="17" name="组合 16"/>
          <p:cNvGrpSpPr/>
          <p:nvPr/>
        </p:nvGrpSpPr>
        <p:grpSpPr>
          <a:xfrm>
            <a:off x="-1" y="-1"/>
            <a:ext cx="12192001" cy="6858001"/>
            <a:chOff x="-1" y="-1"/>
            <a:chExt cx="12192001" cy="6858001"/>
          </a:xfrm>
        </p:grpSpPr>
        <p:sp>
          <p:nvSpPr>
            <p:cNvPr id="18" name="任意多边形: 形状 17"/>
            <p:cNvSpPr>
              <a:spLocks noChangeAspect="1"/>
            </p:cNvSpPr>
            <p:nvPr/>
          </p:nvSpPr>
          <p:spPr>
            <a:xfrm flipH="1" flipV="1">
              <a:off x="-1" y="-1"/>
              <a:ext cx="4551827" cy="1080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sp>
          <p:nvSpPr>
            <p:cNvPr id="19" name="矩形: 圆角 18"/>
            <p:cNvSpPr/>
            <p:nvPr/>
          </p:nvSpPr>
          <p:spPr>
            <a:xfrm>
              <a:off x="660400" y="693000"/>
              <a:ext cx="10872000" cy="5472000"/>
            </a:xfrm>
            <a:prstGeom prst="roundRect">
              <a:avLst>
                <a:gd name="adj" fmla="val 2916"/>
              </a:avLst>
            </a:prstGeom>
            <a:solidFill>
              <a:schemeClr val="bg1"/>
            </a:solidFill>
            <a:ln>
              <a:noFill/>
            </a:ln>
            <a:effectLst>
              <a:outerShdw blurRad="254000" sx="101000" sy="101000" algn="ctr" rotWithShape="0">
                <a:schemeClr val="tx1">
                  <a:lumMod val="75000"/>
                  <a:lumOff val="2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形状 19"/>
            <p:cNvSpPr>
              <a:spLocks noChangeAspect="1"/>
            </p:cNvSpPr>
            <p:nvPr/>
          </p:nvSpPr>
          <p:spPr>
            <a:xfrm>
              <a:off x="7943629" y="5850000"/>
              <a:ext cx="4248371" cy="1008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grpSp>
      <p:sp>
        <p:nvSpPr>
          <p:cNvPr id="2" name="标题 1"/>
          <p:cNvSpPr>
            <a:spLocks noGrp="1"/>
          </p:cNvSpPr>
          <p:nvPr>
            <p:ph type="title" hasCustomPrompt="1"/>
          </p:nvPr>
        </p:nvSpPr>
        <p:spPr>
          <a:xfrm>
            <a:off x="1049649" y="1028700"/>
            <a:ext cx="9161013" cy="998523"/>
          </a:xfrm>
          <a:prstGeom prst="rect">
            <a:avLst/>
          </a:prstGeom>
          <a:noFill/>
        </p:spPr>
        <p:txBody>
          <a:bodyPr anchor="ctr" anchorCtr="0">
            <a:normAutofit/>
          </a:bodyPr>
          <a:lstStyle>
            <a:lvl1pPr algn="l">
              <a:defRPr sz="4400">
                <a:solidFill>
                  <a:schemeClr val="tx1"/>
                </a:solidFill>
              </a:defRPr>
            </a:lvl1pPr>
          </a:lstStyle>
          <a:p>
            <a:pPr lvl="0"/>
            <a:r>
              <a:rPr lang="en-US"/>
              <a:t>Agenda</a:t>
            </a:r>
          </a:p>
        </p:txBody>
      </p:sp>
      <p:sp>
        <p:nvSpPr>
          <p:cNvPr id="3" name="内容占位符 2"/>
          <p:cNvSpPr>
            <a:spLocks noGrp="1"/>
          </p:cNvSpPr>
          <p:nvPr>
            <p:ph sz="quarter" idx="1" hasCustomPrompt="1"/>
          </p:nvPr>
        </p:nvSpPr>
        <p:spPr>
          <a:xfrm>
            <a:off x="1049650" y="2278903"/>
            <a:ext cx="10080000" cy="3240000"/>
          </a:xfrm>
        </p:spPr>
        <p:txBody>
          <a:bodyPr numCol="2"/>
          <a:lstStyle>
            <a:lvl1pPr marL="342900" indent="-342900">
              <a:lnSpc>
                <a:spcPct val="100000"/>
              </a:lnSpc>
              <a:buFont typeface="+mj-lt"/>
              <a:buAutoNum type="arabicPeriod"/>
              <a:defRPr/>
            </a:lvl1pPr>
            <a:lvl2pPr marL="800100" indent="-342900">
              <a:lnSpc>
                <a:spcPct val="100000"/>
              </a:lnSpc>
              <a:buFont typeface="+mj-ea"/>
              <a:buAutoNum type="circleNumDbPlain"/>
              <a:defRPr/>
            </a:lvl2pPr>
            <a:lvl3pPr marL="1257300" indent="-342900">
              <a:lnSpc>
                <a:spcPct val="100000"/>
              </a:lnSpc>
              <a:buFont typeface="+mj-lt"/>
              <a:buAutoNum type="alphaLcParenR"/>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日期占位符 3"/>
          <p:cNvSpPr>
            <a:spLocks noGrp="1"/>
          </p:cNvSpPr>
          <p:nvPr>
            <p:ph type="dt" sz="half" idx="10"/>
          </p:nvPr>
        </p:nvSpPr>
        <p:spPr/>
        <p:txBody>
          <a:bodyPr/>
          <a:lstStyle/>
          <a:p>
            <a:endParaRPr lang="en-US" dirty="0"/>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C8BB1146-E542-4D4E-B8E9-6919A11DDD48}" type="slidenum">
              <a:rPr lang="en-US" smtClean="0"/>
              <a:pPr/>
              <a:t>‹#›</a:t>
            </a:fld>
            <a:endParaRPr lang="en-US" dirty="0"/>
          </a:p>
        </p:txBody>
      </p:sp>
      <p:cxnSp>
        <p:nvCxnSpPr>
          <p:cNvPr id="7" name="直接连接符 6"/>
          <p:cNvCxnSpPr>
            <a:cxnSpLocks/>
          </p:cNvCxnSpPr>
          <p:nvPr/>
        </p:nvCxnSpPr>
        <p:spPr>
          <a:xfrm>
            <a:off x="5337278" y="2368903"/>
            <a:ext cx="0" cy="3060000"/>
          </a:xfrm>
          <a:prstGeom prst="line">
            <a:avLst/>
          </a:prstGeom>
          <a:solidFill>
            <a:srgbClr val="FFCC00"/>
          </a:solidFill>
          <a:ln w="3175" cap="flat" cmpd="sng" algn="ctr">
            <a:solidFill>
              <a:schemeClr val="accent1"/>
            </a:solidFill>
            <a:prstDash val="solid"/>
            <a:round/>
            <a:headEnd type="none" w="med" len="med"/>
            <a:tailEnd type="none" w="med" len="med"/>
          </a:ln>
          <a:effectLst/>
        </p:spPr>
      </p:cxnSp>
      <p:sp>
        <p:nvSpPr>
          <p:cNvPr id="8" name="任意多边形: 形状 7"/>
          <p:cNvSpPr>
            <a:spLocks noChangeAspect="1"/>
          </p:cNvSpPr>
          <p:nvPr/>
        </p:nvSpPr>
        <p:spPr bwMode="auto">
          <a:xfrm>
            <a:off x="10510427" y="1281055"/>
            <a:ext cx="619223" cy="651347"/>
          </a:xfrm>
          <a:custGeom>
            <a:avLst/>
            <a:gdLst>
              <a:gd name="T0" fmla="*/ 3353 w 5127"/>
              <a:gd name="T1" fmla="*/ 1728 h 5401"/>
              <a:gd name="T2" fmla="*/ 2183 w 5127"/>
              <a:gd name="T3" fmla="*/ 1608 h 5401"/>
              <a:gd name="T4" fmla="*/ 3353 w 5127"/>
              <a:gd name="T5" fmla="*/ 1488 h 5401"/>
              <a:gd name="T6" fmla="*/ 3103 w 5127"/>
              <a:gd name="T7" fmla="*/ 2231 h 5401"/>
              <a:gd name="T8" fmla="*/ 3103 w 5127"/>
              <a:gd name="T9" fmla="*/ 1991 h 5401"/>
              <a:gd name="T10" fmla="*/ 2432 w 5127"/>
              <a:gd name="T11" fmla="*/ 2111 h 5401"/>
              <a:gd name="T12" fmla="*/ 3103 w 5127"/>
              <a:gd name="T13" fmla="*/ 2231 h 5401"/>
              <a:gd name="T14" fmla="*/ 3353 w 5127"/>
              <a:gd name="T15" fmla="*/ 2648 h 5401"/>
              <a:gd name="T16" fmla="*/ 2183 w 5127"/>
              <a:gd name="T17" fmla="*/ 2768 h 5401"/>
              <a:gd name="T18" fmla="*/ 3353 w 5127"/>
              <a:gd name="T19" fmla="*/ 2888 h 5401"/>
              <a:gd name="T20" fmla="*/ 2552 w 5127"/>
              <a:gd name="T21" fmla="*/ 3151 h 5401"/>
              <a:gd name="T22" fmla="*/ 2552 w 5127"/>
              <a:gd name="T23" fmla="*/ 3391 h 5401"/>
              <a:gd name="T24" fmla="*/ 3223 w 5127"/>
              <a:gd name="T25" fmla="*/ 3271 h 5401"/>
              <a:gd name="T26" fmla="*/ 2552 w 5127"/>
              <a:gd name="T27" fmla="*/ 3151 h 5401"/>
              <a:gd name="T28" fmla="*/ 4448 w 5127"/>
              <a:gd name="T29" fmla="*/ 1442 h 5401"/>
              <a:gd name="T30" fmla="*/ 4688 w 5127"/>
              <a:gd name="T31" fmla="*/ 1442 h 5401"/>
              <a:gd name="T32" fmla="*/ 3988 w 5127"/>
              <a:gd name="T33" fmla="*/ 0 h 5401"/>
              <a:gd name="T34" fmla="*/ 0 w 5127"/>
              <a:gd name="T35" fmla="*/ 604 h 5401"/>
              <a:gd name="T36" fmla="*/ 120 w 5127"/>
              <a:gd name="T37" fmla="*/ 1792 h 5401"/>
              <a:gd name="T38" fmla="*/ 686 w 5127"/>
              <a:gd name="T39" fmla="*/ 1672 h 5401"/>
              <a:gd name="T40" fmla="*/ 240 w 5127"/>
              <a:gd name="T41" fmla="*/ 1552 h 5401"/>
              <a:gd name="T42" fmla="*/ 604 w 5127"/>
              <a:gd name="T43" fmla="*/ 240 h 5401"/>
              <a:gd name="T44" fmla="*/ 968 w 5127"/>
              <a:gd name="T45" fmla="*/ 4179 h 5401"/>
              <a:gd name="T46" fmla="*/ 3904 w 5127"/>
              <a:gd name="T47" fmla="*/ 4879 h 5401"/>
              <a:gd name="T48" fmla="*/ 3904 w 5127"/>
              <a:gd name="T49" fmla="*/ 4639 h 5401"/>
              <a:gd name="T50" fmla="*/ 1208 w 5127"/>
              <a:gd name="T51" fmla="*/ 4179 h 5401"/>
              <a:gd name="T52" fmla="*/ 1086 w 5127"/>
              <a:gd name="T53" fmla="*/ 240 h 5401"/>
              <a:gd name="T54" fmla="*/ 4448 w 5127"/>
              <a:gd name="T55" fmla="*/ 700 h 5401"/>
              <a:gd name="T56" fmla="*/ 4568 w 5127"/>
              <a:gd name="T57" fmla="*/ 2000 h 5401"/>
              <a:gd name="T58" fmla="*/ 4568 w 5127"/>
              <a:gd name="T59" fmla="*/ 2240 h 5401"/>
              <a:gd name="T60" fmla="*/ 4887 w 5127"/>
              <a:gd name="T61" fmla="*/ 2340 h 5401"/>
              <a:gd name="T62" fmla="*/ 5007 w 5127"/>
              <a:gd name="T63" fmla="*/ 3838 h 5401"/>
              <a:gd name="T64" fmla="*/ 5127 w 5127"/>
              <a:gd name="T65" fmla="*/ 2340 h 5401"/>
              <a:gd name="T66" fmla="*/ 4568 w 5127"/>
              <a:gd name="T67" fmla="*/ 5139 h 5401"/>
              <a:gd name="T68" fmla="*/ 4448 w 5127"/>
              <a:gd name="T69" fmla="*/ 5281 h 5401"/>
              <a:gd name="T70" fmla="*/ 4688 w 5127"/>
              <a:gd name="T71" fmla="*/ 5281 h 5401"/>
              <a:gd name="T72" fmla="*/ 4568 w 5127"/>
              <a:gd name="T73" fmla="*/ 5139 h 5401"/>
              <a:gd name="T74" fmla="*/ 4448 w 5127"/>
              <a:gd name="T75" fmla="*/ 2559 h 5401"/>
              <a:gd name="T76" fmla="*/ 4568 w 5127"/>
              <a:gd name="T77" fmla="*/ 4974 h 5401"/>
              <a:gd name="T78" fmla="*/ 4688 w 5127"/>
              <a:gd name="T79" fmla="*/ 2559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27" h="5401">
                <a:moveTo>
                  <a:pt x="3473" y="1608"/>
                </a:moveTo>
                <a:cubicBezTo>
                  <a:pt x="3473" y="1674"/>
                  <a:pt x="3419" y="1728"/>
                  <a:pt x="3353" y="1728"/>
                </a:cubicBezTo>
                <a:lnTo>
                  <a:pt x="2303" y="1728"/>
                </a:lnTo>
                <a:cubicBezTo>
                  <a:pt x="2236" y="1728"/>
                  <a:pt x="2183" y="1674"/>
                  <a:pt x="2183" y="1608"/>
                </a:cubicBezTo>
                <a:cubicBezTo>
                  <a:pt x="2183" y="1542"/>
                  <a:pt x="2236" y="1488"/>
                  <a:pt x="2303" y="1488"/>
                </a:cubicBezTo>
                <a:lnTo>
                  <a:pt x="3353" y="1488"/>
                </a:lnTo>
                <a:cubicBezTo>
                  <a:pt x="3419" y="1488"/>
                  <a:pt x="3473" y="1542"/>
                  <a:pt x="3473" y="1608"/>
                </a:cubicBezTo>
                <a:close/>
                <a:moveTo>
                  <a:pt x="3103" y="2231"/>
                </a:moveTo>
                <a:cubicBezTo>
                  <a:pt x="3170" y="2231"/>
                  <a:pt x="3223" y="2178"/>
                  <a:pt x="3223" y="2111"/>
                </a:cubicBezTo>
                <a:cubicBezTo>
                  <a:pt x="3223" y="2045"/>
                  <a:pt x="3170" y="1991"/>
                  <a:pt x="3103" y="1991"/>
                </a:cubicBezTo>
                <a:lnTo>
                  <a:pt x="2552" y="1991"/>
                </a:lnTo>
                <a:cubicBezTo>
                  <a:pt x="2486" y="1991"/>
                  <a:pt x="2432" y="2045"/>
                  <a:pt x="2432" y="2111"/>
                </a:cubicBezTo>
                <a:cubicBezTo>
                  <a:pt x="2432" y="2178"/>
                  <a:pt x="2486" y="2231"/>
                  <a:pt x="2552" y="2231"/>
                </a:cubicBezTo>
                <a:lnTo>
                  <a:pt x="3103" y="2231"/>
                </a:lnTo>
                <a:close/>
                <a:moveTo>
                  <a:pt x="3473" y="2768"/>
                </a:moveTo>
                <a:cubicBezTo>
                  <a:pt x="3473" y="2701"/>
                  <a:pt x="3419" y="2648"/>
                  <a:pt x="3353" y="2648"/>
                </a:cubicBezTo>
                <a:lnTo>
                  <a:pt x="2303" y="2648"/>
                </a:lnTo>
                <a:cubicBezTo>
                  <a:pt x="2236" y="2648"/>
                  <a:pt x="2183" y="2701"/>
                  <a:pt x="2183" y="2768"/>
                </a:cubicBezTo>
                <a:cubicBezTo>
                  <a:pt x="2183" y="2834"/>
                  <a:pt x="2236" y="2888"/>
                  <a:pt x="2303" y="2888"/>
                </a:cubicBezTo>
                <a:lnTo>
                  <a:pt x="3353" y="2888"/>
                </a:lnTo>
                <a:cubicBezTo>
                  <a:pt x="3419" y="2888"/>
                  <a:pt x="3473" y="2834"/>
                  <a:pt x="3473" y="2768"/>
                </a:cubicBezTo>
                <a:close/>
                <a:moveTo>
                  <a:pt x="2552" y="3151"/>
                </a:moveTo>
                <a:cubicBezTo>
                  <a:pt x="2486" y="3151"/>
                  <a:pt x="2432" y="3205"/>
                  <a:pt x="2432" y="3271"/>
                </a:cubicBezTo>
                <a:cubicBezTo>
                  <a:pt x="2432" y="3338"/>
                  <a:pt x="2486" y="3391"/>
                  <a:pt x="2552" y="3391"/>
                </a:cubicBezTo>
                <a:lnTo>
                  <a:pt x="3103" y="3391"/>
                </a:lnTo>
                <a:cubicBezTo>
                  <a:pt x="3170" y="3391"/>
                  <a:pt x="3223" y="3338"/>
                  <a:pt x="3223" y="3271"/>
                </a:cubicBezTo>
                <a:cubicBezTo>
                  <a:pt x="3223" y="3205"/>
                  <a:pt x="3170" y="3151"/>
                  <a:pt x="3103" y="3151"/>
                </a:cubicBezTo>
                <a:lnTo>
                  <a:pt x="2552" y="3151"/>
                </a:lnTo>
                <a:close/>
                <a:moveTo>
                  <a:pt x="4448" y="700"/>
                </a:moveTo>
                <a:lnTo>
                  <a:pt x="4448" y="1442"/>
                </a:lnTo>
                <a:cubicBezTo>
                  <a:pt x="4448" y="1509"/>
                  <a:pt x="4501" y="1562"/>
                  <a:pt x="4568" y="1562"/>
                </a:cubicBezTo>
                <a:cubicBezTo>
                  <a:pt x="4634" y="1562"/>
                  <a:pt x="4688" y="1509"/>
                  <a:pt x="4688" y="1442"/>
                </a:cubicBezTo>
                <a:lnTo>
                  <a:pt x="4688" y="700"/>
                </a:lnTo>
                <a:cubicBezTo>
                  <a:pt x="4688" y="314"/>
                  <a:pt x="4374" y="0"/>
                  <a:pt x="3988" y="0"/>
                </a:cubicBezTo>
                <a:lnTo>
                  <a:pt x="604" y="0"/>
                </a:lnTo>
                <a:cubicBezTo>
                  <a:pt x="271" y="0"/>
                  <a:pt x="0" y="271"/>
                  <a:pt x="0" y="604"/>
                </a:cubicBezTo>
                <a:lnTo>
                  <a:pt x="0" y="1672"/>
                </a:lnTo>
                <a:cubicBezTo>
                  <a:pt x="0" y="1738"/>
                  <a:pt x="53" y="1792"/>
                  <a:pt x="120" y="1792"/>
                </a:cubicBezTo>
                <a:lnTo>
                  <a:pt x="566" y="1792"/>
                </a:lnTo>
                <a:cubicBezTo>
                  <a:pt x="632" y="1792"/>
                  <a:pt x="686" y="1738"/>
                  <a:pt x="686" y="1672"/>
                </a:cubicBezTo>
                <a:cubicBezTo>
                  <a:pt x="686" y="1606"/>
                  <a:pt x="632" y="1552"/>
                  <a:pt x="566" y="1552"/>
                </a:cubicBezTo>
                <a:lnTo>
                  <a:pt x="240" y="1552"/>
                </a:lnTo>
                <a:lnTo>
                  <a:pt x="240" y="604"/>
                </a:lnTo>
                <a:cubicBezTo>
                  <a:pt x="240" y="403"/>
                  <a:pt x="403" y="240"/>
                  <a:pt x="604" y="240"/>
                </a:cubicBezTo>
                <a:cubicBezTo>
                  <a:pt x="805" y="240"/>
                  <a:pt x="968" y="403"/>
                  <a:pt x="968" y="604"/>
                </a:cubicBezTo>
                <a:lnTo>
                  <a:pt x="968" y="4179"/>
                </a:lnTo>
                <a:cubicBezTo>
                  <a:pt x="968" y="4565"/>
                  <a:pt x="1282" y="4879"/>
                  <a:pt x="1668" y="4879"/>
                </a:cubicBezTo>
                <a:lnTo>
                  <a:pt x="3904" y="4879"/>
                </a:lnTo>
                <a:cubicBezTo>
                  <a:pt x="3970" y="4879"/>
                  <a:pt x="4024" y="4825"/>
                  <a:pt x="4024" y="4759"/>
                </a:cubicBezTo>
                <a:cubicBezTo>
                  <a:pt x="4024" y="4693"/>
                  <a:pt x="3970" y="4639"/>
                  <a:pt x="3904" y="4639"/>
                </a:cubicBezTo>
                <a:lnTo>
                  <a:pt x="1668" y="4639"/>
                </a:lnTo>
                <a:cubicBezTo>
                  <a:pt x="1415" y="4639"/>
                  <a:pt x="1208" y="4433"/>
                  <a:pt x="1208" y="4179"/>
                </a:cubicBezTo>
                <a:lnTo>
                  <a:pt x="1208" y="604"/>
                </a:lnTo>
                <a:cubicBezTo>
                  <a:pt x="1208" y="468"/>
                  <a:pt x="1163" y="341"/>
                  <a:pt x="1086" y="240"/>
                </a:cubicBezTo>
                <a:lnTo>
                  <a:pt x="3988" y="240"/>
                </a:lnTo>
                <a:cubicBezTo>
                  <a:pt x="4241" y="240"/>
                  <a:pt x="4448" y="446"/>
                  <a:pt x="4448" y="700"/>
                </a:cubicBezTo>
                <a:close/>
                <a:moveTo>
                  <a:pt x="4787" y="2000"/>
                </a:moveTo>
                <a:lnTo>
                  <a:pt x="4568" y="2000"/>
                </a:lnTo>
                <a:cubicBezTo>
                  <a:pt x="4501" y="2000"/>
                  <a:pt x="4448" y="2054"/>
                  <a:pt x="4448" y="2120"/>
                </a:cubicBezTo>
                <a:cubicBezTo>
                  <a:pt x="4448" y="2187"/>
                  <a:pt x="4501" y="2240"/>
                  <a:pt x="4568" y="2240"/>
                </a:cubicBezTo>
                <a:lnTo>
                  <a:pt x="4787" y="2240"/>
                </a:lnTo>
                <a:cubicBezTo>
                  <a:pt x="4842" y="2240"/>
                  <a:pt x="4887" y="2285"/>
                  <a:pt x="4887" y="2340"/>
                </a:cubicBezTo>
                <a:lnTo>
                  <a:pt x="4887" y="3718"/>
                </a:lnTo>
                <a:cubicBezTo>
                  <a:pt x="4887" y="3785"/>
                  <a:pt x="4941" y="3838"/>
                  <a:pt x="5007" y="3838"/>
                </a:cubicBezTo>
                <a:cubicBezTo>
                  <a:pt x="5073" y="3838"/>
                  <a:pt x="5127" y="3785"/>
                  <a:pt x="5127" y="3718"/>
                </a:cubicBezTo>
                <a:lnTo>
                  <a:pt x="5127" y="2340"/>
                </a:lnTo>
                <a:cubicBezTo>
                  <a:pt x="5127" y="2153"/>
                  <a:pt x="4975" y="2000"/>
                  <a:pt x="4787" y="2000"/>
                </a:cubicBezTo>
                <a:close/>
                <a:moveTo>
                  <a:pt x="4568" y="5139"/>
                </a:moveTo>
                <a:cubicBezTo>
                  <a:pt x="4501" y="5139"/>
                  <a:pt x="4448" y="5193"/>
                  <a:pt x="4448" y="5259"/>
                </a:cubicBezTo>
                <a:lnTo>
                  <a:pt x="4448" y="5281"/>
                </a:lnTo>
                <a:cubicBezTo>
                  <a:pt x="4448" y="5347"/>
                  <a:pt x="4501" y="5401"/>
                  <a:pt x="4568" y="5401"/>
                </a:cubicBezTo>
                <a:cubicBezTo>
                  <a:pt x="4634" y="5401"/>
                  <a:pt x="4688" y="5347"/>
                  <a:pt x="4688" y="5281"/>
                </a:cubicBezTo>
                <a:lnTo>
                  <a:pt x="4688" y="5259"/>
                </a:lnTo>
                <a:cubicBezTo>
                  <a:pt x="4688" y="5193"/>
                  <a:pt x="4634" y="5139"/>
                  <a:pt x="4568" y="5139"/>
                </a:cubicBezTo>
                <a:close/>
                <a:moveTo>
                  <a:pt x="4568" y="2439"/>
                </a:moveTo>
                <a:cubicBezTo>
                  <a:pt x="4501" y="2439"/>
                  <a:pt x="4448" y="2492"/>
                  <a:pt x="4448" y="2559"/>
                </a:cubicBezTo>
                <a:lnTo>
                  <a:pt x="4448" y="4854"/>
                </a:lnTo>
                <a:cubicBezTo>
                  <a:pt x="4448" y="4920"/>
                  <a:pt x="4501" y="4974"/>
                  <a:pt x="4568" y="4974"/>
                </a:cubicBezTo>
                <a:cubicBezTo>
                  <a:pt x="4634" y="4974"/>
                  <a:pt x="4688" y="4920"/>
                  <a:pt x="4688" y="4854"/>
                </a:cubicBezTo>
                <a:lnTo>
                  <a:pt x="4688" y="2559"/>
                </a:lnTo>
                <a:cubicBezTo>
                  <a:pt x="4688" y="2492"/>
                  <a:pt x="4634" y="2439"/>
                  <a:pt x="4568" y="2439"/>
                </a:cubicBezTo>
                <a:close/>
              </a:path>
            </a:pathLst>
          </a:custGeom>
          <a:solidFill>
            <a:schemeClr val="accent1">
              <a:alpha val="50000"/>
            </a:schemeClr>
          </a:solidFill>
          <a:ln>
            <a:noFill/>
          </a:ln>
        </p:spPr>
        <p:txBody>
          <a:bodyPr/>
          <a:lstStyle/>
          <a:p>
            <a:endParaRPr lang="zh-CN" altLang="en-US">
              <a:cs typeface="+mn-ea"/>
              <a:sym typeface="+mn-lt"/>
            </a:endParaRPr>
          </a:p>
        </p:txBody>
      </p:sp>
    </p:spTree>
    <p:extLst>
      <p:ext uri="{BB962C8B-B14F-4D97-AF65-F5344CB8AC3E}">
        <p14:creationId xmlns:p14="http://schemas.microsoft.com/office/powerpoint/2010/main" val="1194165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bg>
      <p:bgPr>
        <a:solidFill>
          <a:schemeClr val="bg1">
            <a:lumMod val="95000"/>
          </a:schemeClr>
        </a:solidFill>
        <a:effectLst/>
      </p:bgPr>
    </p:bg>
    <p:spTree>
      <p:nvGrpSpPr>
        <p:cNvPr id="1" name=""/>
        <p:cNvGrpSpPr/>
        <p:nvPr/>
      </p:nvGrpSpPr>
      <p:grpSpPr>
        <a:xfrm>
          <a:off x="0" y="0"/>
          <a:ext cx="0" cy="0"/>
          <a:chOff x="0" y="0"/>
          <a:chExt cx="0" cy="0"/>
        </a:xfrm>
      </p:grpSpPr>
      <p:grpSp>
        <p:nvGrpSpPr>
          <p:cNvPr id="20" name="组合 19"/>
          <p:cNvGrpSpPr/>
          <p:nvPr/>
        </p:nvGrpSpPr>
        <p:grpSpPr>
          <a:xfrm flipH="1">
            <a:off x="-1" y="-1"/>
            <a:ext cx="12192001" cy="6858001"/>
            <a:chOff x="-1" y="-1"/>
            <a:chExt cx="12192001" cy="6858001"/>
          </a:xfrm>
        </p:grpSpPr>
        <p:sp>
          <p:nvSpPr>
            <p:cNvPr id="21" name="任意多边形: 形状 20"/>
            <p:cNvSpPr>
              <a:spLocks noChangeAspect="1"/>
            </p:cNvSpPr>
            <p:nvPr/>
          </p:nvSpPr>
          <p:spPr>
            <a:xfrm flipH="1" flipV="1">
              <a:off x="-1" y="-1"/>
              <a:ext cx="4551827" cy="1080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dirty="0"/>
            </a:p>
          </p:txBody>
        </p:sp>
        <p:sp>
          <p:nvSpPr>
            <p:cNvPr id="22" name="矩形: 圆角 21"/>
            <p:cNvSpPr/>
            <p:nvPr/>
          </p:nvSpPr>
          <p:spPr>
            <a:xfrm>
              <a:off x="660400" y="693000"/>
              <a:ext cx="10872000" cy="5472000"/>
            </a:xfrm>
            <a:prstGeom prst="roundRect">
              <a:avLst>
                <a:gd name="adj" fmla="val 2916"/>
              </a:avLst>
            </a:prstGeom>
            <a:solidFill>
              <a:schemeClr val="bg1"/>
            </a:solidFill>
            <a:ln>
              <a:noFill/>
            </a:ln>
            <a:effectLst>
              <a:outerShdw blurRad="254000" sx="101000" sy="101000" algn="ctr" rotWithShape="0">
                <a:schemeClr val="tx1">
                  <a:lumMod val="75000"/>
                  <a:lumOff val="25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形状 22"/>
            <p:cNvSpPr>
              <a:spLocks noChangeAspect="1"/>
            </p:cNvSpPr>
            <p:nvPr/>
          </p:nvSpPr>
          <p:spPr>
            <a:xfrm>
              <a:off x="7943629" y="5850000"/>
              <a:ext cx="4248371" cy="1008000"/>
            </a:xfrm>
            <a:custGeom>
              <a:avLst/>
              <a:gdLst>
                <a:gd name="connsiteX0" fmla="*/ 1126933 w 3482177"/>
                <a:gd name="connsiteY0" fmla="*/ 0 h 826207"/>
                <a:gd name="connsiteX1" fmla="*/ 3482177 w 3482177"/>
                <a:gd name="connsiteY1" fmla="*/ 0 h 826207"/>
                <a:gd name="connsiteX2" fmla="*/ 3482177 w 3482177"/>
                <a:gd name="connsiteY2" fmla="*/ 826207 h 826207"/>
                <a:gd name="connsiteX3" fmla="*/ 0 w 3482177"/>
                <a:gd name="connsiteY3" fmla="*/ 826207 h 826207"/>
                <a:gd name="connsiteX4" fmla="*/ 73380 w 3482177"/>
                <a:gd name="connsiteY4" fmla="*/ 800570 h 826207"/>
                <a:gd name="connsiteX5" fmla="*/ 309246 w 3482177"/>
                <a:gd name="connsiteY5" fmla="*/ 613266 h 826207"/>
                <a:gd name="connsiteX6" fmla="*/ 597519 w 3482177"/>
                <a:gd name="connsiteY6" fmla="*/ 254038 h 826207"/>
                <a:gd name="connsiteX7" fmla="*/ 1126933 w 3482177"/>
                <a:gd name="connsiteY7" fmla="*/ 0 h 82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2177" h="826207">
                  <a:moveTo>
                    <a:pt x="1126933" y="0"/>
                  </a:moveTo>
                  <a:lnTo>
                    <a:pt x="3482177" y="0"/>
                  </a:lnTo>
                  <a:lnTo>
                    <a:pt x="3482177" y="826207"/>
                  </a:lnTo>
                  <a:lnTo>
                    <a:pt x="0" y="826207"/>
                  </a:lnTo>
                  <a:lnTo>
                    <a:pt x="73380" y="800570"/>
                  </a:lnTo>
                  <a:cubicBezTo>
                    <a:pt x="163870" y="757154"/>
                    <a:pt x="244745" y="693644"/>
                    <a:pt x="309246" y="613266"/>
                  </a:cubicBezTo>
                  <a:lnTo>
                    <a:pt x="597519" y="254038"/>
                  </a:lnTo>
                  <a:cubicBezTo>
                    <a:pt x="726524" y="93280"/>
                    <a:pt x="921022" y="0"/>
                    <a:pt x="1126933" y="0"/>
                  </a:cubicBezTo>
                  <a:close/>
                </a:path>
              </a:pathLst>
            </a:custGeom>
            <a:solidFill>
              <a:srgbClr val="005CB0"/>
            </a:solidFill>
            <a:ln w="9525" cap="flat">
              <a:noFill/>
              <a:prstDash val="solid"/>
              <a:miter/>
            </a:ln>
          </p:spPr>
          <p:txBody>
            <a:bodyPr rtlCol="0" anchor="ctr"/>
            <a:lstStyle/>
            <a:p>
              <a:endParaRPr lang="zh-CN" altLang="en-US"/>
            </a:p>
          </p:txBody>
        </p:sp>
      </p:grpSp>
      <p:sp>
        <p:nvSpPr>
          <p:cNvPr id="5" name="标题 4"/>
          <p:cNvSpPr>
            <a:spLocks noGrp="1"/>
          </p:cNvSpPr>
          <p:nvPr>
            <p:ph type="title" hasCustomPrompt="1"/>
          </p:nvPr>
        </p:nvSpPr>
        <p:spPr>
          <a:xfrm>
            <a:off x="1589650" y="1628620"/>
            <a:ext cx="9000000" cy="2160000"/>
          </a:xfrm>
          <a:prstGeom prst="rect">
            <a:avLst/>
          </a:prstGeom>
        </p:spPr>
        <p:txBody>
          <a:bodyPr anchor="b">
            <a:normAutofit/>
          </a:bodyPr>
          <a:lstStyle>
            <a:lvl1pPr algn="ctr">
              <a:lnSpc>
                <a:spcPct val="100000"/>
              </a:lnSpc>
              <a:defRPr sz="5400" b="1"/>
            </a:lvl1pPr>
          </a:lstStyle>
          <a:p>
            <a:pPr lvl="0"/>
            <a:r>
              <a:rPr lang="en-US" dirty="0"/>
              <a:t>Click to add title</a:t>
            </a:r>
          </a:p>
        </p:txBody>
      </p:sp>
      <p:sp>
        <p:nvSpPr>
          <p:cNvPr id="25" name="文本占位符 24"/>
          <p:cNvSpPr>
            <a:spLocks noGrp="1"/>
          </p:cNvSpPr>
          <p:nvPr>
            <p:ph type="body" sz="quarter" idx="1" hasCustomPrompt="1"/>
          </p:nvPr>
        </p:nvSpPr>
        <p:spPr>
          <a:xfrm>
            <a:off x="1589650" y="3904456"/>
            <a:ext cx="9000000" cy="1104991"/>
          </a:xfrm>
          <a:prstGeom prst="rect">
            <a:avLst/>
          </a:prstGeom>
        </p:spPr>
        <p:txBody>
          <a:bodyPr anchor="t">
            <a:normAutofit/>
          </a:bodyPr>
          <a:lstStyle>
            <a:lvl1pPr marL="0" indent="0" algn="ctr">
              <a:lnSpc>
                <a:spcPct val="120000"/>
              </a:lnSpc>
              <a:buFont typeface="+mj-lt"/>
              <a:buNone/>
              <a:defRPr sz="2000" b="0">
                <a:solidFill>
                  <a:schemeClr val="tx1"/>
                </a:solidFill>
                <a:latin typeface="+mn-lt"/>
              </a:defRPr>
            </a:lvl1pPr>
          </a:lstStyle>
          <a:p>
            <a:pPr lvl="0"/>
            <a:r>
              <a:rPr lang="en-US"/>
              <a:t>Click to add text</a:t>
            </a:r>
          </a:p>
        </p:txBody>
      </p:sp>
      <p:sp>
        <p:nvSpPr>
          <p:cNvPr id="4" name="日期占位符 3"/>
          <p:cNvSpPr>
            <a:spLocks noGrp="1"/>
          </p:cNvSpPr>
          <p:nvPr>
            <p:ph type="dt" sz="half" idx="10"/>
          </p:nvPr>
        </p:nvSpPr>
        <p:spPr/>
        <p:txBody>
          <a:bodyPr/>
          <a:lstStyle/>
          <a:p>
            <a:endParaRPr lang="en-US" altLang="zh-CN"/>
          </a:p>
        </p:txBody>
      </p:sp>
      <p:sp>
        <p:nvSpPr>
          <p:cNvPr id="6" name="页脚占位符 5"/>
          <p:cNvSpPr>
            <a:spLocks noGrp="1"/>
          </p:cNvSpPr>
          <p:nvPr>
            <p:ph type="ftr" sz="quarter" idx="11"/>
          </p:nvPr>
        </p:nvSpPr>
        <p:spPr/>
        <p:txBody>
          <a:bodyPr/>
          <a:lstStyle/>
          <a:p>
            <a:endParaRPr lang="zh-CN" altLang="en-US"/>
          </a:p>
        </p:txBody>
      </p:sp>
      <p:sp>
        <p:nvSpPr>
          <p:cNvPr id="8" name="灯片编号占位符 7"/>
          <p:cNvSpPr>
            <a:spLocks noGrp="1"/>
          </p:cNvSpPr>
          <p:nvPr>
            <p:ph type="sldNum" sz="quarter" idx="12"/>
          </p:nvPr>
        </p:nvSpPr>
        <p:spPr/>
        <p:txBody>
          <a:bodyPr/>
          <a:lstStyle/>
          <a:p>
            <a:fld id="{7F65B630-C7FF-41C0-9923-C5E5E29EED81}" type="slidenum">
              <a:rPr lang="en-US" altLang="zh-CN" smtClean="0"/>
              <a:pPr/>
              <a:t>‹#›</a:t>
            </a:fld>
            <a:endParaRPr lang="en-US" altLang="zh-CN"/>
          </a:p>
        </p:txBody>
      </p:sp>
    </p:spTree>
    <p:extLst>
      <p:ext uri="{BB962C8B-B14F-4D97-AF65-F5344CB8AC3E}">
        <p14:creationId xmlns:p14="http://schemas.microsoft.com/office/powerpoint/2010/main" val="141862060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vl1pPr>
          </a:lstStyle>
          <a:p>
            <a:pPr lvl="0"/>
            <a:r>
              <a:rPr lang="en-US"/>
              <a:t>Click to add title</a:t>
            </a:r>
          </a:p>
        </p:txBody>
      </p:sp>
      <p:sp>
        <p:nvSpPr>
          <p:cNvPr id="3" name="日期占位符 2"/>
          <p:cNvSpPr>
            <a:spLocks noGrp="1"/>
          </p:cNvSpPr>
          <p:nvPr>
            <p:ph type="dt" sz="half" idx="10"/>
          </p:nvPr>
        </p:nvSpPr>
        <p:spPr/>
        <p:txBody>
          <a:bodyPr/>
          <a:lstStyle/>
          <a:p>
            <a:endParaRPr lang="en-US"/>
          </a:p>
        </p:txBody>
      </p:sp>
      <p:sp>
        <p:nvSpPr>
          <p:cNvPr id="4" name="页脚占位符 3"/>
          <p:cNvSpPr>
            <a:spLocks noGrp="1"/>
          </p:cNvSpPr>
          <p:nvPr>
            <p:ph type="ftr" sz="quarter" idx="11"/>
          </p:nvPr>
        </p:nvSpPr>
        <p:spPr/>
        <p:txBody>
          <a:bodyPr/>
          <a:lstStyle/>
          <a:p>
            <a:endParaRPr lang="en-US" dirty="0"/>
          </a:p>
        </p:txBody>
      </p:sp>
      <p:sp>
        <p:nvSpPr>
          <p:cNvPr id="5" name="灯片编号占位符 4"/>
          <p:cNvSpPr>
            <a:spLocks noGrp="1"/>
          </p:cNvSpPr>
          <p:nvPr>
            <p:ph type="sldNum" sz="quarter" idx="12"/>
          </p:nvPr>
        </p:nvSpPr>
        <p:spPr/>
        <p:txBody>
          <a:bodyPr/>
          <a:lstStyle/>
          <a:p>
            <a:fld id="{C8BB1146-E542-4D4E-B8E9-6919A11DDD48}" type="slidenum">
              <a:rPr lang="en-US" smtClean="0"/>
              <a:pPr/>
              <a:t>‹#›</a:t>
            </a:fld>
            <a:endParaRPr lang="en-US"/>
          </a:p>
        </p:txBody>
      </p:sp>
    </p:spTree>
    <p:extLst>
      <p:ext uri="{BB962C8B-B14F-4D97-AF65-F5344CB8AC3E}">
        <p14:creationId xmlns:p14="http://schemas.microsoft.com/office/powerpoint/2010/main" val="2912385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603864"/>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132764"/>
            <a:ext cx="10515600" cy="5044199"/>
          </a:xfrm>
          <a:prstGeom prst="rect">
            <a:avLst/>
          </a:prstGeom>
        </p:spPr>
        <p:txBody>
          <a:bodyPr vert="horz" lIns="91440" tIns="45720" rIns="91440" bIns="45720" rtlCol="0">
            <a:normAutofit/>
          </a:bodyPr>
          <a:lstStyle/>
          <a:p>
            <a:pPr>
              <a:lnSpc>
                <a:spcPct val="120000"/>
              </a:lnSpc>
              <a:spcBef>
                <a:spcPts val="0"/>
              </a:spcBef>
              <a:spcAft>
                <a:spcPts val="600"/>
              </a:spcAft>
              <a:buClr>
                <a:srgbClr val="005AD2"/>
              </a:buClr>
              <a:buSzPct val="80000"/>
              <a:buFont typeface="Wingdings" panose="05000000000000000000" pitchFamily="2" charset="2"/>
              <a:buChar char="q"/>
            </a:pPr>
            <a:r>
              <a:rPr lang="zh-CN" altLang="en-US" sz="2800" dirty="0"/>
              <a:t>出版</a:t>
            </a:r>
            <a:endParaRPr lang="en-US" altLang="zh-CN" sz="2800" dirty="0"/>
          </a:p>
          <a:p>
            <a:pPr lvl="1">
              <a:lnSpc>
                <a:spcPct val="120000"/>
              </a:lnSpc>
              <a:spcBef>
                <a:spcPts val="0"/>
              </a:spcBef>
              <a:spcAft>
                <a:spcPts val="600"/>
              </a:spcAft>
              <a:buClr>
                <a:srgbClr val="005AD2"/>
              </a:buClr>
              <a:buSzPct val="80000"/>
              <a:buFont typeface="Wingdings" panose="05000000000000000000" pitchFamily="2" charset="2"/>
              <a:buChar char="q"/>
            </a:pPr>
            <a:r>
              <a:rPr lang="en-US" altLang="zh-CN" sz="2800" b="1" dirty="0">
                <a:solidFill>
                  <a:srgbClr val="262626"/>
                </a:solidFill>
                <a:sym typeface="微软雅黑" pitchFamily="34" charset="-122"/>
              </a:rPr>
              <a:t>XX</a:t>
            </a:r>
          </a:p>
          <a:p>
            <a:pPr lvl="1">
              <a:lnSpc>
                <a:spcPct val="120000"/>
              </a:lnSpc>
              <a:spcBef>
                <a:spcPts val="0"/>
              </a:spcBef>
              <a:spcAft>
                <a:spcPts val="600"/>
              </a:spcAft>
              <a:buClr>
                <a:srgbClr val="005AD2"/>
              </a:buClr>
              <a:buSzPct val="80000"/>
              <a:buFont typeface="Wingdings" panose="05000000000000000000" pitchFamily="2" charset="2"/>
              <a:buChar char="q"/>
            </a:pPr>
            <a:r>
              <a:rPr lang="en-US" altLang="zh-CN" sz="2800" b="1" dirty="0">
                <a:solidFill>
                  <a:srgbClr val="262626"/>
                </a:solidFill>
                <a:sym typeface="微软雅黑" pitchFamily="34" charset="-122"/>
              </a:rPr>
              <a:t>YY</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471A84-A18C-41AE-AACC-0B3972D6D193}" type="slidenum">
              <a:rPr lang="zh-CN" altLang="en-US" smtClean="0"/>
              <a:t>‹#›</a:t>
            </a:fld>
            <a:endParaRPr lang="zh-CN" altLang="en-US"/>
          </a:p>
        </p:txBody>
      </p:sp>
    </p:spTree>
    <p:extLst>
      <p:ext uri="{BB962C8B-B14F-4D97-AF65-F5344CB8AC3E}">
        <p14:creationId xmlns:p14="http://schemas.microsoft.com/office/powerpoint/2010/main" val="28680173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80" r:id="rId5"/>
    <p:sldLayoutId id="2147483681" r:id="rId6"/>
    <p:sldLayoutId id="2147483682" r:id="rId7"/>
    <p:sldLayoutId id="2147483683" r:id="rId8"/>
    <p:sldLayoutId id="2147483684" r:id="rId9"/>
    <p:sldLayoutId id="2147483685" r:id="rId10"/>
    <p:sldLayoutId id="2147483686" r:id="rId11"/>
    <p:sldLayoutId id="2147483677" r:id="rId12"/>
    <p:sldLayoutId id="2147483651" r:id="rId13"/>
    <p:sldLayoutId id="2147483652" r:id="rId14"/>
    <p:sldLayoutId id="2147483679" r:id="rId15"/>
    <p:sldLayoutId id="2147483653" r:id="rId16"/>
    <p:sldLayoutId id="2147483654" r:id="rId17"/>
    <p:sldLayoutId id="2147483655" r:id="rId18"/>
    <p:sldLayoutId id="2147483656" r:id="rId19"/>
    <p:sldLayoutId id="2147483659" r:id="rId20"/>
    <p:sldLayoutId id="2147483657" r:id="rId21"/>
    <p:sldLayoutId id="2147483658" r:id="rId2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971550" indent="-514350" algn="l" defTabSz="914400" rtl="0" eaLnBrk="1" latinLnBrk="0" hangingPunct="1">
        <a:lnSpc>
          <a:spcPct val="90000"/>
        </a:lnSpc>
        <a:spcBef>
          <a:spcPts val="500"/>
        </a:spcBef>
        <a:buFont typeface="Wingdings" panose="05000000000000000000" pitchFamily="2" charset="2"/>
        <a:buChar char="n"/>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
          <p15:clr>
            <a:srgbClr val="F26B43"/>
          </p15:clr>
        </p15:guide>
        <p15:guide id="2" orient="horz" pos="472">
          <p15:clr>
            <a:srgbClr val="F26B43"/>
          </p15:clr>
        </p15:guide>
        <p15:guide id="3" orient="horz" pos="4104">
          <p15:clr>
            <a:srgbClr val="F26B43"/>
          </p15:clr>
        </p15:guide>
        <p15:guide id="4" orient="horz" pos="40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hyperlink" Target="mailto:yuzhang@ustc.edu.cn"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2619" y="390208"/>
            <a:ext cx="3506728" cy="587376"/>
          </a:xfrm>
          <a:prstGeom prst="rect">
            <a:avLst/>
          </a:prstGeom>
        </p:spPr>
      </p:pic>
      <p:grpSp>
        <p:nvGrpSpPr>
          <p:cNvPr id="6" name="组合 5"/>
          <p:cNvGrpSpPr/>
          <p:nvPr/>
        </p:nvGrpSpPr>
        <p:grpSpPr>
          <a:xfrm>
            <a:off x="1861185" y="2269490"/>
            <a:ext cx="8470265" cy="963930"/>
            <a:chOff x="631309" y="1723634"/>
            <a:chExt cx="7153910" cy="964245"/>
          </a:xfrm>
        </p:grpSpPr>
        <p:cxnSp>
          <p:nvCxnSpPr>
            <p:cNvPr id="7" name="直接连接符 6"/>
            <p:cNvCxnSpPr/>
            <p:nvPr/>
          </p:nvCxnSpPr>
          <p:spPr>
            <a:xfrm>
              <a:off x="631309" y="1723634"/>
              <a:ext cx="7153910" cy="0"/>
            </a:xfrm>
            <a:prstGeom prst="line">
              <a:avLst/>
            </a:prstGeom>
            <a:gradFill>
              <a:gsLst>
                <a:gs pos="88000">
                  <a:srgbClr val="FFFFFF">
                    <a:alpha val="0"/>
                  </a:srgbClr>
                </a:gs>
                <a:gs pos="69000">
                  <a:schemeClr val="bg1"/>
                </a:gs>
              </a:gsLst>
              <a:lin ang="1800000" scaled="0"/>
            </a:gradFill>
            <a:ln w="25400">
              <a:gradFill flip="none" rotWithShape="1">
                <a:gsLst>
                  <a:gs pos="100000">
                    <a:schemeClr val="tx2">
                      <a:lumMod val="60000"/>
                      <a:lumOff val="40000"/>
                    </a:schemeClr>
                  </a:gs>
                  <a:gs pos="0">
                    <a:schemeClr val="tx2"/>
                  </a:gs>
                </a:gsLst>
                <a:lin ang="1800000" scaled="0"/>
                <a:tileRect/>
              </a:gradFill>
            </a:ln>
          </p:spPr>
          <p:style>
            <a:lnRef idx="2">
              <a:schemeClr val="accent1">
                <a:shade val="50000"/>
              </a:schemeClr>
            </a:lnRef>
            <a:fillRef idx="1">
              <a:schemeClr val="accent1"/>
            </a:fillRef>
            <a:effectRef idx="0">
              <a:schemeClr val="accent1"/>
            </a:effectRef>
            <a:fontRef idx="minor">
              <a:schemeClr val="lt1"/>
            </a:fontRef>
          </p:style>
        </p:cxnSp>
        <p:cxnSp>
          <p:nvCxnSpPr>
            <p:cNvPr id="8" name="直接连接符 7"/>
            <p:cNvCxnSpPr/>
            <p:nvPr/>
          </p:nvCxnSpPr>
          <p:spPr>
            <a:xfrm>
              <a:off x="631309" y="2687879"/>
              <a:ext cx="7153910" cy="0"/>
            </a:xfrm>
            <a:prstGeom prst="line">
              <a:avLst/>
            </a:prstGeom>
            <a:gradFill>
              <a:gsLst>
                <a:gs pos="88000">
                  <a:srgbClr val="FFFFFF">
                    <a:alpha val="0"/>
                  </a:srgbClr>
                </a:gs>
                <a:gs pos="69000">
                  <a:schemeClr val="bg1"/>
                </a:gs>
              </a:gsLst>
              <a:lin ang="1800000" scaled="0"/>
            </a:gradFill>
            <a:ln w="25400">
              <a:gradFill flip="none" rotWithShape="1">
                <a:gsLst>
                  <a:gs pos="100000">
                    <a:schemeClr val="tx2">
                      <a:lumMod val="60000"/>
                      <a:lumOff val="40000"/>
                    </a:schemeClr>
                  </a:gs>
                  <a:gs pos="0">
                    <a:schemeClr val="tx2"/>
                  </a:gs>
                </a:gsLst>
                <a:lin ang="1800000" scaled="0"/>
                <a:tileRect/>
              </a:gradFill>
            </a:ln>
          </p:spPr>
          <p:style>
            <a:lnRef idx="2">
              <a:schemeClr val="accent1">
                <a:shade val="50000"/>
              </a:schemeClr>
            </a:lnRef>
            <a:fillRef idx="1">
              <a:schemeClr val="accent1"/>
            </a:fillRef>
            <a:effectRef idx="0">
              <a:schemeClr val="accent1"/>
            </a:effectRef>
            <a:fontRef idx="minor">
              <a:schemeClr val="lt1"/>
            </a:fontRef>
          </p:style>
        </p:cxnSp>
      </p:grpSp>
      <p:grpSp>
        <p:nvGrpSpPr>
          <p:cNvPr id="9" name="组合 8"/>
          <p:cNvGrpSpPr/>
          <p:nvPr/>
        </p:nvGrpSpPr>
        <p:grpSpPr>
          <a:xfrm>
            <a:off x="3862145" y="3640025"/>
            <a:ext cx="4280487" cy="617743"/>
            <a:chOff x="1091964" y="3852036"/>
            <a:chExt cx="2465007" cy="380486"/>
          </a:xfrm>
        </p:grpSpPr>
        <p:sp>
          <p:nvSpPr>
            <p:cNvPr id="10" name="矩形: 圆角 14"/>
            <p:cNvSpPr/>
            <p:nvPr/>
          </p:nvSpPr>
          <p:spPr>
            <a:xfrm>
              <a:off x="1347891" y="3852036"/>
              <a:ext cx="2209080" cy="380486"/>
            </a:xfrm>
            <a:prstGeom prst="roundRect">
              <a:avLst>
                <a:gd name="adj" fmla="val 18829"/>
              </a:avLst>
            </a:prstGeom>
            <a:solidFill>
              <a:schemeClr val="bg1"/>
            </a:solidFill>
            <a:ln w="3175" cap="flat" cmpd="sng" algn="ctr">
              <a:solidFill>
                <a:schemeClr val="bg1">
                  <a:lumMod val="85000"/>
                </a:schemeClr>
              </a:solidFill>
              <a:prstDash val="solid"/>
              <a:round/>
              <a:headEnd type="none" w="med" len="med"/>
              <a:tailEnd type="none" w="med" len="med"/>
            </a:ln>
            <a:effectLst>
              <a:outerShdw blurRad="381000" dist="63500" dir="5400000" algn="t" rotWithShape="0">
                <a:schemeClr val="tx1">
                  <a:alpha val="5000"/>
                </a:schemeClr>
              </a:outerShdw>
            </a:effectLst>
          </p:spPr>
          <p:txBody>
            <a:bodyPr rot="0" spcFirstLastPara="0" vertOverflow="overflow" horzOverflow="overflow" vert="horz" wrap="square" lIns="972000" tIns="0" rIns="0" bIns="0" numCol="1" spcCol="0" rtlCol="0" fromWordArt="0" anchor="ctr" anchorCtr="0" forceAA="0" compatLnSpc="1">
              <a:noAutofit/>
            </a:bodyPr>
            <a:lstStyle/>
            <a:p>
              <a:pPr algn="ctr">
                <a:spcBef>
                  <a:spcPts val="0"/>
                </a:spcBef>
                <a:buClr>
                  <a:srgbClr val="FFCC00"/>
                </a:buClr>
                <a:buSzPct val="80000"/>
              </a:pPr>
              <a:r>
                <a:rPr lang="zh-CN" altLang="en-US" sz="2400" b="1" dirty="0">
                  <a:cs typeface="+mn-ea"/>
                  <a:sym typeface="+mn-lt"/>
                </a:rPr>
                <a:t>王天宸</a:t>
              </a:r>
            </a:p>
          </p:txBody>
        </p:sp>
        <p:sp>
          <p:nvSpPr>
            <p:cNvPr id="11" name="矩形: 圆角 13"/>
            <p:cNvSpPr/>
            <p:nvPr/>
          </p:nvSpPr>
          <p:spPr>
            <a:xfrm>
              <a:off x="1091964" y="3852036"/>
              <a:ext cx="770042" cy="380486"/>
            </a:xfrm>
            <a:prstGeom prst="roundRect">
              <a:avLst>
                <a:gd name="adj" fmla="val 24497"/>
              </a:avLst>
            </a:prstGeom>
            <a:gradFill flip="none" rotWithShape="1">
              <a:gsLst>
                <a:gs pos="41000">
                  <a:schemeClr val="tx2"/>
                </a:gs>
                <a:gs pos="100000">
                  <a:schemeClr val="accent1">
                    <a:lumMod val="60000"/>
                    <a:lumOff val="40000"/>
                  </a:schemeClr>
                </a:gs>
              </a:gsLst>
              <a:lin ang="0" scaled="1"/>
              <a:tileRect/>
            </a:gradFill>
            <a:ln w="38100">
              <a:noFill/>
            </a:ln>
            <a:effectLst>
              <a:outerShdw blurRad="254000" dist="190500" dir="5400000" sx="80000" sy="80000" algn="t" rotWithShape="0">
                <a:schemeClr val="tx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r>
                <a:rPr lang="zh-CN" altLang="en-US" sz="2400" kern="0">
                  <a:solidFill>
                    <a:schemeClr val="bg1"/>
                  </a:solidFill>
                  <a:cs typeface="+mn-ea"/>
                  <a:sym typeface="+mn-lt"/>
                </a:rPr>
                <a:t>报告人</a:t>
              </a:r>
              <a:endParaRPr lang="en-US" sz="2400">
                <a:solidFill>
                  <a:schemeClr val="bg1"/>
                </a:solidFill>
                <a:cs typeface="+mn-ea"/>
                <a:sym typeface="+mn-lt"/>
              </a:endParaRPr>
            </a:p>
          </p:txBody>
        </p:sp>
      </p:grpSp>
      <p:grpSp>
        <p:nvGrpSpPr>
          <p:cNvPr id="12" name="组合 11"/>
          <p:cNvGrpSpPr/>
          <p:nvPr/>
        </p:nvGrpSpPr>
        <p:grpSpPr>
          <a:xfrm>
            <a:off x="3500679" y="4459152"/>
            <a:ext cx="5190641" cy="630942"/>
            <a:chOff x="2765844" y="4271933"/>
            <a:chExt cx="1391877" cy="1033127"/>
          </a:xfrm>
        </p:grpSpPr>
        <p:sp>
          <p:nvSpPr>
            <p:cNvPr id="13" name="文本框 12"/>
            <p:cNvSpPr txBox="1"/>
            <p:nvPr/>
          </p:nvSpPr>
          <p:spPr>
            <a:xfrm flipH="1">
              <a:off x="4157656" y="4607328"/>
              <a:ext cx="65" cy="276999"/>
            </a:xfrm>
            <a:prstGeom prst="rect">
              <a:avLst/>
            </a:prstGeom>
            <a:noFill/>
          </p:spPr>
          <p:txBody>
            <a:bodyPr wrap="none" lIns="0" tIns="0" rIns="0" bIns="0" rtlCol="0" anchor="ctr">
              <a:spAutoFit/>
            </a:bodyPr>
            <a:lstStyle/>
            <a:p>
              <a:pPr defTabSz="914400" eaLnBrk="1" fontAlgn="auto" hangingPunct="1">
                <a:spcBef>
                  <a:spcPts val="0"/>
                </a:spcBef>
                <a:spcAft>
                  <a:spcPts val="600"/>
                </a:spcAft>
              </a:pPr>
              <a:endParaRPr lang="zh-CN" altLang="en-US" b="1">
                <a:solidFill>
                  <a:schemeClr val="tx2"/>
                </a:solidFill>
                <a:cs typeface="+mn-ea"/>
                <a:sym typeface="+mn-lt"/>
              </a:endParaRPr>
            </a:p>
          </p:txBody>
        </p:sp>
        <p:sp>
          <p:nvSpPr>
            <p:cNvPr id="14" name="文本框 13"/>
            <p:cNvSpPr txBox="1"/>
            <p:nvPr/>
          </p:nvSpPr>
          <p:spPr>
            <a:xfrm flipH="1">
              <a:off x="2765844" y="4271933"/>
              <a:ext cx="1355039" cy="1033127"/>
            </a:xfrm>
            <a:prstGeom prst="rect">
              <a:avLst/>
            </a:prstGeom>
            <a:noFill/>
          </p:spPr>
          <p:txBody>
            <a:bodyPr wrap="square" lIns="0" tIns="0" rIns="0" bIns="0" rtlCol="0" anchor="ctr">
              <a:spAutoFit/>
            </a:bodyPr>
            <a:lstStyle/>
            <a:p>
              <a:pPr algn="ctr" defTabSz="914400" eaLnBrk="1" fontAlgn="auto" hangingPunct="1">
                <a:spcBef>
                  <a:spcPts val="0"/>
                </a:spcBef>
                <a:spcAft>
                  <a:spcPts val="600"/>
                </a:spcAft>
              </a:pPr>
              <a:r>
                <a:rPr lang="zh-CN" altLang="en-US">
                  <a:cs typeface="+mn-ea"/>
                  <a:sym typeface="+mn-lt"/>
                </a:rPr>
                <a:t>张昱课题组</a:t>
              </a:r>
              <a:r>
                <a:rPr lang="en-US" altLang="zh-CN">
                  <a:cs typeface="+mn-ea"/>
                  <a:sym typeface="+mn-lt"/>
                </a:rPr>
                <a:t>(</a:t>
              </a:r>
              <a:r>
                <a:rPr lang="en-US" altLang="zh-CN">
                  <a:cs typeface="+mn-ea"/>
                  <a:sym typeface="+mn-lt"/>
                  <a:hlinkClick r:id="rId4"/>
                </a:rPr>
                <a:t>yuzhang@ustc.edu.cn</a:t>
              </a:r>
              <a:r>
                <a:rPr lang="en-US" altLang="zh-CN">
                  <a:cs typeface="+mn-ea"/>
                  <a:sym typeface="+mn-lt"/>
                </a:rPr>
                <a:t>)</a:t>
              </a:r>
            </a:p>
            <a:p>
              <a:pPr algn="ctr" defTabSz="914400">
                <a:spcAft>
                  <a:spcPts val="600"/>
                </a:spcAft>
              </a:pPr>
              <a:r>
                <a:rPr lang="zh-CN" altLang="en-US"/>
                <a:t>中国科学技术大学  计算机科学与技术学院</a:t>
              </a:r>
              <a:endParaRPr lang="en-US" altLang="zh-CN"/>
            </a:p>
          </p:txBody>
        </p:sp>
      </p:grpSp>
      <p:cxnSp>
        <p:nvCxnSpPr>
          <p:cNvPr id="15" name="直接连接符 14"/>
          <p:cNvCxnSpPr/>
          <p:nvPr/>
        </p:nvCxnSpPr>
        <p:spPr bwMode="auto">
          <a:xfrm flipV="1">
            <a:off x="1860883" y="5152873"/>
            <a:ext cx="8380800" cy="36748"/>
          </a:xfrm>
          <a:prstGeom prst="line">
            <a:avLst/>
          </a:prstGeom>
          <a:noFill/>
          <a:ln w="9525" cap="flat" cmpd="sng" algn="ctr">
            <a:solidFill>
              <a:schemeClr val="bg1">
                <a:lumMod val="85000"/>
              </a:schemeClr>
            </a:solidFill>
            <a:prstDash val="solid"/>
            <a:round/>
            <a:headEnd type="none" w="med" len="med"/>
            <a:tailEnd type="none" w="med" len="med"/>
          </a:ln>
          <a:effectLst/>
        </p:spPr>
      </p:cxnSp>
      <p:sp>
        <p:nvSpPr>
          <p:cNvPr id="16" name="文本框 15"/>
          <p:cNvSpPr txBox="1"/>
          <p:nvPr/>
        </p:nvSpPr>
        <p:spPr>
          <a:xfrm flipH="1">
            <a:off x="4466855" y="5312547"/>
            <a:ext cx="2953485" cy="276860"/>
          </a:xfrm>
          <a:prstGeom prst="rect">
            <a:avLst/>
          </a:prstGeom>
          <a:noFill/>
        </p:spPr>
        <p:txBody>
          <a:bodyPr wrap="square" lIns="0" tIns="0" rIns="0" bIns="0" rtlCol="0" anchor="ctr">
            <a:spAutoFit/>
          </a:bodyPr>
          <a:lstStyle/>
          <a:p>
            <a:pPr algn="ctr" defTabSz="914400" eaLnBrk="1" fontAlgn="auto" hangingPunct="1">
              <a:spcBef>
                <a:spcPts val="0"/>
              </a:spcBef>
              <a:spcAft>
                <a:spcPts val="600"/>
              </a:spcAft>
            </a:pPr>
            <a:r>
              <a:rPr lang="en-US" altLang="zh-CN" dirty="0">
                <a:cs typeface="+mn-ea"/>
                <a:sym typeface="+mn-lt"/>
              </a:rPr>
              <a:t>2026 </a:t>
            </a:r>
            <a:r>
              <a:rPr lang="zh-CN" altLang="en-US" dirty="0">
                <a:cs typeface="+mn-ea"/>
                <a:sym typeface="+mn-lt"/>
              </a:rPr>
              <a:t>年</a:t>
            </a:r>
            <a:r>
              <a:rPr lang="en-US" altLang="zh-CN" dirty="0">
                <a:cs typeface="+mn-ea"/>
                <a:sym typeface="+mn-lt"/>
              </a:rPr>
              <a:t> 4 </a:t>
            </a:r>
            <a:r>
              <a:rPr lang="zh-CN" altLang="en-US" dirty="0">
                <a:cs typeface="+mn-ea"/>
                <a:sym typeface="+mn-lt"/>
              </a:rPr>
              <a:t>月</a:t>
            </a:r>
            <a:r>
              <a:rPr lang="en-US" altLang="zh-CN" dirty="0">
                <a:cs typeface="+mn-ea"/>
                <a:sym typeface="+mn-lt"/>
              </a:rPr>
              <a:t> 15 </a:t>
            </a:r>
            <a:r>
              <a:rPr lang="zh-CN" altLang="en-US" dirty="0">
                <a:cs typeface="+mn-ea"/>
                <a:sym typeface="+mn-lt"/>
              </a:rPr>
              <a:t>日</a:t>
            </a:r>
          </a:p>
        </p:txBody>
      </p:sp>
      <p:sp>
        <p:nvSpPr>
          <p:cNvPr id="17" name="网络方向"/>
          <p:cNvSpPr txBox="1">
            <a:spLocks noChangeArrowheads="1"/>
          </p:cNvSpPr>
          <p:nvPr/>
        </p:nvSpPr>
        <p:spPr bwMode="auto">
          <a:xfrm>
            <a:off x="700403" y="390558"/>
            <a:ext cx="2519999" cy="338455"/>
          </a:xfrm>
          <a:prstGeom prst="rect">
            <a:avLst/>
          </a:prstGeom>
          <a:noFill/>
          <a:ln>
            <a:noFill/>
          </a:ln>
        </p:spPr>
        <p:txBody>
          <a:bodyPr wrap="square" lIns="0" tIns="0" rIns="0" bIns="0">
            <a:spAutoFit/>
          </a:bodyPr>
          <a:lstStyle>
            <a:lvl1pPr marL="342900" indent="-342900" eaLnBrk="0" hangingPunct="0">
              <a:defRPr sz="2000" b="1">
                <a:solidFill>
                  <a:schemeClr val="tx1"/>
                </a:solidFill>
                <a:latin typeface="Tahoma" panose="020B0604030504040204" pitchFamily="34" charset="0"/>
                <a:ea typeface="宋体" panose="02010600030101010101" pitchFamily="2" charset="-122"/>
              </a:defRPr>
            </a:lvl1pPr>
            <a:lvl2pPr marL="742950" indent="-285750" eaLnBrk="0" hangingPunct="0">
              <a:defRPr sz="2000" b="1">
                <a:solidFill>
                  <a:schemeClr val="tx1"/>
                </a:solidFill>
                <a:latin typeface="Tahoma" panose="020B0604030504040204" pitchFamily="34" charset="0"/>
                <a:ea typeface="宋体" panose="02010600030101010101" pitchFamily="2" charset="-122"/>
              </a:defRPr>
            </a:lvl2pPr>
            <a:lvl3pPr marL="1143000" indent="-228600" eaLnBrk="0" hangingPunct="0">
              <a:defRPr sz="2000" b="1">
                <a:solidFill>
                  <a:schemeClr val="tx1"/>
                </a:solidFill>
                <a:latin typeface="Tahoma" panose="020B0604030504040204" pitchFamily="34" charset="0"/>
                <a:ea typeface="宋体" panose="02010600030101010101" pitchFamily="2" charset="-122"/>
              </a:defRPr>
            </a:lvl3pPr>
            <a:lvl4pPr marL="1600200" indent="-228600" eaLnBrk="0" hangingPunct="0">
              <a:defRPr sz="2000" b="1">
                <a:solidFill>
                  <a:schemeClr val="tx1"/>
                </a:solidFill>
                <a:latin typeface="Tahoma" panose="020B0604030504040204" pitchFamily="34" charset="0"/>
                <a:ea typeface="宋体" panose="02010600030101010101" pitchFamily="2" charset="-122"/>
              </a:defRPr>
            </a:lvl4pPr>
            <a:lvl5pPr marL="2057400" indent="-228600" eaLnBrk="0" hangingPunct="0">
              <a:defRPr sz="2000" b="1">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base" latinLnBrk="0" hangingPunct="1">
              <a:spcBef>
                <a:spcPts val="1000"/>
              </a:spcBef>
              <a:spcAft>
                <a:spcPct val="0"/>
              </a:spcAft>
              <a:buClr>
                <a:srgbClr val="0000FF"/>
              </a:buClr>
              <a:buSzPct val="110000"/>
              <a:buFont typeface="Wingdings" panose="05000000000000000000" pitchFamily="2" charset="2"/>
              <a:buNone/>
              <a:defRPr/>
            </a:pPr>
            <a:r>
              <a:rPr kumimoji="1" lang="zh-CN" altLang="en-US" sz="2200" i="0" u="none" strike="noStrike" kern="1200" cap="none" normalizeH="0" baseline="0" noProof="0">
                <a:ln>
                  <a:noFill/>
                </a:ln>
                <a:uLnTx/>
                <a:uFillTx/>
                <a:latin typeface="+mn-lt"/>
                <a:ea typeface="+mn-ea"/>
                <a:cs typeface="+mn-ea"/>
                <a:sym typeface="+mn-lt"/>
              </a:rPr>
              <a:t>阅读组会</a:t>
            </a:r>
            <a:endParaRPr lang="en-US" altLang="zh-CN" sz="2800" kern="2400">
              <a:latin typeface="+mn-ea"/>
            </a:endParaRPr>
          </a:p>
        </p:txBody>
      </p:sp>
      <p:cxnSp>
        <p:nvCxnSpPr>
          <p:cNvPr id="18" name="直接连接符 17"/>
          <p:cNvCxnSpPr/>
          <p:nvPr/>
        </p:nvCxnSpPr>
        <p:spPr bwMode="auto">
          <a:xfrm flipV="1">
            <a:off x="700402" y="777240"/>
            <a:ext cx="2520000" cy="4762"/>
          </a:xfrm>
          <a:prstGeom prst="line">
            <a:avLst/>
          </a:prstGeom>
          <a:noFill/>
          <a:ln w="9525" cap="flat" cmpd="sng" algn="ctr">
            <a:solidFill>
              <a:schemeClr val="tx2"/>
            </a:solidFill>
            <a:prstDash val="solid"/>
            <a:round/>
            <a:headEnd type="none" w="med" len="med"/>
            <a:tailEnd type="none" w="med" len="med"/>
          </a:ln>
          <a:effectLst/>
        </p:spPr>
      </p:cxnSp>
      <p:sp>
        <p:nvSpPr>
          <p:cNvPr id="5" name="文本框 4"/>
          <p:cNvSpPr txBox="1"/>
          <p:nvPr/>
        </p:nvSpPr>
        <p:spPr>
          <a:xfrm>
            <a:off x="1861185" y="2290445"/>
            <a:ext cx="8470265" cy="830997"/>
          </a:xfrm>
          <a:prstGeom prst="rect">
            <a:avLst/>
          </a:prstGeom>
          <a:noFill/>
        </p:spPr>
        <p:txBody>
          <a:bodyPr wrap="square" rtlCol="0">
            <a:spAutoFit/>
          </a:bodyPr>
          <a:lstStyle/>
          <a:p>
            <a:pPr algn="ctr"/>
            <a:r>
              <a:rPr lang="en-US" altLang="zh-CN" sz="2400" b="1" dirty="0">
                <a:latin typeface="+mj-ea"/>
                <a:ea typeface="+mj-ea"/>
              </a:rPr>
              <a:t>REPOAUDIT: An Autonomous LLM-Agent for Repository-Level Code Auditing</a:t>
            </a:r>
          </a:p>
        </p:txBody>
      </p:sp>
      <p:sp>
        <p:nvSpPr>
          <p:cNvPr id="20" name="文本框 19"/>
          <p:cNvSpPr txBox="1"/>
          <p:nvPr/>
        </p:nvSpPr>
        <p:spPr>
          <a:xfrm>
            <a:off x="701040" y="774700"/>
            <a:ext cx="2519045" cy="337185"/>
          </a:xfrm>
          <a:prstGeom prst="rect">
            <a:avLst/>
          </a:prstGeom>
          <a:noFill/>
        </p:spPr>
        <p:txBody>
          <a:bodyPr wrap="square" rtlCol="0">
            <a:spAutoFit/>
          </a:bodyPr>
          <a:lstStyle/>
          <a:p>
            <a:pPr algn="ctr"/>
            <a:r>
              <a:rPr lang="en-US" altLang="zh-CN" sz="1600" b="1"/>
              <a:t>University of Edinburgh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543EDE3A-45B2-4306-E5CC-E67F954FFB00}"/>
              </a:ext>
            </a:extLst>
          </p:cNvPr>
          <p:cNvSpPr>
            <a:spLocks noGrp="1"/>
          </p:cNvSpPr>
          <p:nvPr>
            <p:ph type="body" sz="quarter" idx="10"/>
          </p:nvPr>
        </p:nvSpPr>
        <p:spPr/>
        <p:txBody>
          <a:bodyPr/>
          <a:lstStyle/>
          <a:p>
            <a:r>
              <a:rPr lang="zh-CN" altLang="en-US" dirty="0"/>
              <a:t>无验证器和无验证器 消融实验</a:t>
            </a:r>
          </a:p>
        </p:txBody>
      </p:sp>
      <p:sp>
        <p:nvSpPr>
          <p:cNvPr id="4" name="灯片编号占位符 3">
            <a:extLst>
              <a:ext uri="{FF2B5EF4-FFF2-40B4-BE49-F238E27FC236}">
                <a16:creationId xmlns:a16="http://schemas.microsoft.com/office/drawing/2014/main" id="{CD0C7279-10DC-0777-C63F-16F007FAB5E4}"/>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10</a:t>
            </a:fld>
            <a:endParaRPr lang="en-US" dirty="0"/>
          </a:p>
        </p:txBody>
      </p:sp>
      <p:sp>
        <p:nvSpPr>
          <p:cNvPr id="5" name="页脚占位符 4">
            <a:extLst>
              <a:ext uri="{FF2B5EF4-FFF2-40B4-BE49-F238E27FC236}">
                <a16:creationId xmlns:a16="http://schemas.microsoft.com/office/drawing/2014/main" id="{EC78E74A-8051-F77E-88F0-6683318267F9}"/>
              </a:ext>
            </a:extLst>
          </p:cNvPr>
          <p:cNvSpPr>
            <a:spLocks noGrp="1"/>
          </p:cNvSpPr>
          <p:nvPr>
            <p:ph type="ftr" sz="quarter" idx="3"/>
          </p:nvPr>
        </p:nvSpPr>
        <p:spPr/>
        <p:txBody>
          <a:bodyPr/>
          <a:lstStyle/>
          <a:p>
            <a:endParaRPr lang="zh-CN" altLang="en-US" dirty="0"/>
          </a:p>
        </p:txBody>
      </p:sp>
      <p:pic>
        <p:nvPicPr>
          <p:cNvPr id="7" name="图片 6">
            <a:extLst>
              <a:ext uri="{FF2B5EF4-FFF2-40B4-BE49-F238E27FC236}">
                <a16:creationId xmlns:a16="http://schemas.microsoft.com/office/drawing/2014/main" id="{C20FF57A-0551-6D94-C471-57D871334DF5}"/>
              </a:ext>
            </a:extLst>
          </p:cNvPr>
          <p:cNvPicPr>
            <a:picLocks noChangeAspect="1"/>
          </p:cNvPicPr>
          <p:nvPr/>
        </p:nvPicPr>
        <p:blipFill>
          <a:blip r:embed="rId2"/>
          <a:stretch>
            <a:fillRect/>
          </a:stretch>
        </p:blipFill>
        <p:spPr>
          <a:xfrm>
            <a:off x="2723108" y="850682"/>
            <a:ext cx="6639771" cy="5285750"/>
          </a:xfrm>
          <a:prstGeom prst="rect">
            <a:avLst/>
          </a:prstGeom>
        </p:spPr>
      </p:pic>
    </p:spTree>
    <p:extLst>
      <p:ext uri="{BB962C8B-B14F-4D97-AF65-F5344CB8AC3E}">
        <p14:creationId xmlns:p14="http://schemas.microsoft.com/office/powerpoint/2010/main" val="84308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2FFAF426-03DC-5F10-2FB6-FD68C9F3A26D}"/>
              </a:ext>
            </a:extLst>
          </p:cNvPr>
          <p:cNvSpPr>
            <a:spLocks noGrp="1"/>
          </p:cNvSpPr>
          <p:nvPr>
            <p:ph type="body" sz="quarter" idx="10"/>
          </p:nvPr>
        </p:nvSpPr>
        <p:spPr/>
        <p:txBody>
          <a:bodyPr/>
          <a:lstStyle/>
          <a:p>
            <a:r>
              <a:rPr lang="zh-CN" altLang="en-US" dirty="0"/>
              <a:t>无</a:t>
            </a:r>
            <a:r>
              <a:rPr lang="en-US" altLang="zh-CN" dirty="0"/>
              <a:t>caching</a:t>
            </a:r>
            <a:r>
              <a:rPr lang="zh-CN" altLang="en-US" dirty="0"/>
              <a:t>的消融实验 （时间限制</a:t>
            </a:r>
            <a:r>
              <a:rPr lang="en-US" altLang="zh-CN" dirty="0"/>
              <a:t>72h</a:t>
            </a:r>
            <a:r>
              <a:rPr lang="zh-CN" altLang="en-US" dirty="0"/>
              <a:t>）</a:t>
            </a:r>
          </a:p>
        </p:txBody>
      </p:sp>
      <p:sp>
        <p:nvSpPr>
          <p:cNvPr id="4" name="灯片编号占位符 3">
            <a:extLst>
              <a:ext uri="{FF2B5EF4-FFF2-40B4-BE49-F238E27FC236}">
                <a16:creationId xmlns:a16="http://schemas.microsoft.com/office/drawing/2014/main" id="{FD6CBC3E-6FBD-8704-7C03-3CEC10C7D126}"/>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11</a:t>
            </a:fld>
            <a:endParaRPr lang="en-US" dirty="0"/>
          </a:p>
        </p:txBody>
      </p:sp>
      <p:sp>
        <p:nvSpPr>
          <p:cNvPr id="5" name="页脚占位符 4">
            <a:extLst>
              <a:ext uri="{FF2B5EF4-FFF2-40B4-BE49-F238E27FC236}">
                <a16:creationId xmlns:a16="http://schemas.microsoft.com/office/drawing/2014/main" id="{BCA7EF55-870D-52B9-E3AB-F4E9ACC06AF5}"/>
              </a:ext>
            </a:extLst>
          </p:cNvPr>
          <p:cNvSpPr>
            <a:spLocks noGrp="1"/>
          </p:cNvSpPr>
          <p:nvPr>
            <p:ph type="ftr" sz="quarter" idx="3"/>
          </p:nvPr>
        </p:nvSpPr>
        <p:spPr/>
        <p:txBody>
          <a:bodyPr/>
          <a:lstStyle/>
          <a:p>
            <a:endParaRPr lang="zh-CN" altLang="en-US" dirty="0"/>
          </a:p>
        </p:txBody>
      </p:sp>
      <p:pic>
        <p:nvPicPr>
          <p:cNvPr id="7" name="图片 6">
            <a:extLst>
              <a:ext uri="{FF2B5EF4-FFF2-40B4-BE49-F238E27FC236}">
                <a16:creationId xmlns:a16="http://schemas.microsoft.com/office/drawing/2014/main" id="{4F33FACF-F372-C4A0-8E4A-F156263850ED}"/>
              </a:ext>
            </a:extLst>
          </p:cNvPr>
          <p:cNvPicPr>
            <a:picLocks noChangeAspect="1"/>
          </p:cNvPicPr>
          <p:nvPr/>
        </p:nvPicPr>
        <p:blipFill>
          <a:blip r:embed="rId2"/>
          <a:stretch>
            <a:fillRect/>
          </a:stretch>
        </p:blipFill>
        <p:spPr>
          <a:xfrm>
            <a:off x="2569041" y="914243"/>
            <a:ext cx="7204437" cy="5029513"/>
          </a:xfrm>
          <a:prstGeom prst="rect">
            <a:avLst/>
          </a:prstGeom>
        </p:spPr>
      </p:pic>
    </p:spTree>
    <p:extLst>
      <p:ext uri="{BB962C8B-B14F-4D97-AF65-F5344CB8AC3E}">
        <p14:creationId xmlns:p14="http://schemas.microsoft.com/office/powerpoint/2010/main" val="1293975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5BC78852-8C11-C2C5-72AC-333F33F88009}"/>
              </a:ext>
            </a:extLst>
          </p:cNvPr>
          <p:cNvSpPr>
            <a:spLocks noGrp="1"/>
          </p:cNvSpPr>
          <p:nvPr>
            <p:ph type="body" sz="quarter" idx="10"/>
          </p:nvPr>
        </p:nvSpPr>
        <p:spPr/>
        <p:txBody>
          <a:bodyPr/>
          <a:lstStyle/>
          <a:p>
            <a:r>
              <a:rPr lang="zh-CN" altLang="en-US" dirty="0"/>
              <a:t>局限性</a:t>
            </a:r>
          </a:p>
        </p:txBody>
      </p:sp>
      <p:sp>
        <p:nvSpPr>
          <p:cNvPr id="3" name="内容占位符 2">
            <a:extLst>
              <a:ext uri="{FF2B5EF4-FFF2-40B4-BE49-F238E27FC236}">
                <a16:creationId xmlns:a16="http://schemas.microsoft.com/office/drawing/2014/main" id="{FA2C333D-600B-1344-4CA1-9FCE539CE7F9}"/>
              </a:ext>
            </a:extLst>
          </p:cNvPr>
          <p:cNvSpPr>
            <a:spLocks noGrp="1"/>
          </p:cNvSpPr>
          <p:nvPr>
            <p:ph sz="quarter" idx="11"/>
          </p:nvPr>
        </p:nvSpPr>
        <p:spPr/>
        <p:txBody>
          <a:bodyPr/>
          <a:lstStyle/>
          <a:p>
            <a:r>
              <a:rPr lang="zh-CN" altLang="en-US" dirty="0"/>
              <a:t>数据流摘要生成开销和</a:t>
            </a:r>
            <a:r>
              <a:rPr lang="en-US" altLang="zh-CN" dirty="0"/>
              <a:t>source</a:t>
            </a:r>
            <a:r>
              <a:rPr lang="zh-CN" altLang="en-US" dirty="0"/>
              <a:t>数量高度相关</a:t>
            </a:r>
            <a:endParaRPr lang="en-US" altLang="zh-CN" dirty="0"/>
          </a:p>
          <a:p>
            <a:r>
              <a:rPr lang="zh-CN" altLang="en-US" dirty="0"/>
              <a:t>跨函数分析仅仅设置了</a:t>
            </a:r>
            <a:r>
              <a:rPr lang="en-US" altLang="zh-CN" dirty="0"/>
              <a:t>4</a:t>
            </a:r>
            <a:r>
              <a:rPr lang="zh-CN" altLang="en-US" dirty="0"/>
              <a:t>层函数调用</a:t>
            </a:r>
            <a:endParaRPr lang="en-US" altLang="zh-CN" dirty="0"/>
          </a:p>
          <a:p>
            <a:r>
              <a:rPr lang="zh-CN" altLang="en-US" dirty="0"/>
              <a:t>依然有一些幻觉</a:t>
            </a:r>
            <a:endParaRPr lang="en-US" altLang="zh-CN" dirty="0"/>
          </a:p>
          <a:p>
            <a:endParaRPr lang="zh-CN" altLang="en-US" dirty="0"/>
          </a:p>
        </p:txBody>
      </p:sp>
      <p:sp>
        <p:nvSpPr>
          <p:cNvPr id="4" name="灯片编号占位符 3">
            <a:extLst>
              <a:ext uri="{FF2B5EF4-FFF2-40B4-BE49-F238E27FC236}">
                <a16:creationId xmlns:a16="http://schemas.microsoft.com/office/drawing/2014/main" id="{6A4BF1E2-662C-07EC-9A3A-009CCCAFD31A}"/>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12</a:t>
            </a:fld>
            <a:endParaRPr lang="en-US" dirty="0"/>
          </a:p>
        </p:txBody>
      </p:sp>
      <p:sp>
        <p:nvSpPr>
          <p:cNvPr id="5" name="页脚占位符 4">
            <a:extLst>
              <a:ext uri="{FF2B5EF4-FFF2-40B4-BE49-F238E27FC236}">
                <a16:creationId xmlns:a16="http://schemas.microsoft.com/office/drawing/2014/main" id="{26B8306A-D91C-81D9-0B1A-62F7765204BE}"/>
              </a:ext>
            </a:extLst>
          </p:cNvPr>
          <p:cNvSpPr>
            <a:spLocks noGrp="1"/>
          </p:cNvSpPr>
          <p:nvPr>
            <p:ph type="ftr" sz="quarter" idx="3"/>
          </p:nvPr>
        </p:nvSpPr>
        <p:spPr/>
        <p:txBody>
          <a:bodyPr/>
          <a:lstStyle/>
          <a:p>
            <a:endParaRPr lang="zh-CN" altLang="en-US" dirty="0"/>
          </a:p>
        </p:txBody>
      </p:sp>
    </p:spTree>
    <p:extLst>
      <p:ext uri="{BB962C8B-B14F-4D97-AF65-F5344CB8AC3E}">
        <p14:creationId xmlns:p14="http://schemas.microsoft.com/office/powerpoint/2010/main" val="1118429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96E1A3BB-80B2-0CDB-4A19-1C7B06E22424}"/>
              </a:ext>
            </a:extLst>
          </p:cNvPr>
          <p:cNvSpPr>
            <a:spLocks noGrp="1"/>
          </p:cNvSpPr>
          <p:nvPr>
            <p:ph type="body" sz="quarter" idx="10"/>
          </p:nvPr>
        </p:nvSpPr>
        <p:spPr/>
        <p:txBody>
          <a:bodyPr/>
          <a:lstStyle/>
          <a:p>
            <a:r>
              <a:rPr lang="en-US" altLang="zh-CN" dirty="0" err="1"/>
              <a:t>RepoAudit</a:t>
            </a:r>
            <a:endParaRPr lang="zh-CN" altLang="en-US" dirty="0"/>
          </a:p>
        </p:txBody>
      </p:sp>
      <p:sp>
        <p:nvSpPr>
          <p:cNvPr id="3" name="内容占位符 2">
            <a:extLst>
              <a:ext uri="{FF2B5EF4-FFF2-40B4-BE49-F238E27FC236}">
                <a16:creationId xmlns:a16="http://schemas.microsoft.com/office/drawing/2014/main" id="{0D9917F6-2C2C-584F-5640-2E0901C34EF9}"/>
              </a:ext>
            </a:extLst>
          </p:cNvPr>
          <p:cNvSpPr>
            <a:spLocks noGrp="1"/>
          </p:cNvSpPr>
          <p:nvPr>
            <p:ph sz="quarter" idx="11"/>
          </p:nvPr>
        </p:nvSpPr>
        <p:spPr/>
        <p:txBody>
          <a:bodyPr>
            <a:normAutofit/>
          </a:bodyPr>
          <a:lstStyle/>
          <a:p>
            <a:r>
              <a:rPr lang="zh-CN" altLang="en-US" dirty="0"/>
              <a:t>如何让 </a:t>
            </a:r>
            <a:r>
              <a:rPr lang="en-US" altLang="zh-CN" dirty="0"/>
              <a:t>LLM </a:t>
            </a:r>
            <a:r>
              <a:rPr lang="zh-CN" altLang="en-US" dirty="0"/>
              <a:t>从“看单个函数</a:t>
            </a:r>
            <a:r>
              <a:rPr lang="en-US" altLang="zh-CN" dirty="0"/>
              <a:t>/</a:t>
            </a:r>
            <a:r>
              <a:rPr lang="zh-CN" altLang="en-US" dirty="0"/>
              <a:t>片段”走向“仓库级、路径敏感”的真实代码审计</a:t>
            </a:r>
            <a:endParaRPr lang="en-US" altLang="zh-CN" dirty="0"/>
          </a:p>
          <a:p>
            <a:pPr lvl="1"/>
            <a:r>
              <a:rPr lang="zh-CN" altLang="en-US" dirty="0"/>
              <a:t>传统静态</a:t>
            </a:r>
            <a:r>
              <a:rPr lang="en-US" altLang="zh-CN" dirty="0"/>
              <a:t>/</a:t>
            </a:r>
            <a:r>
              <a:rPr lang="zh-CN" altLang="en-US" dirty="0"/>
              <a:t>动态分析依赖编译、依赖专家经验，不适合很多真实开发场景。</a:t>
            </a:r>
            <a:endParaRPr lang="en-US" altLang="zh-CN" dirty="0"/>
          </a:p>
          <a:p>
            <a:pPr lvl="1"/>
            <a:r>
              <a:rPr lang="zh-CN" altLang="en-US" dirty="0"/>
              <a:t>直接把大仓库喂给 </a:t>
            </a:r>
            <a:r>
              <a:rPr lang="en-US" altLang="zh-CN" dirty="0"/>
              <a:t>LLM </a:t>
            </a:r>
            <a:r>
              <a:rPr lang="zh-CN" altLang="en-US" dirty="0"/>
              <a:t>不行，因为仓库本质上是巨大的程序图，不是普通长文本；很多 </a:t>
            </a:r>
            <a:r>
              <a:rPr lang="en-US" altLang="zh-CN" dirty="0"/>
              <a:t>bug </a:t>
            </a:r>
            <a:r>
              <a:rPr lang="zh-CN" altLang="en-US" dirty="0"/>
              <a:t>还要求跨函数、沿可行路径推理。</a:t>
            </a:r>
            <a:endParaRPr lang="en-US" altLang="zh-CN" dirty="0"/>
          </a:p>
          <a:p>
            <a:pPr lvl="1"/>
            <a:endParaRPr lang="zh-CN" altLang="en-US" dirty="0"/>
          </a:p>
        </p:txBody>
      </p:sp>
      <p:sp>
        <p:nvSpPr>
          <p:cNvPr id="4" name="灯片编号占位符 3">
            <a:extLst>
              <a:ext uri="{FF2B5EF4-FFF2-40B4-BE49-F238E27FC236}">
                <a16:creationId xmlns:a16="http://schemas.microsoft.com/office/drawing/2014/main" id="{82B8B67D-CAE9-7946-8E9E-4FD2365BE895}"/>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2</a:t>
            </a:fld>
            <a:endParaRPr lang="en-US" dirty="0"/>
          </a:p>
        </p:txBody>
      </p:sp>
      <p:sp>
        <p:nvSpPr>
          <p:cNvPr id="5" name="页脚占位符 4">
            <a:extLst>
              <a:ext uri="{FF2B5EF4-FFF2-40B4-BE49-F238E27FC236}">
                <a16:creationId xmlns:a16="http://schemas.microsoft.com/office/drawing/2014/main" id="{1888635F-98FE-7BCD-0213-1C0C53985C87}"/>
              </a:ext>
            </a:extLst>
          </p:cNvPr>
          <p:cNvSpPr>
            <a:spLocks noGrp="1"/>
          </p:cNvSpPr>
          <p:nvPr>
            <p:ph type="ftr" sz="quarter" idx="3"/>
          </p:nvPr>
        </p:nvSpPr>
        <p:spPr/>
        <p:txBody>
          <a:bodyPr/>
          <a:lstStyle/>
          <a:p>
            <a:endParaRPr lang="zh-CN" altLang="en-US" dirty="0"/>
          </a:p>
        </p:txBody>
      </p:sp>
    </p:spTree>
    <p:extLst>
      <p:ext uri="{BB962C8B-B14F-4D97-AF65-F5344CB8AC3E}">
        <p14:creationId xmlns:p14="http://schemas.microsoft.com/office/powerpoint/2010/main" val="2836005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BC7028D8-1EB0-4D59-91A7-3963D6D7FC19}"/>
              </a:ext>
            </a:extLst>
          </p:cNvPr>
          <p:cNvSpPr>
            <a:spLocks noGrp="1"/>
          </p:cNvSpPr>
          <p:nvPr>
            <p:ph type="body" sz="quarter" idx="10"/>
          </p:nvPr>
        </p:nvSpPr>
        <p:spPr/>
        <p:txBody>
          <a:bodyPr/>
          <a:lstStyle/>
          <a:p>
            <a:r>
              <a:rPr lang="zh-CN" altLang="en-US" dirty="0"/>
              <a:t>相关工作</a:t>
            </a:r>
          </a:p>
        </p:txBody>
      </p:sp>
      <p:sp>
        <p:nvSpPr>
          <p:cNvPr id="3" name="内容占位符 2">
            <a:extLst>
              <a:ext uri="{FF2B5EF4-FFF2-40B4-BE49-F238E27FC236}">
                <a16:creationId xmlns:a16="http://schemas.microsoft.com/office/drawing/2014/main" id="{A7F7E87D-21DD-4360-B546-4346E9626290}"/>
              </a:ext>
            </a:extLst>
          </p:cNvPr>
          <p:cNvSpPr>
            <a:spLocks noGrp="1"/>
          </p:cNvSpPr>
          <p:nvPr>
            <p:ph sz="quarter" idx="11"/>
          </p:nvPr>
        </p:nvSpPr>
        <p:spPr/>
        <p:txBody>
          <a:bodyPr>
            <a:normAutofit fontScale="85000" lnSpcReduction="20000"/>
          </a:bodyPr>
          <a:lstStyle/>
          <a:p>
            <a:r>
              <a:rPr lang="zh-CN" altLang="en-US" dirty="0"/>
              <a:t>团队：普渡大学</a:t>
            </a:r>
            <a:endParaRPr lang="en-US" altLang="zh-CN" dirty="0"/>
          </a:p>
          <a:p>
            <a:pPr lvl="1"/>
            <a:r>
              <a:rPr lang="en-US" altLang="zh-CN" dirty="0" err="1"/>
              <a:t>Chengpeng</a:t>
            </a:r>
            <a:r>
              <a:rPr lang="en-US" altLang="zh-CN" dirty="0"/>
              <a:t> Wang </a:t>
            </a:r>
            <a:r>
              <a:rPr lang="zh-CN" altLang="en-US" dirty="0"/>
              <a:t>博士后</a:t>
            </a:r>
            <a:endParaRPr lang="en-US" altLang="zh-CN" dirty="0"/>
          </a:p>
          <a:p>
            <a:pPr lvl="1"/>
            <a:r>
              <a:rPr lang="en-US" altLang="zh-CN" dirty="0"/>
              <a:t>Xiangyu Zhang </a:t>
            </a:r>
            <a:r>
              <a:rPr lang="zh-CN" altLang="en-US" dirty="0"/>
              <a:t>教授</a:t>
            </a:r>
            <a:endParaRPr lang="en-US" altLang="zh-CN" dirty="0"/>
          </a:p>
          <a:p>
            <a:r>
              <a:rPr lang="en-US" altLang="zh-CN" dirty="0"/>
              <a:t>LLMDFA (</a:t>
            </a:r>
            <a:r>
              <a:rPr lang="en-US" altLang="zh-CN" dirty="0" err="1"/>
              <a:t>NeurIPS</a:t>
            </a:r>
            <a:r>
              <a:rPr lang="en-US" altLang="zh-CN" dirty="0"/>
              <a:t> 2024)</a:t>
            </a:r>
          </a:p>
          <a:p>
            <a:pPr lvl="1"/>
            <a:r>
              <a:rPr lang="zh-CN" altLang="en-US" dirty="0"/>
              <a:t>根据 </a:t>
            </a:r>
            <a:r>
              <a:rPr lang="en-US" altLang="zh-CN" dirty="0"/>
              <a:t>bug </a:t>
            </a:r>
            <a:r>
              <a:rPr lang="zh-CN" altLang="en-US" dirty="0"/>
              <a:t>类型定义 </a:t>
            </a:r>
            <a:r>
              <a:rPr lang="en-US" altLang="zh-CN" dirty="0"/>
              <a:t>source </a:t>
            </a:r>
            <a:r>
              <a:rPr lang="zh-CN" altLang="en-US" dirty="0"/>
              <a:t>和 </a:t>
            </a:r>
            <a:r>
              <a:rPr lang="en-US" altLang="zh-CN" dirty="0"/>
              <a:t>sink</a:t>
            </a:r>
            <a:r>
              <a:rPr lang="zh-CN" altLang="en-US" dirty="0"/>
              <a:t>，在</a:t>
            </a:r>
            <a:r>
              <a:rPr lang="en-US" altLang="zh-CN" dirty="0"/>
              <a:t>AST</a:t>
            </a:r>
            <a:r>
              <a:rPr lang="zh-CN" altLang="en-US" dirty="0"/>
              <a:t>中提取</a:t>
            </a:r>
            <a:endParaRPr lang="en-US" altLang="zh-CN" dirty="0"/>
          </a:p>
          <a:p>
            <a:pPr lvl="1"/>
            <a:r>
              <a:rPr lang="zh-CN" altLang="en-US" dirty="0"/>
              <a:t>函数内部从起点变量集合到终点变量集合判断有无数据依赖形成函数内摘要</a:t>
            </a:r>
            <a:endParaRPr lang="en-US" altLang="zh-CN" dirty="0"/>
          </a:p>
          <a:p>
            <a:pPr lvl="1"/>
            <a:r>
              <a:rPr lang="zh-CN" altLang="en-US" dirty="0"/>
              <a:t>把函数间 </a:t>
            </a:r>
            <a:r>
              <a:rPr lang="en-US" altLang="zh-CN" dirty="0"/>
              <a:t>summary </a:t>
            </a:r>
            <a:r>
              <a:rPr lang="zh-CN" altLang="en-US" dirty="0"/>
              <a:t>拼起来得到跨函数路径后，再收集路径条件，验证这条 </a:t>
            </a:r>
            <a:r>
              <a:rPr lang="en-US" altLang="zh-CN" dirty="0"/>
              <a:t>path </a:t>
            </a:r>
            <a:r>
              <a:rPr lang="zh-CN" altLang="en-US" dirty="0"/>
              <a:t>是否可行（用</a:t>
            </a:r>
            <a:r>
              <a:rPr lang="en-US" altLang="zh-CN" dirty="0"/>
              <a:t>LLM</a:t>
            </a:r>
            <a:r>
              <a:rPr lang="zh-CN" altLang="en-US" dirty="0"/>
              <a:t>生成 </a:t>
            </a:r>
            <a:r>
              <a:rPr lang="en-US" altLang="zh-CN" dirty="0"/>
              <a:t>Z3 </a:t>
            </a:r>
            <a:r>
              <a:rPr lang="zh-CN" altLang="en-US" dirty="0"/>
              <a:t>求解器脚本）。</a:t>
            </a:r>
            <a:endParaRPr lang="en-US" altLang="zh-CN" dirty="0"/>
          </a:p>
          <a:p>
            <a:r>
              <a:rPr lang="en-US" altLang="zh-CN" dirty="0"/>
              <a:t>LLMSAN</a:t>
            </a:r>
            <a:r>
              <a:rPr lang="zh-CN" altLang="en-US" dirty="0"/>
              <a:t>（</a:t>
            </a:r>
            <a:r>
              <a:rPr lang="en-US" altLang="zh-CN" dirty="0"/>
              <a:t>EMNLP 2024</a:t>
            </a:r>
            <a:r>
              <a:rPr lang="zh-CN" altLang="en-US" dirty="0"/>
              <a:t>）</a:t>
            </a:r>
            <a:endParaRPr lang="en-US" altLang="zh-CN" dirty="0"/>
          </a:p>
          <a:p>
            <a:pPr lvl="1"/>
            <a:r>
              <a:rPr lang="zh-CN" altLang="en-US" dirty="0"/>
              <a:t>问</a:t>
            </a:r>
            <a:r>
              <a:rPr lang="en-US" altLang="zh-CN" dirty="0"/>
              <a:t>LLM</a:t>
            </a:r>
            <a:r>
              <a:rPr lang="zh-CN" altLang="en-US" dirty="0"/>
              <a:t>有无</a:t>
            </a:r>
            <a:r>
              <a:rPr lang="en-US" altLang="zh-CN" dirty="0"/>
              <a:t>bug</a:t>
            </a:r>
            <a:r>
              <a:rPr lang="zh-CN" altLang="en-US" dirty="0"/>
              <a:t>，并要求</a:t>
            </a:r>
            <a:r>
              <a:rPr lang="en-US" altLang="zh-CN" dirty="0"/>
              <a:t>LLM</a:t>
            </a:r>
            <a:r>
              <a:rPr lang="zh-CN" altLang="en-US" dirty="0"/>
              <a:t>给出对应的数据流</a:t>
            </a:r>
            <a:endParaRPr lang="en-US" altLang="zh-CN" dirty="0"/>
          </a:p>
          <a:p>
            <a:pPr lvl="1"/>
            <a:r>
              <a:rPr lang="zh-CN" altLang="en-US" dirty="0"/>
              <a:t>检测数据流</a:t>
            </a:r>
            <a:r>
              <a:rPr lang="en-US" altLang="zh-CN" dirty="0"/>
              <a:t>path</a:t>
            </a:r>
            <a:r>
              <a:rPr lang="zh-CN" altLang="en-US" dirty="0"/>
              <a:t>是否和</a:t>
            </a:r>
            <a:r>
              <a:rPr lang="en-US" altLang="zh-CN" dirty="0"/>
              <a:t>bug</a:t>
            </a:r>
            <a:r>
              <a:rPr lang="zh-CN" altLang="en-US" dirty="0"/>
              <a:t>类型吻合</a:t>
            </a:r>
            <a:endParaRPr lang="en-US" altLang="zh-CN" dirty="0"/>
          </a:p>
          <a:p>
            <a:pPr lvl="1"/>
            <a:r>
              <a:rPr lang="zh-CN" altLang="en-US" dirty="0"/>
              <a:t>验证路径是否合理</a:t>
            </a:r>
            <a:endParaRPr lang="en-US" altLang="zh-CN" dirty="0"/>
          </a:p>
          <a:p>
            <a:r>
              <a:rPr lang="zh-CN" altLang="en-US" dirty="0"/>
              <a:t>上述两个工作实验数据集高度相似，没有互相比较</a:t>
            </a:r>
            <a:endParaRPr lang="en-US" altLang="zh-CN" dirty="0"/>
          </a:p>
          <a:p>
            <a:pPr lvl="1"/>
            <a:endParaRPr lang="en-US" altLang="zh-CN" dirty="0"/>
          </a:p>
          <a:p>
            <a:pPr lvl="1"/>
            <a:endParaRPr lang="zh-CN" altLang="en-US" dirty="0"/>
          </a:p>
        </p:txBody>
      </p:sp>
      <p:sp>
        <p:nvSpPr>
          <p:cNvPr id="4" name="灯片编号占位符 3">
            <a:extLst>
              <a:ext uri="{FF2B5EF4-FFF2-40B4-BE49-F238E27FC236}">
                <a16:creationId xmlns:a16="http://schemas.microsoft.com/office/drawing/2014/main" id="{6EC9C776-EA53-4234-73F9-089F2CD0F4D2}"/>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3</a:t>
            </a:fld>
            <a:endParaRPr lang="en-US" dirty="0"/>
          </a:p>
        </p:txBody>
      </p:sp>
      <p:sp>
        <p:nvSpPr>
          <p:cNvPr id="5" name="页脚占位符 4">
            <a:extLst>
              <a:ext uri="{FF2B5EF4-FFF2-40B4-BE49-F238E27FC236}">
                <a16:creationId xmlns:a16="http://schemas.microsoft.com/office/drawing/2014/main" id="{0139FB6A-FD53-8E64-02E7-2B7C3191DD45}"/>
              </a:ext>
            </a:extLst>
          </p:cNvPr>
          <p:cNvSpPr>
            <a:spLocks noGrp="1"/>
          </p:cNvSpPr>
          <p:nvPr>
            <p:ph type="ftr" sz="quarter" idx="3"/>
          </p:nvPr>
        </p:nvSpPr>
        <p:spPr/>
        <p:txBody>
          <a:bodyPr/>
          <a:lstStyle/>
          <a:p>
            <a:endParaRPr lang="zh-CN" altLang="en-US" dirty="0"/>
          </a:p>
        </p:txBody>
      </p:sp>
    </p:spTree>
    <p:extLst>
      <p:ext uri="{BB962C8B-B14F-4D97-AF65-F5344CB8AC3E}">
        <p14:creationId xmlns:p14="http://schemas.microsoft.com/office/powerpoint/2010/main" val="721228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AECCAA61-8470-9092-43DC-B4CC90BB8F42}"/>
              </a:ext>
            </a:extLst>
          </p:cNvPr>
          <p:cNvSpPr>
            <a:spLocks noGrp="1"/>
          </p:cNvSpPr>
          <p:nvPr>
            <p:ph type="body" sz="quarter" idx="10"/>
          </p:nvPr>
        </p:nvSpPr>
        <p:spPr/>
        <p:txBody>
          <a:bodyPr/>
          <a:lstStyle/>
          <a:p>
            <a:r>
              <a:rPr lang="en-US" altLang="zh-CN" dirty="0"/>
              <a:t>LLM</a:t>
            </a:r>
            <a:r>
              <a:rPr lang="zh-CN" altLang="en-US" dirty="0"/>
              <a:t>的强项</a:t>
            </a:r>
          </a:p>
        </p:txBody>
      </p:sp>
      <p:sp>
        <p:nvSpPr>
          <p:cNvPr id="3" name="内容占位符 2">
            <a:extLst>
              <a:ext uri="{FF2B5EF4-FFF2-40B4-BE49-F238E27FC236}">
                <a16:creationId xmlns:a16="http://schemas.microsoft.com/office/drawing/2014/main" id="{F7157ED0-250B-003F-114C-45DE652D18CB}"/>
              </a:ext>
            </a:extLst>
          </p:cNvPr>
          <p:cNvSpPr>
            <a:spLocks noGrp="1"/>
          </p:cNvSpPr>
          <p:nvPr>
            <p:ph sz="quarter" idx="11"/>
          </p:nvPr>
        </p:nvSpPr>
        <p:spPr/>
        <p:txBody>
          <a:bodyPr/>
          <a:lstStyle/>
          <a:p>
            <a:r>
              <a:rPr lang="en-US" altLang="zh-CN" dirty="0"/>
              <a:t>LLM </a:t>
            </a:r>
            <a:r>
              <a:rPr lang="zh-CN" altLang="en-US" dirty="0"/>
              <a:t>虽然不擅长直接做大仓库全局推理，但在</a:t>
            </a:r>
            <a:r>
              <a:rPr lang="zh-CN" altLang="en-US" b="1" dirty="0"/>
              <a:t>小范围函数内</a:t>
            </a:r>
            <a:r>
              <a:rPr lang="zh-CN" altLang="en-US" dirty="0"/>
              <a:t>有三个强项</a:t>
            </a:r>
            <a:endParaRPr lang="en-US" altLang="zh-CN" dirty="0"/>
          </a:p>
          <a:p>
            <a:pPr lvl="1"/>
            <a:r>
              <a:rPr lang="zh-CN" altLang="en-US" dirty="0"/>
              <a:t>程序抽象能力：只保留和关心变量相关代码</a:t>
            </a:r>
            <a:endParaRPr lang="en-US" altLang="zh-CN" dirty="0"/>
          </a:p>
          <a:p>
            <a:pPr lvl="1"/>
            <a:r>
              <a:rPr lang="zh-CN" altLang="en-US" dirty="0"/>
              <a:t>指针指向能力：很好分析指针指向与指针别名</a:t>
            </a:r>
            <a:endParaRPr lang="en-US" altLang="zh-CN" dirty="0"/>
          </a:p>
          <a:p>
            <a:pPr lvl="1"/>
            <a:r>
              <a:rPr lang="zh-CN" altLang="en-US" dirty="0"/>
              <a:t>可行路径检测：</a:t>
            </a:r>
            <a:r>
              <a:rPr lang="en-US" altLang="zh-CN" dirty="0"/>
              <a:t>LLM</a:t>
            </a:r>
            <a:r>
              <a:rPr lang="zh-CN" altLang="en-US" dirty="0"/>
              <a:t>擅长探索可行路径</a:t>
            </a:r>
            <a:endParaRPr lang="en-US" altLang="zh-CN" dirty="0"/>
          </a:p>
          <a:p>
            <a:pPr lvl="1"/>
            <a:endParaRPr lang="zh-CN" altLang="en-US" dirty="0"/>
          </a:p>
        </p:txBody>
      </p:sp>
      <p:sp>
        <p:nvSpPr>
          <p:cNvPr id="4" name="灯片编号占位符 3">
            <a:extLst>
              <a:ext uri="{FF2B5EF4-FFF2-40B4-BE49-F238E27FC236}">
                <a16:creationId xmlns:a16="http://schemas.microsoft.com/office/drawing/2014/main" id="{FF261791-0261-A436-4239-9CE3A5B19865}"/>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4</a:t>
            </a:fld>
            <a:endParaRPr lang="en-US" dirty="0"/>
          </a:p>
        </p:txBody>
      </p:sp>
      <p:sp>
        <p:nvSpPr>
          <p:cNvPr id="5" name="页脚占位符 4">
            <a:extLst>
              <a:ext uri="{FF2B5EF4-FFF2-40B4-BE49-F238E27FC236}">
                <a16:creationId xmlns:a16="http://schemas.microsoft.com/office/drawing/2014/main" id="{3853A91D-D297-3806-468E-7E7ACE769856}"/>
              </a:ext>
            </a:extLst>
          </p:cNvPr>
          <p:cNvSpPr>
            <a:spLocks noGrp="1"/>
          </p:cNvSpPr>
          <p:nvPr>
            <p:ph type="ftr" sz="quarter" idx="3"/>
          </p:nvPr>
        </p:nvSpPr>
        <p:spPr/>
        <p:txBody>
          <a:bodyPr/>
          <a:lstStyle/>
          <a:p>
            <a:endParaRPr lang="zh-CN" altLang="en-US" dirty="0"/>
          </a:p>
        </p:txBody>
      </p:sp>
    </p:spTree>
    <p:extLst>
      <p:ext uri="{BB962C8B-B14F-4D97-AF65-F5344CB8AC3E}">
        <p14:creationId xmlns:p14="http://schemas.microsoft.com/office/powerpoint/2010/main" val="3515844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8B282750-778D-01E9-6495-178645FFE985}"/>
              </a:ext>
            </a:extLst>
          </p:cNvPr>
          <p:cNvSpPr>
            <a:spLocks noGrp="1"/>
          </p:cNvSpPr>
          <p:nvPr>
            <p:ph type="body" sz="quarter" idx="10"/>
          </p:nvPr>
        </p:nvSpPr>
        <p:spPr/>
        <p:txBody>
          <a:bodyPr/>
          <a:lstStyle/>
          <a:p>
            <a:r>
              <a:rPr lang="en-US" altLang="zh-CN" dirty="0" err="1"/>
              <a:t>RepoAudit</a:t>
            </a:r>
            <a:r>
              <a:rPr lang="en-US" altLang="zh-CN" dirty="0"/>
              <a:t> </a:t>
            </a:r>
            <a:r>
              <a:rPr lang="zh-CN" altLang="en-US" dirty="0"/>
              <a:t>的流程</a:t>
            </a:r>
          </a:p>
        </p:txBody>
      </p:sp>
      <p:sp>
        <p:nvSpPr>
          <p:cNvPr id="3" name="内容占位符 2">
            <a:extLst>
              <a:ext uri="{FF2B5EF4-FFF2-40B4-BE49-F238E27FC236}">
                <a16:creationId xmlns:a16="http://schemas.microsoft.com/office/drawing/2014/main" id="{0E50B329-6B01-25B7-239F-8586862B8033}"/>
              </a:ext>
            </a:extLst>
          </p:cNvPr>
          <p:cNvSpPr>
            <a:spLocks noGrp="1"/>
          </p:cNvSpPr>
          <p:nvPr>
            <p:ph sz="quarter" idx="11"/>
          </p:nvPr>
        </p:nvSpPr>
        <p:spPr/>
        <p:txBody>
          <a:bodyPr/>
          <a:lstStyle/>
          <a:p>
            <a:r>
              <a:rPr lang="zh-CN" altLang="en-US" dirty="0"/>
              <a:t>提取：</a:t>
            </a:r>
            <a:endParaRPr lang="en-US" altLang="zh-CN" dirty="0"/>
          </a:p>
          <a:p>
            <a:pPr lvl="1"/>
            <a:r>
              <a:rPr lang="zh-CN" altLang="en-US" dirty="0"/>
              <a:t>根据 </a:t>
            </a:r>
            <a:r>
              <a:rPr lang="en-US" altLang="zh-CN" dirty="0"/>
              <a:t>bug </a:t>
            </a:r>
            <a:r>
              <a:rPr lang="zh-CN" altLang="en-US" dirty="0"/>
              <a:t>类型定义 </a:t>
            </a:r>
            <a:r>
              <a:rPr lang="en-US" altLang="zh-CN" dirty="0"/>
              <a:t>source </a:t>
            </a:r>
            <a:r>
              <a:rPr lang="zh-CN" altLang="en-US" dirty="0"/>
              <a:t>和 </a:t>
            </a:r>
            <a:r>
              <a:rPr lang="en-US" altLang="zh-CN" dirty="0"/>
              <a:t>sink</a:t>
            </a:r>
            <a:r>
              <a:rPr lang="zh-CN" altLang="en-US" dirty="0"/>
              <a:t>，在</a:t>
            </a:r>
            <a:r>
              <a:rPr lang="en-US" altLang="zh-CN" dirty="0"/>
              <a:t>AST</a:t>
            </a:r>
            <a:r>
              <a:rPr lang="zh-CN" altLang="en-US" dirty="0"/>
              <a:t>中提取（同</a:t>
            </a:r>
            <a:r>
              <a:rPr lang="en-US" altLang="zh-CN" dirty="0"/>
              <a:t>LLMDFA</a:t>
            </a:r>
            <a:r>
              <a:rPr lang="zh-CN" altLang="en-US" dirty="0"/>
              <a:t>）</a:t>
            </a:r>
            <a:endParaRPr lang="en-US" altLang="zh-CN" dirty="0"/>
          </a:p>
          <a:p>
            <a:r>
              <a:rPr lang="zh-CN" altLang="en-US" dirty="0"/>
              <a:t>函数内数据流探测：</a:t>
            </a:r>
            <a:endParaRPr lang="en-US" altLang="zh-CN" dirty="0"/>
          </a:p>
          <a:p>
            <a:pPr lvl="1"/>
            <a:r>
              <a:rPr lang="zh-CN" altLang="en-US" dirty="0"/>
              <a:t>抽象：删去无关语句，只保留与值传播相关的关键语句</a:t>
            </a:r>
          </a:p>
          <a:p>
            <a:pPr lvl="1"/>
            <a:r>
              <a:rPr lang="zh-CN" altLang="en-US" dirty="0"/>
              <a:t>指针处理：在函数内判断 </a:t>
            </a:r>
            <a:r>
              <a:rPr lang="en-US" altLang="zh-CN" dirty="0"/>
              <a:t>pointer points-to </a:t>
            </a:r>
            <a:r>
              <a:rPr lang="zh-CN" altLang="en-US" dirty="0"/>
              <a:t>情况</a:t>
            </a:r>
            <a:endParaRPr lang="en-US" altLang="zh-CN" dirty="0"/>
          </a:p>
          <a:p>
            <a:pPr lvl="1"/>
            <a:r>
              <a:rPr lang="zh-CN" altLang="en-US" dirty="0"/>
              <a:t>函数内数据流分析：让 </a:t>
            </a:r>
            <a:r>
              <a:rPr lang="en-US" altLang="zh-CN" dirty="0"/>
              <a:t>LLM </a:t>
            </a:r>
            <a:r>
              <a:rPr lang="zh-CN" altLang="en-US" dirty="0"/>
              <a:t>在函数内找 </a:t>
            </a:r>
            <a:r>
              <a:rPr lang="en-US" altLang="zh-CN" dirty="0"/>
              <a:t>data-flow facts</a:t>
            </a:r>
          </a:p>
          <a:p>
            <a:pPr lvl="1"/>
            <a:r>
              <a:rPr lang="en-US" altLang="zh-CN" dirty="0"/>
              <a:t>Cache</a:t>
            </a:r>
            <a:r>
              <a:rPr lang="zh-CN" altLang="en-US" dirty="0"/>
              <a:t>维护：防止同一个函数内部相同内容被多次分析</a:t>
            </a:r>
            <a:endParaRPr lang="en-US" altLang="zh-CN" dirty="0"/>
          </a:p>
          <a:p>
            <a:pPr lvl="1"/>
            <a:r>
              <a:rPr lang="zh-CN" altLang="en-US" dirty="0"/>
              <a:t>选取下一个待分析函数：数据流判断如果值跨函数边界传播，就继续进入分析</a:t>
            </a:r>
          </a:p>
          <a:p>
            <a:r>
              <a:rPr lang="zh-CN" altLang="en-US" dirty="0"/>
              <a:t>可行路径探索：识别条件矛盾，排除 </a:t>
            </a:r>
            <a:r>
              <a:rPr lang="en-US" altLang="zh-CN" dirty="0"/>
              <a:t>infeasible path</a:t>
            </a:r>
          </a:p>
          <a:p>
            <a:pPr lvl="1"/>
            <a:endParaRPr lang="en-US" altLang="zh-CN" dirty="0"/>
          </a:p>
          <a:p>
            <a:endParaRPr lang="en-US" altLang="zh-CN" dirty="0"/>
          </a:p>
        </p:txBody>
      </p:sp>
      <p:sp>
        <p:nvSpPr>
          <p:cNvPr id="4" name="灯片编号占位符 3">
            <a:extLst>
              <a:ext uri="{FF2B5EF4-FFF2-40B4-BE49-F238E27FC236}">
                <a16:creationId xmlns:a16="http://schemas.microsoft.com/office/drawing/2014/main" id="{D1E66E24-C0B7-25DA-78D6-B83FD5AFA3D0}"/>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5</a:t>
            </a:fld>
            <a:endParaRPr lang="en-US" dirty="0"/>
          </a:p>
        </p:txBody>
      </p:sp>
      <p:sp>
        <p:nvSpPr>
          <p:cNvPr id="5" name="页脚占位符 4">
            <a:extLst>
              <a:ext uri="{FF2B5EF4-FFF2-40B4-BE49-F238E27FC236}">
                <a16:creationId xmlns:a16="http://schemas.microsoft.com/office/drawing/2014/main" id="{8662CDB1-D09E-6FC7-0D95-3B16563299D2}"/>
              </a:ext>
            </a:extLst>
          </p:cNvPr>
          <p:cNvSpPr>
            <a:spLocks noGrp="1"/>
          </p:cNvSpPr>
          <p:nvPr>
            <p:ph type="ftr" sz="quarter" idx="3"/>
          </p:nvPr>
        </p:nvSpPr>
        <p:spPr/>
        <p:txBody>
          <a:bodyPr/>
          <a:lstStyle/>
          <a:p>
            <a:endParaRPr lang="zh-CN" altLang="en-US" dirty="0"/>
          </a:p>
        </p:txBody>
      </p:sp>
    </p:spTree>
    <p:extLst>
      <p:ext uri="{BB962C8B-B14F-4D97-AF65-F5344CB8AC3E}">
        <p14:creationId xmlns:p14="http://schemas.microsoft.com/office/powerpoint/2010/main" val="3861592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CAFD3524-85BD-7ED6-7327-7EC428E481DD}"/>
              </a:ext>
            </a:extLst>
          </p:cNvPr>
          <p:cNvSpPr>
            <a:spLocks noGrp="1"/>
          </p:cNvSpPr>
          <p:nvPr>
            <p:ph type="body" sz="quarter" idx="10"/>
          </p:nvPr>
        </p:nvSpPr>
        <p:spPr/>
        <p:txBody>
          <a:bodyPr/>
          <a:lstStyle/>
          <a:p>
            <a:r>
              <a:rPr lang="zh-CN" altLang="en-US" dirty="0"/>
              <a:t>实验设置</a:t>
            </a:r>
          </a:p>
        </p:txBody>
      </p:sp>
      <p:sp>
        <p:nvSpPr>
          <p:cNvPr id="3" name="内容占位符 2">
            <a:extLst>
              <a:ext uri="{FF2B5EF4-FFF2-40B4-BE49-F238E27FC236}">
                <a16:creationId xmlns:a16="http://schemas.microsoft.com/office/drawing/2014/main" id="{89032C40-3EE4-49F3-0420-5851C009DE73}"/>
              </a:ext>
            </a:extLst>
          </p:cNvPr>
          <p:cNvSpPr>
            <a:spLocks noGrp="1"/>
          </p:cNvSpPr>
          <p:nvPr>
            <p:ph sz="quarter" idx="11"/>
          </p:nvPr>
        </p:nvSpPr>
        <p:spPr>
          <a:xfrm>
            <a:off x="138048" y="1006118"/>
            <a:ext cx="3983377" cy="5441953"/>
          </a:xfrm>
        </p:spPr>
        <p:txBody>
          <a:bodyPr/>
          <a:lstStyle/>
          <a:p>
            <a:r>
              <a:rPr lang="en-US" altLang="zh-CN" dirty="0"/>
              <a:t>15</a:t>
            </a:r>
            <a:r>
              <a:rPr lang="zh-CN" altLang="en-US" dirty="0"/>
              <a:t>个真实项目中对三类漏洞分析</a:t>
            </a:r>
            <a:endParaRPr lang="en-US" altLang="zh-CN" dirty="0"/>
          </a:p>
          <a:p>
            <a:r>
              <a:rPr lang="en-US" altLang="zh-CN" dirty="0"/>
              <a:t>NPD</a:t>
            </a:r>
            <a:r>
              <a:rPr lang="zh-CN" altLang="en-US" dirty="0"/>
              <a:t>：空指针解引用</a:t>
            </a:r>
            <a:endParaRPr lang="en-US" altLang="zh-CN" dirty="0"/>
          </a:p>
          <a:p>
            <a:r>
              <a:rPr lang="en-US" altLang="zh-CN" dirty="0"/>
              <a:t>MLK</a:t>
            </a:r>
            <a:r>
              <a:rPr lang="zh-CN" altLang="en-US" dirty="0"/>
              <a:t>：内存泄漏</a:t>
            </a:r>
            <a:endParaRPr lang="en-US" altLang="zh-CN" dirty="0"/>
          </a:p>
          <a:p>
            <a:r>
              <a:rPr lang="en-US" altLang="zh-CN" dirty="0"/>
              <a:t>UAF</a:t>
            </a:r>
            <a:r>
              <a:rPr lang="zh-CN" altLang="en-US" dirty="0"/>
              <a:t>：释放后使用</a:t>
            </a:r>
            <a:endParaRPr lang="en-US" altLang="zh-CN" dirty="0"/>
          </a:p>
          <a:p>
            <a:endParaRPr lang="en-US" altLang="zh-CN" dirty="0"/>
          </a:p>
        </p:txBody>
      </p:sp>
      <p:sp>
        <p:nvSpPr>
          <p:cNvPr id="4" name="灯片编号占位符 3">
            <a:extLst>
              <a:ext uri="{FF2B5EF4-FFF2-40B4-BE49-F238E27FC236}">
                <a16:creationId xmlns:a16="http://schemas.microsoft.com/office/drawing/2014/main" id="{F650D507-4F45-DC20-78B7-842A8B5E857E}"/>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6</a:t>
            </a:fld>
            <a:endParaRPr lang="en-US" dirty="0"/>
          </a:p>
        </p:txBody>
      </p:sp>
      <p:sp>
        <p:nvSpPr>
          <p:cNvPr id="5" name="页脚占位符 4">
            <a:extLst>
              <a:ext uri="{FF2B5EF4-FFF2-40B4-BE49-F238E27FC236}">
                <a16:creationId xmlns:a16="http://schemas.microsoft.com/office/drawing/2014/main" id="{CA9FD85D-4F73-9F1F-3381-EFBAE7B0D823}"/>
              </a:ext>
            </a:extLst>
          </p:cNvPr>
          <p:cNvSpPr>
            <a:spLocks noGrp="1"/>
          </p:cNvSpPr>
          <p:nvPr>
            <p:ph type="ftr" sz="quarter" idx="3"/>
          </p:nvPr>
        </p:nvSpPr>
        <p:spPr/>
        <p:txBody>
          <a:bodyPr/>
          <a:lstStyle/>
          <a:p>
            <a:endParaRPr lang="zh-CN" altLang="en-US" dirty="0"/>
          </a:p>
        </p:txBody>
      </p:sp>
      <p:pic>
        <p:nvPicPr>
          <p:cNvPr id="7" name="图片 6">
            <a:extLst>
              <a:ext uri="{FF2B5EF4-FFF2-40B4-BE49-F238E27FC236}">
                <a16:creationId xmlns:a16="http://schemas.microsoft.com/office/drawing/2014/main" id="{4C7DD462-40DF-37F3-3B3F-3DA2CB5B9D13}"/>
              </a:ext>
            </a:extLst>
          </p:cNvPr>
          <p:cNvPicPr>
            <a:picLocks noChangeAspect="1"/>
          </p:cNvPicPr>
          <p:nvPr/>
        </p:nvPicPr>
        <p:blipFill>
          <a:blip r:embed="rId2"/>
          <a:stretch>
            <a:fillRect/>
          </a:stretch>
        </p:blipFill>
        <p:spPr>
          <a:xfrm>
            <a:off x="3919331" y="960259"/>
            <a:ext cx="7961569" cy="5578656"/>
          </a:xfrm>
          <a:prstGeom prst="rect">
            <a:avLst/>
          </a:prstGeom>
        </p:spPr>
      </p:pic>
    </p:spTree>
    <p:extLst>
      <p:ext uri="{BB962C8B-B14F-4D97-AF65-F5344CB8AC3E}">
        <p14:creationId xmlns:p14="http://schemas.microsoft.com/office/powerpoint/2010/main" val="3669022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FE1DDD88-074C-3F82-9A4A-2300B7304DEB}"/>
              </a:ext>
            </a:extLst>
          </p:cNvPr>
          <p:cNvSpPr>
            <a:spLocks noGrp="1"/>
          </p:cNvSpPr>
          <p:nvPr>
            <p:ph type="body" sz="quarter" idx="10"/>
          </p:nvPr>
        </p:nvSpPr>
        <p:spPr/>
        <p:txBody>
          <a:bodyPr/>
          <a:lstStyle/>
          <a:p>
            <a:r>
              <a:rPr lang="zh-CN" altLang="en-US" dirty="0"/>
              <a:t>实验</a:t>
            </a:r>
          </a:p>
        </p:txBody>
      </p:sp>
      <p:sp>
        <p:nvSpPr>
          <p:cNvPr id="3" name="内容占位符 2">
            <a:extLst>
              <a:ext uri="{FF2B5EF4-FFF2-40B4-BE49-F238E27FC236}">
                <a16:creationId xmlns:a16="http://schemas.microsoft.com/office/drawing/2014/main" id="{C18F3413-AB0F-F76A-EE4A-C9454AD75E3F}"/>
              </a:ext>
            </a:extLst>
          </p:cNvPr>
          <p:cNvSpPr>
            <a:spLocks noGrp="1"/>
          </p:cNvSpPr>
          <p:nvPr>
            <p:ph sz="quarter" idx="11"/>
          </p:nvPr>
        </p:nvSpPr>
        <p:spPr>
          <a:xfrm>
            <a:off x="479291" y="5473147"/>
            <a:ext cx="11299578" cy="883205"/>
          </a:xfrm>
        </p:spPr>
        <p:txBody>
          <a:bodyPr>
            <a:normAutofit fontScale="70000" lnSpcReduction="20000"/>
          </a:bodyPr>
          <a:lstStyle/>
          <a:p>
            <a:r>
              <a:rPr lang="en-US" altLang="zh-CN" dirty="0"/>
              <a:t>Old</a:t>
            </a:r>
            <a:r>
              <a:rPr lang="zh-CN" altLang="en-US" dirty="0"/>
              <a:t>指已有工作以前就报告过的 </a:t>
            </a:r>
            <a:r>
              <a:rPr lang="en-US" altLang="zh-CN" dirty="0"/>
              <a:t>bug </a:t>
            </a:r>
            <a:r>
              <a:rPr lang="zh-CN" altLang="en-US" dirty="0"/>
              <a:t>数量</a:t>
            </a:r>
            <a:endParaRPr lang="en-US" altLang="zh-CN" dirty="0"/>
          </a:p>
          <a:p>
            <a:r>
              <a:rPr lang="en-US" altLang="zh-CN" dirty="0"/>
              <a:t>New</a:t>
            </a:r>
            <a:r>
              <a:rPr lang="zh-CN" altLang="en-US" dirty="0"/>
              <a:t>（</a:t>
            </a:r>
            <a:r>
              <a:rPr lang="en-US" altLang="zh-CN" dirty="0"/>
              <a:t>m, n</a:t>
            </a:r>
            <a:r>
              <a:rPr lang="zh-CN" altLang="en-US" dirty="0"/>
              <a:t>）指作者发现</a:t>
            </a:r>
            <a:r>
              <a:rPr lang="en-US" altLang="zh-CN" dirty="0"/>
              <a:t>m </a:t>
            </a:r>
            <a:r>
              <a:rPr lang="zh-CN" altLang="en-US" dirty="0"/>
              <a:t>个 </a:t>
            </a:r>
            <a:r>
              <a:rPr lang="en-US" altLang="zh-CN" dirty="0"/>
              <a:t>bug</a:t>
            </a:r>
            <a:r>
              <a:rPr lang="zh-CN" altLang="en-US" dirty="0"/>
              <a:t>；其中有 </a:t>
            </a:r>
            <a:r>
              <a:rPr lang="en-US" altLang="zh-CN" dirty="0"/>
              <a:t>n </a:t>
            </a:r>
            <a:r>
              <a:rPr lang="zh-CN" altLang="en-US" dirty="0"/>
              <a:t>个 </a:t>
            </a:r>
            <a:r>
              <a:rPr lang="en-US" altLang="zh-CN" dirty="0"/>
              <a:t>bug </a:t>
            </a:r>
            <a:r>
              <a:rPr lang="zh-CN" altLang="en-US" dirty="0"/>
              <a:t>在该项目的最新版本里仍然存在。</a:t>
            </a:r>
          </a:p>
        </p:txBody>
      </p:sp>
      <p:sp>
        <p:nvSpPr>
          <p:cNvPr id="4" name="灯片编号占位符 3">
            <a:extLst>
              <a:ext uri="{FF2B5EF4-FFF2-40B4-BE49-F238E27FC236}">
                <a16:creationId xmlns:a16="http://schemas.microsoft.com/office/drawing/2014/main" id="{FE42C813-25A7-BF1C-255F-A7F5D087916F}"/>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7</a:t>
            </a:fld>
            <a:endParaRPr lang="en-US" dirty="0"/>
          </a:p>
        </p:txBody>
      </p:sp>
      <p:sp>
        <p:nvSpPr>
          <p:cNvPr id="5" name="页脚占位符 4">
            <a:extLst>
              <a:ext uri="{FF2B5EF4-FFF2-40B4-BE49-F238E27FC236}">
                <a16:creationId xmlns:a16="http://schemas.microsoft.com/office/drawing/2014/main" id="{EE3C591C-22C8-92EB-8330-71BA7337A425}"/>
              </a:ext>
            </a:extLst>
          </p:cNvPr>
          <p:cNvSpPr>
            <a:spLocks noGrp="1"/>
          </p:cNvSpPr>
          <p:nvPr>
            <p:ph type="ftr" sz="quarter" idx="3"/>
          </p:nvPr>
        </p:nvSpPr>
        <p:spPr/>
        <p:txBody>
          <a:bodyPr/>
          <a:lstStyle/>
          <a:p>
            <a:endParaRPr lang="zh-CN" altLang="en-US" dirty="0"/>
          </a:p>
        </p:txBody>
      </p:sp>
      <p:pic>
        <p:nvPicPr>
          <p:cNvPr id="7" name="图片 6">
            <a:extLst>
              <a:ext uri="{FF2B5EF4-FFF2-40B4-BE49-F238E27FC236}">
                <a16:creationId xmlns:a16="http://schemas.microsoft.com/office/drawing/2014/main" id="{4D8B531A-2EC4-52F2-1EEC-D452B6561CC3}"/>
              </a:ext>
            </a:extLst>
          </p:cNvPr>
          <p:cNvPicPr>
            <a:picLocks noChangeAspect="1"/>
          </p:cNvPicPr>
          <p:nvPr/>
        </p:nvPicPr>
        <p:blipFill>
          <a:blip r:embed="rId2"/>
          <a:stretch>
            <a:fillRect/>
          </a:stretch>
        </p:blipFill>
        <p:spPr>
          <a:xfrm>
            <a:off x="446210" y="707562"/>
            <a:ext cx="11299579" cy="4688785"/>
          </a:xfrm>
          <a:prstGeom prst="rect">
            <a:avLst/>
          </a:prstGeom>
        </p:spPr>
      </p:pic>
    </p:spTree>
    <p:extLst>
      <p:ext uri="{BB962C8B-B14F-4D97-AF65-F5344CB8AC3E}">
        <p14:creationId xmlns:p14="http://schemas.microsoft.com/office/powerpoint/2010/main" val="219229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D5F7E802-FF52-E1B7-FF95-04D8E7045FD0}"/>
              </a:ext>
            </a:extLst>
          </p:cNvPr>
          <p:cNvSpPr>
            <a:spLocks noGrp="1"/>
          </p:cNvSpPr>
          <p:nvPr>
            <p:ph type="body" sz="quarter" idx="10"/>
          </p:nvPr>
        </p:nvSpPr>
        <p:spPr/>
        <p:txBody>
          <a:bodyPr/>
          <a:lstStyle/>
          <a:p>
            <a:r>
              <a:rPr lang="zh-CN" altLang="en-US" dirty="0"/>
              <a:t>发现的新</a:t>
            </a:r>
            <a:r>
              <a:rPr lang="en-US" altLang="zh-CN" dirty="0"/>
              <a:t>bug</a:t>
            </a:r>
            <a:endParaRPr lang="zh-CN" altLang="en-US" dirty="0"/>
          </a:p>
        </p:txBody>
      </p:sp>
      <p:sp>
        <p:nvSpPr>
          <p:cNvPr id="3" name="内容占位符 2">
            <a:extLst>
              <a:ext uri="{FF2B5EF4-FFF2-40B4-BE49-F238E27FC236}">
                <a16:creationId xmlns:a16="http://schemas.microsoft.com/office/drawing/2014/main" id="{7411D878-8523-BC47-59F5-15F872F0035E}"/>
              </a:ext>
            </a:extLst>
          </p:cNvPr>
          <p:cNvSpPr>
            <a:spLocks noGrp="1"/>
          </p:cNvSpPr>
          <p:nvPr>
            <p:ph sz="quarter" idx="11"/>
          </p:nvPr>
        </p:nvSpPr>
        <p:spPr>
          <a:xfrm>
            <a:off x="479291" y="4141304"/>
            <a:ext cx="11136976" cy="2215049"/>
          </a:xfrm>
        </p:spPr>
        <p:txBody>
          <a:bodyPr>
            <a:normAutofit fontScale="92500" lnSpcReduction="10000"/>
          </a:bodyPr>
          <a:lstStyle/>
          <a:p>
            <a:r>
              <a:rPr lang="en-US" altLang="zh-CN" dirty="0"/>
              <a:t>TP</a:t>
            </a:r>
            <a:r>
              <a:rPr lang="zh-CN" altLang="en-US" dirty="0"/>
              <a:t>是作者检测自己标记的漏洞</a:t>
            </a:r>
            <a:endParaRPr lang="en-US" altLang="zh-CN" dirty="0"/>
          </a:p>
          <a:p>
            <a:r>
              <a:rPr lang="en-US" altLang="zh-CN" dirty="0"/>
              <a:t>FP</a:t>
            </a:r>
            <a:r>
              <a:rPr lang="zh-CN" altLang="en-US" dirty="0"/>
              <a:t>是作者确认不是漏洞的误报</a:t>
            </a:r>
            <a:endParaRPr lang="en-US" altLang="zh-CN" dirty="0"/>
          </a:p>
          <a:p>
            <a:r>
              <a:rPr lang="en-US" altLang="zh-CN" dirty="0"/>
              <a:t>Con</a:t>
            </a:r>
            <a:r>
              <a:rPr lang="zh-CN" altLang="en-US" dirty="0"/>
              <a:t>是开发者承认有问题的地方</a:t>
            </a:r>
            <a:endParaRPr lang="en-US" altLang="zh-CN" dirty="0"/>
          </a:p>
          <a:p>
            <a:r>
              <a:rPr lang="en-US" altLang="zh-CN" dirty="0"/>
              <a:t>Fix</a:t>
            </a:r>
            <a:r>
              <a:rPr lang="zh-CN" altLang="en-US" dirty="0"/>
              <a:t>是已修复数量</a:t>
            </a:r>
          </a:p>
        </p:txBody>
      </p:sp>
      <p:sp>
        <p:nvSpPr>
          <p:cNvPr id="4" name="灯片编号占位符 3">
            <a:extLst>
              <a:ext uri="{FF2B5EF4-FFF2-40B4-BE49-F238E27FC236}">
                <a16:creationId xmlns:a16="http://schemas.microsoft.com/office/drawing/2014/main" id="{7F7A006E-3F06-9515-9614-40246BC738DD}"/>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8</a:t>
            </a:fld>
            <a:endParaRPr lang="en-US" dirty="0"/>
          </a:p>
        </p:txBody>
      </p:sp>
      <p:sp>
        <p:nvSpPr>
          <p:cNvPr id="5" name="页脚占位符 4">
            <a:extLst>
              <a:ext uri="{FF2B5EF4-FFF2-40B4-BE49-F238E27FC236}">
                <a16:creationId xmlns:a16="http://schemas.microsoft.com/office/drawing/2014/main" id="{D9E6F570-4FC0-0CA5-2C20-9D0897F6DC3F}"/>
              </a:ext>
            </a:extLst>
          </p:cNvPr>
          <p:cNvSpPr>
            <a:spLocks noGrp="1"/>
          </p:cNvSpPr>
          <p:nvPr>
            <p:ph type="ftr" sz="quarter" idx="3"/>
          </p:nvPr>
        </p:nvSpPr>
        <p:spPr/>
        <p:txBody>
          <a:bodyPr/>
          <a:lstStyle/>
          <a:p>
            <a:endParaRPr lang="zh-CN" altLang="en-US" dirty="0"/>
          </a:p>
        </p:txBody>
      </p:sp>
      <p:pic>
        <p:nvPicPr>
          <p:cNvPr id="7" name="图片 6">
            <a:extLst>
              <a:ext uri="{FF2B5EF4-FFF2-40B4-BE49-F238E27FC236}">
                <a16:creationId xmlns:a16="http://schemas.microsoft.com/office/drawing/2014/main" id="{5A3F4F31-6B9A-42C0-3DE0-0BB9239DE60B}"/>
              </a:ext>
            </a:extLst>
          </p:cNvPr>
          <p:cNvPicPr>
            <a:picLocks noChangeAspect="1"/>
          </p:cNvPicPr>
          <p:nvPr/>
        </p:nvPicPr>
        <p:blipFill>
          <a:blip r:embed="rId2"/>
          <a:stretch>
            <a:fillRect/>
          </a:stretch>
        </p:blipFill>
        <p:spPr>
          <a:xfrm>
            <a:off x="397565" y="680905"/>
            <a:ext cx="11040533" cy="3354652"/>
          </a:xfrm>
          <a:prstGeom prst="rect">
            <a:avLst/>
          </a:prstGeom>
        </p:spPr>
      </p:pic>
    </p:spTree>
    <p:extLst>
      <p:ext uri="{BB962C8B-B14F-4D97-AF65-F5344CB8AC3E}">
        <p14:creationId xmlns:p14="http://schemas.microsoft.com/office/powerpoint/2010/main" val="208729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F5B6EDED-5E64-19FD-4962-393DAB79DA00}"/>
              </a:ext>
            </a:extLst>
          </p:cNvPr>
          <p:cNvSpPr>
            <a:spLocks noGrp="1"/>
          </p:cNvSpPr>
          <p:nvPr>
            <p:ph type="body" sz="quarter" idx="10"/>
          </p:nvPr>
        </p:nvSpPr>
        <p:spPr/>
        <p:txBody>
          <a:bodyPr/>
          <a:lstStyle/>
          <a:p>
            <a:r>
              <a:rPr lang="zh-CN" altLang="en-US" dirty="0"/>
              <a:t>和</a:t>
            </a:r>
            <a:r>
              <a:rPr lang="en-US" altLang="zh-CN" dirty="0"/>
              <a:t>LLMDFA</a:t>
            </a:r>
            <a:r>
              <a:rPr lang="zh-CN" altLang="en-US" dirty="0"/>
              <a:t>的对比</a:t>
            </a:r>
          </a:p>
        </p:txBody>
      </p:sp>
      <p:sp>
        <p:nvSpPr>
          <p:cNvPr id="3" name="内容占位符 2">
            <a:extLst>
              <a:ext uri="{FF2B5EF4-FFF2-40B4-BE49-F238E27FC236}">
                <a16:creationId xmlns:a16="http://schemas.microsoft.com/office/drawing/2014/main" id="{79E164F7-EBFA-702B-13E2-9165E493B77D}"/>
              </a:ext>
            </a:extLst>
          </p:cNvPr>
          <p:cNvSpPr>
            <a:spLocks noGrp="1"/>
          </p:cNvSpPr>
          <p:nvPr>
            <p:ph sz="quarter" idx="11"/>
          </p:nvPr>
        </p:nvSpPr>
        <p:spPr>
          <a:xfrm>
            <a:off x="479292" y="914400"/>
            <a:ext cx="4887838" cy="5441953"/>
          </a:xfrm>
        </p:spPr>
        <p:txBody>
          <a:bodyPr/>
          <a:lstStyle/>
          <a:p>
            <a:r>
              <a:rPr lang="en-US" altLang="zh-CN" dirty="0"/>
              <a:t>LLMDFA</a:t>
            </a:r>
            <a:r>
              <a:rPr lang="zh-CN" altLang="en-US" dirty="0"/>
              <a:t>由于开销作者只对特定子集测试</a:t>
            </a:r>
            <a:endParaRPr lang="en-US" altLang="zh-CN" dirty="0"/>
          </a:p>
          <a:p>
            <a:r>
              <a:rPr lang="en-US" altLang="zh-CN" dirty="0" err="1"/>
              <a:t>PathScan</a:t>
            </a:r>
            <a:r>
              <a:rPr lang="en-US" altLang="zh-CN" dirty="0"/>
              <a:t> </a:t>
            </a:r>
            <a:r>
              <a:rPr lang="zh-CN" altLang="en-US" dirty="0"/>
              <a:t>只保留路径完整的子集</a:t>
            </a:r>
            <a:endParaRPr lang="en-US" altLang="zh-CN" dirty="0"/>
          </a:p>
          <a:p>
            <a:r>
              <a:rPr lang="en-US" altLang="zh-CN" dirty="0" err="1"/>
              <a:t>SrcScan</a:t>
            </a:r>
            <a:r>
              <a:rPr lang="en-US" altLang="zh-CN" dirty="0"/>
              <a:t> </a:t>
            </a:r>
            <a:r>
              <a:rPr lang="zh-CN" altLang="en-US" dirty="0"/>
              <a:t>保留路径</a:t>
            </a:r>
            <a:endParaRPr lang="en-US" altLang="zh-CN" dirty="0"/>
          </a:p>
          <a:p>
            <a:r>
              <a:rPr lang="zh-CN" altLang="en-US" dirty="0"/>
              <a:t>数字是输入</a:t>
            </a:r>
            <a:r>
              <a:rPr lang="en-US" altLang="zh-CN" dirty="0"/>
              <a:t>token</a:t>
            </a:r>
            <a:r>
              <a:rPr lang="zh-CN" altLang="en-US" dirty="0"/>
              <a:t>比例</a:t>
            </a:r>
            <a:endParaRPr lang="en-US" altLang="zh-CN" dirty="0"/>
          </a:p>
          <a:p>
            <a:pPr lvl="1"/>
            <a:r>
              <a:rPr lang="zh-CN" altLang="en-US" dirty="0"/>
              <a:t>但是</a:t>
            </a:r>
            <a:r>
              <a:rPr lang="en-US" altLang="zh-CN" dirty="0"/>
              <a:t>LLMDFA</a:t>
            </a:r>
            <a:r>
              <a:rPr lang="zh-CN" altLang="en-US" dirty="0"/>
              <a:t>是变量对</a:t>
            </a:r>
            <a:r>
              <a:rPr lang="en-US" altLang="zh-CN" dirty="0"/>
              <a:t>pair-wise</a:t>
            </a:r>
            <a:r>
              <a:rPr lang="zh-CN" altLang="en-US" dirty="0"/>
              <a:t>而且大部分输入</a:t>
            </a:r>
            <a:r>
              <a:rPr lang="en-US" altLang="zh-CN" dirty="0"/>
              <a:t>token</a:t>
            </a:r>
            <a:r>
              <a:rPr lang="zh-CN" altLang="en-US" dirty="0"/>
              <a:t>用于</a:t>
            </a:r>
            <a:r>
              <a:rPr lang="en-US" altLang="zh-CN" dirty="0" err="1"/>
              <a:t>CoT</a:t>
            </a:r>
            <a:r>
              <a:rPr lang="zh-CN" altLang="en-US" dirty="0"/>
              <a:t>示例</a:t>
            </a:r>
          </a:p>
        </p:txBody>
      </p:sp>
      <p:sp>
        <p:nvSpPr>
          <p:cNvPr id="4" name="灯片编号占位符 3">
            <a:extLst>
              <a:ext uri="{FF2B5EF4-FFF2-40B4-BE49-F238E27FC236}">
                <a16:creationId xmlns:a16="http://schemas.microsoft.com/office/drawing/2014/main" id="{3E507560-9B5B-398B-797D-E4DD5F766C71}"/>
              </a:ext>
            </a:extLst>
          </p:cNvPr>
          <p:cNvSpPr>
            <a:spLocks noGrp="1"/>
          </p:cNvSpPr>
          <p:nvPr>
            <p:ph type="sldNum" sz="quarter" idx="13"/>
          </p:nvPr>
        </p:nvSpPr>
        <p:spPr/>
        <p:txBody>
          <a:bodyPr/>
          <a:lstStyle/>
          <a:p>
            <a:pPr marL="342900" indent="-342900">
              <a:lnSpc>
                <a:spcPct val="110000"/>
              </a:lnSpc>
              <a:spcBef>
                <a:spcPct val="20000"/>
              </a:spcBef>
              <a:buClr>
                <a:schemeClr val="hlink"/>
              </a:buClr>
              <a:buSzPct val="50000"/>
            </a:pPr>
            <a:fld id="{3700298D-0D92-4BAD-A09B-BDA52E8803DB}" type="slidenum">
              <a:rPr lang="en-US" smtClean="0"/>
              <a:pPr marL="342900" indent="-342900">
                <a:lnSpc>
                  <a:spcPct val="110000"/>
                </a:lnSpc>
                <a:spcBef>
                  <a:spcPct val="20000"/>
                </a:spcBef>
                <a:buClr>
                  <a:schemeClr val="hlink"/>
                </a:buClr>
                <a:buSzPct val="50000"/>
              </a:pPr>
              <a:t>9</a:t>
            </a:fld>
            <a:endParaRPr lang="en-US" dirty="0"/>
          </a:p>
        </p:txBody>
      </p:sp>
      <p:sp>
        <p:nvSpPr>
          <p:cNvPr id="5" name="页脚占位符 4">
            <a:extLst>
              <a:ext uri="{FF2B5EF4-FFF2-40B4-BE49-F238E27FC236}">
                <a16:creationId xmlns:a16="http://schemas.microsoft.com/office/drawing/2014/main" id="{E4E64EAD-7ADF-5970-5685-035BE4F25ED8}"/>
              </a:ext>
            </a:extLst>
          </p:cNvPr>
          <p:cNvSpPr>
            <a:spLocks noGrp="1"/>
          </p:cNvSpPr>
          <p:nvPr>
            <p:ph type="ftr" sz="quarter" idx="3"/>
          </p:nvPr>
        </p:nvSpPr>
        <p:spPr/>
        <p:txBody>
          <a:bodyPr/>
          <a:lstStyle/>
          <a:p>
            <a:endParaRPr lang="zh-CN" altLang="en-US" dirty="0"/>
          </a:p>
        </p:txBody>
      </p:sp>
      <p:pic>
        <p:nvPicPr>
          <p:cNvPr id="9" name="图片 8">
            <a:extLst>
              <a:ext uri="{FF2B5EF4-FFF2-40B4-BE49-F238E27FC236}">
                <a16:creationId xmlns:a16="http://schemas.microsoft.com/office/drawing/2014/main" id="{96B1B1CC-B8C3-BA1E-40C8-4BC05A39FB00}"/>
              </a:ext>
            </a:extLst>
          </p:cNvPr>
          <p:cNvPicPr>
            <a:picLocks noChangeAspect="1"/>
          </p:cNvPicPr>
          <p:nvPr/>
        </p:nvPicPr>
        <p:blipFill>
          <a:blip r:embed="rId2"/>
          <a:stretch>
            <a:fillRect/>
          </a:stretch>
        </p:blipFill>
        <p:spPr>
          <a:xfrm>
            <a:off x="5307496" y="914401"/>
            <a:ext cx="6884504" cy="3822140"/>
          </a:xfrm>
          <a:prstGeom prst="rect">
            <a:avLst/>
          </a:prstGeom>
        </p:spPr>
      </p:pic>
    </p:spTree>
    <p:extLst>
      <p:ext uri="{BB962C8B-B14F-4D97-AF65-F5344CB8AC3E}">
        <p14:creationId xmlns:p14="http://schemas.microsoft.com/office/powerpoint/2010/main" val="2806666407"/>
      </p:ext>
    </p:extLst>
  </p:cSld>
  <p:clrMapOvr>
    <a:masterClrMapping/>
  </p:clrMapOvr>
</p:sld>
</file>

<file path=ppt/theme/theme1.xml><?xml version="1.0" encoding="utf-8"?>
<a:theme xmlns:a="http://schemas.openxmlformats.org/drawingml/2006/main" name="主题3">
  <a:themeElements>
    <a:clrScheme name="自定义 7">
      <a:dk1>
        <a:sysClr val="windowText" lastClr="000000"/>
      </a:dk1>
      <a:lt1>
        <a:sysClr val="window" lastClr="FFFFFF"/>
      </a:lt1>
      <a:dk2>
        <a:srgbClr val="005AD2"/>
      </a:dk2>
      <a:lt2>
        <a:srgbClr val="21307F"/>
      </a:lt2>
      <a:accent1>
        <a:srgbClr val="005AD2"/>
      </a:accent1>
      <a:accent2>
        <a:srgbClr val="21307F"/>
      </a:accent2>
      <a:accent3>
        <a:srgbClr val="C00000"/>
      </a:accent3>
      <a:accent4>
        <a:srgbClr val="FFCF01"/>
      </a:accent4>
      <a:accent5>
        <a:srgbClr val="4472C4"/>
      </a:accent5>
      <a:accent6>
        <a:srgbClr val="70AD47"/>
      </a:accent6>
      <a:hlink>
        <a:srgbClr val="0563C1"/>
      </a:hlink>
      <a:folHlink>
        <a:srgbClr val="954F72"/>
      </a:folHlink>
    </a:clrScheme>
    <a:fontScheme name="zgy2os0z">
      <a:majorFont>
        <a:latin typeface="Arial" panose="020F0302020204030204"/>
        <a:ea typeface="微软雅黑"/>
        <a:cs typeface=""/>
      </a:majorFont>
      <a:minorFont>
        <a:latin typeface="Arial" panose="020F0502020204030204"/>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3" id="{74EB4B23-9F16-476F-8091-8A05E11DE790}" vid="{7906CC92-5365-413A-8A6D-937CCA08611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主题3</Template>
  <TotalTime>8495</TotalTime>
  <Words>600</Words>
  <Application>Microsoft Office PowerPoint</Application>
  <PresentationFormat>宽屏</PresentationFormat>
  <Paragraphs>77</Paragraphs>
  <Slides>12</Slides>
  <Notes>1</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12</vt:i4>
      </vt:variant>
    </vt:vector>
  </HeadingPairs>
  <TitlesOfParts>
    <vt:vector size="18" baseType="lpstr">
      <vt:lpstr>等线</vt:lpstr>
      <vt:lpstr>微软雅黑</vt:lpstr>
      <vt:lpstr>Arial</vt:lpstr>
      <vt:lpstr>Times New Roman</vt:lpstr>
      <vt:lpstr>Wingdings</vt:lpstr>
      <vt:lpstr>主题3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张昱</dc:creator>
  <cp:lastModifiedBy>Jerry Wang</cp:lastModifiedBy>
  <cp:revision>140</cp:revision>
  <dcterms:created xsi:type="dcterms:W3CDTF">2023-03-13T01:09:50Z</dcterms:created>
  <dcterms:modified xsi:type="dcterms:W3CDTF">2026-04-14T13:25:11Z</dcterms:modified>
</cp:coreProperties>
</file>